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65" r:id="rId3"/>
    <p:sldId id="266" r:id="rId4"/>
    <p:sldId id="258" r:id="rId5"/>
    <p:sldId id="268" r:id="rId6"/>
    <p:sldId id="277" r:id="rId7"/>
    <p:sldId id="276" r:id="rId8"/>
    <p:sldId id="317" r:id="rId9"/>
    <p:sldId id="275" r:id="rId10"/>
    <p:sldId id="318" r:id="rId11"/>
    <p:sldId id="320" r:id="rId12"/>
    <p:sldId id="321" r:id="rId13"/>
    <p:sldId id="273" r:id="rId14"/>
    <p:sldId id="274" r:id="rId15"/>
    <p:sldId id="279" r:id="rId16"/>
    <p:sldId id="316" r:id="rId17"/>
    <p:sldId id="271" r:id="rId18"/>
    <p:sldId id="272"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76425" autoAdjust="0"/>
  </p:normalViewPr>
  <p:slideViewPr>
    <p:cSldViewPr snapToGrid="0">
      <p:cViewPr>
        <p:scale>
          <a:sx n="80" d="100"/>
          <a:sy n="80" d="100"/>
        </p:scale>
        <p:origin x="6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8:36.173" v="2773"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addSp delSp modSp new mod">
        <pc:chgData name="明阳 阮" userId="a4dcf2889a22c6f9" providerId="LiveId" clId="{607C1844-05CD-4CC9-972F-CAE573386568}" dt="2023-12-05T11:08:21.397" v="2667" actId="21"/>
        <pc:sldMkLst>
          <pc:docMk/>
          <pc:sldMk cId="3138551618" sldId="273"/>
        </pc:sldMkLst>
        <pc:spChg chg="add del mod">
          <ac:chgData name="明阳 阮" userId="a4dcf2889a22c6f9" providerId="LiveId" clId="{607C1844-05CD-4CC9-972F-CAE573386568}" dt="2023-12-05T11:08:21.397" v="2667" actId="21"/>
          <ac:spMkLst>
            <pc:docMk/>
            <pc:sldMk cId="3138551618" sldId="273"/>
            <ac:spMk id="2" creationId="{78C8BCC4-61DF-94DB-839A-922AC15EA4F1}"/>
          </ac:spMkLst>
        </pc:spChg>
        <pc:spChg chg="add del mod">
          <ac:chgData name="明阳 阮" userId="a4dcf2889a22c6f9" providerId="LiveId" clId="{607C1844-05CD-4CC9-972F-CAE573386568}" dt="2023-12-05T11:08:21.397" v="2667" actId="21"/>
          <ac:spMkLst>
            <pc:docMk/>
            <pc:sldMk cId="3138551618" sldId="273"/>
            <ac:spMk id="3" creationId="{FCB1AD26-1E32-BDDE-A71D-2C4B9F280AD6}"/>
          </ac:spMkLst>
        </pc:spChg>
      </pc:sldChg>
      <pc:sldChg chg="addSp modSp add mod ord">
        <pc:chgData name="明阳 阮" userId="a4dcf2889a22c6f9" providerId="LiveId" clId="{607C1844-05CD-4CC9-972F-CAE573386568}" dt="2023-12-05T11:07:53.662" v="2666" actId="20577"/>
        <pc:sldMkLst>
          <pc:docMk/>
          <pc:sldMk cId="1019687452" sldId="274"/>
        </pc:sldMkLst>
        <pc:spChg chg="add mod">
          <ac:chgData name="明阳 阮" userId="a4dcf2889a22c6f9" providerId="LiveId" clId="{607C1844-05CD-4CC9-972F-CAE573386568}" dt="2023-12-05T11:07:53.662" v="2666"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8:36.173" v="2773" actId="20577"/>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8:36.173" v="2773"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pChg chg="add mod">
          <ac:chgData name="明阳 阮" userId="a4dcf2889a22c6f9" providerId="LiveId" clId="{607C1844-05CD-4CC9-972F-CAE573386568}" dt="2023-12-05T11:08:33.673" v="2772" actId="1035"/>
          <ac:spMkLst>
            <pc:docMk/>
            <pc:sldMk cId="3395683612" sldId="275"/>
            <ac:spMk id="5" creationId="{9ACC0ACB-44AD-92FA-57C7-A6DF9F907E86}"/>
          </ac:spMkLst>
        </pc:spChg>
        <pc:spChg chg="add mod">
          <ac:chgData name="明阳 阮" userId="a4dcf2889a22c6f9" providerId="LiveId" clId="{607C1844-05CD-4CC9-972F-CAE573386568}" dt="2023-12-05T11:08:33.673" v="2772" actId="1035"/>
          <ac:spMkLst>
            <pc:docMk/>
            <pc:sldMk cId="3395683612" sldId="275"/>
            <ac:spMk id="6" creationId="{65086E03-1AF3-CECC-18D0-0FEF484A09AC}"/>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docChgLst>
    <pc:chgData name="明阳 阮" userId="a4dcf2889a22c6f9" providerId="LiveId" clId="{28B77DC3-1BDE-41AE-A96E-CA10BA68E48B}"/>
    <pc:docChg chg="undo custSel addSld delSld modSld sldOrd">
      <pc:chgData name="明阳 阮" userId="a4dcf2889a22c6f9" providerId="LiveId" clId="{28B77DC3-1BDE-41AE-A96E-CA10BA68E48B}" dt="2023-12-06T12:10:22.396" v="5603" actId="1036"/>
      <pc:docMkLst>
        <pc:docMk/>
      </pc:docMkLst>
      <pc:sldChg chg="addSp delSp modSp mod modNotesTx">
        <pc:chgData name="明阳 阮" userId="a4dcf2889a22c6f9" providerId="LiveId" clId="{28B77DC3-1BDE-41AE-A96E-CA10BA68E48B}" dt="2023-12-06T12:00:43.363" v="5477" actId="14100"/>
        <pc:sldMkLst>
          <pc:docMk/>
          <pc:sldMk cId="797801293" sldId="258"/>
        </pc:sldMkLst>
        <pc:spChg chg="mod">
          <ac:chgData name="明阳 阮" userId="a4dcf2889a22c6f9" providerId="LiveId" clId="{28B77DC3-1BDE-41AE-A96E-CA10BA68E48B}" dt="2023-12-06T11:39:34.245" v="5402" actId="1036"/>
          <ac:spMkLst>
            <pc:docMk/>
            <pc:sldMk cId="797801293" sldId="258"/>
            <ac:spMk id="2" creationId="{4D880AD2-E537-A954-84E4-4A9356395A4A}"/>
          </ac:spMkLst>
        </pc:spChg>
        <pc:spChg chg="mod">
          <ac:chgData name="明阳 阮" userId="a4dcf2889a22c6f9" providerId="LiveId" clId="{28B77DC3-1BDE-41AE-A96E-CA10BA68E48B}" dt="2023-12-06T11:39:34.245" v="5402" actId="1036"/>
          <ac:spMkLst>
            <pc:docMk/>
            <pc:sldMk cId="797801293" sldId="258"/>
            <ac:spMk id="3" creationId="{B1299366-59C1-94FA-41F3-12D8FF352B40}"/>
          </ac:spMkLst>
        </pc:spChg>
        <pc:spChg chg="del">
          <ac:chgData name="明阳 阮" userId="a4dcf2889a22c6f9" providerId="LiveId" clId="{28B77DC3-1BDE-41AE-A96E-CA10BA68E48B}" dt="2023-12-06T11:47:59.737" v="5448" actId="478"/>
          <ac:spMkLst>
            <pc:docMk/>
            <pc:sldMk cId="797801293" sldId="258"/>
            <ac:spMk id="4" creationId="{1606DE3C-8727-5144-E418-C7FAFB4D4D43}"/>
          </ac:spMkLst>
        </pc:spChg>
        <pc:spChg chg="mod">
          <ac:chgData name="明阳 阮" userId="a4dcf2889a22c6f9" providerId="LiveId" clId="{28B77DC3-1BDE-41AE-A96E-CA10BA68E48B}" dt="2023-12-06T11:39:34.245" v="5402" actId="1036"/>
          <ac:spMkLst>
            <pc:docMk/>
            <pc:sldMk cId="797801293" sldId="258"/>
            <ac:spMk id="5" creationId="{2719EECA-E609-5B43-9A62-72A21AEE975E}"/>
          </ac:spMkLst>
        </pc:spChg>
        <pc:spChg chg="add mod">
          <ac:chgData name="明阳 阮" userId="a4dcf2889a22c6f9" providerId="LiveId" clId="{28B77DC3-1BDE-41AE-A96E-CA10BA68E48B}" dt="2023-12-06T11:48:00.443" v="5449"/>
          <ac:spMkLst>
            <pc:docMk/>
            <pc:sldMk cId="797801293" sldId="258"/>
            <ac:spMk id="6" creationId="{709BB468-A44C-D286-0E2A-2485C26EF123}"/>
          </ac:spMkLst>
        </pc:spChg>
        <pc:spChg chg="mod">
          <ac:chgData name="明阳 阮" userId="a4dcf2889a22c6f9" providerId="LiveId" clId="{28B77DC3-1BDE-41AE-A96E-CA10BA68E48B}" dt="2023-12-06T11:39:34.245" v="5402" actId="1036"/>
          <ac:spMkLst>
            <pc:docMk/>
            <pc:sldMk cId="797801293" sldId="258"/>
            <ac:spMk id="15" creationId="{F61AAEB1-93B9-1764-CAB4-4FAC38CF00E7}"/>
          </ac:spMkLst>
        </pc:spChg>
        <pc:spChg chg="mod">
          <ac:chgData name="明阳 阮" userId="a4dcf2889a22c6f9" providerId="LiveId" clId="{28B77DC3-1BDE-41AE-A96E-CA10BA68E48B}" dt="2023-12-06T11:39:34.245" v="5402" actId="1036"/>
          <ac:spMkLst>
            <pc:docMk/>
            <pc:sldMk cId="797801293" sldId="258"/>
            <ac:spMk id="20" creationId="{A8FF288F-11D3-5B33-1CF5-60DDD3AEC6C2}"/>
          </ac:spMkLst>
        </pc:spChg>
        <pc:spChg chg="mod">
          <ac:chgData name="明阳 阮" userId="a4dcf2889a22c6f9" providerId="LiveId" clId="{28B77DC3-1BDE-41AE-A96E-CA10BA68E48B}" dt="2023-12-06T12:00:43.363" v="5477" actId="14100"/>
          <ac:spMkLst>
            <pc:docMk/>
            <pc:sldMk cId="797801293" sldId="258"/>
            <ac:spMk id="21" creationId="{836AF82C-254D-0D79-3868-C2729F04B594}"/>
          </ac:spMkLst>
        </pc:spChg>
        <pc:spChg chg="mod">
          <ac:chgData name="明阳 阮" userId="a4dcf2889a22c6f9" providerId="LiveId" clId="{28B77DC3-1BDE-41AE-A96E-CA10BA68E48B}" dt="2023-12-06T11:39:34.245" v="5402" actId="1036"/>
          <ac:spMkLst>
            <pc:docMk/>
            <pc:sldMk cId="797801293" sldId="258"/>
            <ac:spMk id="24" creationId="{10E1C3F6-DA89-2211-B2B4-839B64D29949}"/>
          </ac:spMkLst>
        </pc:spChg>
        <pc:spChg chg="mod">
          <ac:chgData name="明阳 阮" userId="a4dcf2889a22c6f9" providerId="LiveId" clId="{28B77DC3-1BDE-41AE-A96E-CA10BA68E48B}" dt="2023-12-06T11:39:34.245" v="5402" actId="1036"/>
          <ac:spMkLst>
            <pc:docMk/>
            <pc:sldMk cId="797801293" sldId="258"/>
            <ac:spMk id="28" creationId="{C2BC1585-9874-AC8A-A7D7-150E2A733159}"/>
          </ac:spMkLst>
        </pc:spChg>
        <pc:spChg chg="mod">
          <ac:chgData name="明阳 阮" userId="a4dcf2889a22c6f9" providerId="LiveId" clId="{28B77DC3-1BDE-41AE-A96E-CA10BA68E48B}" dt="2023-12-06T11:39:34.245" v="5402" actId="1036"/>
          <ac:spMkLst>
            <pc:docMk/>
            <pc:sldMk cId="797801293" sldId="258"/>
            <ac:spMk id="35" creationId="{4C9251C4-85AE-F956-A573-BB95E64385E8}"/>
          </ac:spMkLst>
        </pc:spChg>
        <pc:picChg chg="mod">
          <ac:chgData name="明阳 阮" userId="a4dcf2889a22c6f9" providerId="LiveId" clId="{28B77DC3-1BDE-41AE-A96E-CA10BA68E48B}" dt="2023-12-06T11:39:34.245" v="5402" actId="1036"/>
          <ac:picMkLst>
            <pc:docMk/>
            <pc:sldMk cId="797801293" sldId="258"/>
            <ac:picMk id="47" creationId="{35723FE9-1EC3-3299-DB11-F6D124DB0762}"/>
          </ac:picMkLst>
        </pc:picChg>
        <pc:cxnChg chg="mod">
          <ac:chgData name="明阳 阮" userId="a4dcf2889a22c6f9" providerId="LiveId" clId="{28B77DC3-1BDE-41AE-A96E-CA10BA68E48B}" dt="2023-12-06T11:39:34.245" v="5402" actId="1036"/>
          <ac:cxnSpMkLst>
            <pc:docMk/>
            <pc:sldMk cId="797801293" sldId="258"/>
            <ac:cxnSpMk id="10" creationId="{570CD87D-65D0-4ABC-EE71-9ABCE475B697}"/>
          </ac:cxnSpMkLst>
        </pc:cxnChg>
        <pc:cxnChg chg="mod">
          <ac:chgData name="明阳 阮" userId="a4dcf2889a22c6f9" providerId="LiveId" clId="{28B77DC3-1BDE-41AE-A96E-CA10BA68E48B}" dt="2023-12-06T11:39:34.245" v="5402" actId="1036"/>
          <ac:cxnSpMkLst>
            <pc:docMk/>
            <pc:sldMk cId="797801293" sldId="258"/>
            <ac:cxnSpMk id="11" creationId="{314C23F8-0120-8D6C-C366-EFBF74C2E356}"/>
          </ac:cxnSpMkLst>
        </pc:cxnChg>
        <pc:cxnChg chg="mod">
          <ac:chgData name="明阳 阮" userId="a4dcf2889a22c6f9" providerId="LiveId" clId="{28B77DC3-1BDE-41AE-A96E-CA10BA68E48B}" dt="2023-12-06T11:39:34.245" v="5402" actId="1036"/>
          <ac:cxnSpMkLst>
            <pc:docMk/>
            <pc:sldMk cId="797801293" sldId="258"/>
            <ac:cxnSpMk id="22" creationId="{E6B6F740-CECE-9418-6741-D4B1E3594A73}"/>
          </ac:cxnSpMkLst>
        </pc:cxnChg>
        <pc:cxnChg chg="mod">
          <ac:chgData name="明阳 阮" userId="a4dcf2889a22c6f9" providerId="LiveId" clId="{28B77DC3-1BDE-41AE-A96E-CA10BA68E48B}" dt="2023-12-06T11:39:34.245" v="5402" actId="1036"/>
          <ac:cxnSpMkLst>
            <pc:docMk/>
            <pc:sldMk cId="797801293" sldId="258"/>
            <ac:cxnSpMk id="23" creationId="{747F8288-3A10-EF4A-4F8C-1873DF227B8E}"/>
          </ac:cxnSpMkLst>
        </pc:cxnChg>
        <pc:cxnChg chg="mod">
          <ac:chgData name="明阳 阮" userId="a4dcf2889a22c6f9" providerId="LiveId" clId="{28B77DC3-1BDE-41AE-A96E-CA10BA68E48B}" dt="2023-12-06T11:39:34.245" v="5402" actId="1036"/>
          <ac:cxnSpMkLst>
            <pc:docMk/>
            <pc:sldMk cId="797801293" sldId="258"/>
            <ac:cxnSpMk id="36" creationId="{49624380-2F57-CACF-A8D7-3A65D68D67AE}"/>
          </ac:cxnSpMkLst>
        </pc:cxnChg>
      </pc:sldChg>
      <pc:sldChg chg="addSp delSp modSp mod modNotesTx">
        <pc:chgData name="明阳 阮" userId="a4dcf2889a22c6f9" providerId="LiveId" clId="{28B77DC3-1BDE-41AE-A96E-CA10BA68E48B}" dt="2023-12-06T11:53:41.022" v="5462"/>
        <pc:sldMkLst>
          <pc:docMk/>
          <pc:sldMk cId="3744189518" sldId="265"/>
        </pc:sldMkLst>
        <pc:spChg chg="del">
          <ac:chgData name="明阳 阮" userId="a4dcf2889a22c6f9" providerId="LiveId" clId="{28B77DC3-1BDE-41AE-A96E-CA10BA68E48B}" dt="2023-12-06T11:47:48.779" v="5444" actId="478"/>
          <ac:spMkLst>
            <pc:docMk/>
            <pc:sldMk cId="3744189518" sldId="265"/>
            <ac:spMk id="7" creationId="{6DFBAABE-3D75-E11D-5C2E-71A3C69C7024}"/>
          </ac:spMkLst>
        </pc:spChg>
        <pc:spChg chg="add del mod">
          <ac:chgData name="明阳 阮" userId="a4dcf2889a22c6f9" providerId="LiveId" clId="{28B77DC3-1BDE-41AE-A96E-CA10BA68E48B}" dt="2023-12-06T11:47:45.896" v="5443"/>
          <ac:spMkLst>
            <pc:docMk/>
            <pc:sldMk cId="3744189518" sldId="265"/>
            <ac:spMk id="9" creationId="{D02B1E59-631D-695D-2417-D8A833EBA25B}"/>
          </ac:spMkLst>
        </pc:spChg>
        <pc:spChg chg="add mod">
          <ac:chgData name="明阳 阮" userId="a4dcf2889a22c6f9" providerId="LiveId" clId="{28B77DC3-1BDE-41AE-A96E-CA10BA68E48B}" dt="2023-12-06T11:47:49.596" v="5445"/>
          <ac:spMkLst>
            <pc:docMk/>
            <pc:sldMk cId="3744189518" sldId="265"/>
            <ac:spMk id="10" creationId="{5AC3DCED-DBBF-270F-E9EB-A6F0E8C619A7}"/>
          </ac:spMkLst>
        </pc:spChg>
      </pc:sldChg>
      <pc:sldChg chg="addSp delSp modSp mod modNotesTx">
        <pc:chgData name="明阳 阮" userId="a4dcf2889a22c6f9" providerId="LiveId" clId="{28B77DC3-1BDE-41AE-A96E-CA10BA68E48B}" dt="2023-12-06T12:01:50.716" v="5479" actId="1076"/>
        <pc:sldMkLst>
          <pc:docMk/>
          <pc:sldMk cId="893564232" sldId="266"/>
        </pc:sldMkLst>
        <pc:spChg chg="mod">
          <ac:chgData name="明阳 阮" userId="a4dcf2889a22c6f9" providerId="LiveId" clId="{28B77DC3-1BDE-41AE-A96E-CA10BA68E48B}" dt="2023-12-06T12:01:50.716" v="5479" actId="1076"/>
          <ac:spMkLst>
            <pc:docMk/>
            <pc:sldMk cId="893564232" sldId="266"/>
            <ac:spMk id="4" creationId="{F8B8AE64-A1C5-1FE2-AA67-313313C9EC48}"/>
          </ac:spMkLst>
        </pc:spChg>
        <pc:spChg chg="del">
          <ac:chgData name="明阳 阮" userId="a4dcf2889a22c6f9" providerId="LiveId" clId="{28B77DC3-1BDE-41AE-A96E-CA10BA68E48B}" dt="2023-12-06T11:47:53.167" v="5446" actId="478"/>
          <ac:spMkLst>
            <pc:docMk/>
            <pc:sldMk cId="893564232" sldId="266"/>
            <ac:spMk id="9" creationId="{08538C4B-C6F7-684D-F1D6-15542D063586}"/>
          </ac:spMkLst>
        </pc:spChg>
        <pc:spChg chg="add mod">
          <ac:chgData name="明阳 阮" userId="a4dcf2889a22c6f9" providerId="LiveId" clId="{28B77DC3-1BDE-41AE-A96E-CA10BA68E48B}" dt="2023-12-06T11:47:53.496" v="5447"/>
          <ac:spMkLst>
            <pc:docMk/>
            <pc:sldMk cId="893564232" sldId="266"/>
            <ac:spMk id="11" creationId="{2426002E-5BD6-5AC2-993C-E7E8A782616A}"/>
          </ac:spMkLst>
        </pc:spChg>
        <pc:spChg chg="mod">
          <ac:chgData name="明阳 阮" userId="a4dcf2889a22c6f9" providerId="LiveId" clId="{28B77DC3-1BDE-41AE-A96E-CA10BA68E48B}" dt="2023-12-06T11:59:59.145" v="5474" actId="207"/>
          <ac:spMkLst>
            <pc:docMk/>
            <pc:sldMk cId="893564232" sldId="266"/>
            <ac:spMk id="18" creationId="{A64C48EE-8443-9C32-B93D-015DC4367BFE}"/>
          </ac:spMkLst>
        </pc:spChg>
      </pc:sldChg>
      <pc:sldChg chg="modSp mod modNotesTx">
        <pc:chgData name="明阳 阮" userId="a4dcf2889a22c6f9" providerId="LiveId" clId="{28B77DC3-1BDE-41AE-A96E-CA10BA68E48B}" dt="2023-12-06T11:53:24.255" v="5461"/>
        <pc:sldMkLst>
          <pc:docMk/>
          <pc:sldMk cId="4002330931" sldId="267"/>
        </pc:sldMkLst>
        <pc:spChg chg="mod">
          <ac:chgData name="明阳 阮" userId="a4dcf2889a22c6f9" providerId="LiveId" clId="{28B77DC3-1BDE-41AE-A96E-CA10BA68E48B}" dt="2023-12-06T11:47:38.353" v="5441" actId="113"/>
          <ac:spMkLst>
            <pc:docMk/>
            <pc:sldMk cId="4002330931" sldId="267"/>
            <ac:spMk id="4" creationId="{6653A5FA-9CF7-EDA3-679A-A47A87C30857}"/>
          </ac:spMkLst>
        </pc:spChg>
      </pc:sldChg>
      <pc:sldChg chg="addSp delSp modSp mod ord modNotesTx">
        <pc:chgData name="明阳 阮" userId="a4dcf2889a22c6f9" providerId="LiveId" clId="{28B77DC3-1BDE-41AE-A96E-CA10BA68E48B}" dt="2023-12-06T12:02:11.874" v="5509" actId="1035"/>
        <pc:sldMkLst>
          <pc:docMk/>
          <pc:sldMk cId="350706535" sldId="268"/>
        </pc:sldMkLst>
        <pc:spChg chg="mod">
          <ac:chgData name="明阳 阮" userId="a4dcf2889a22c6f9" providerId="LiveId" clId="{28B77DC3-1BDE-41AE-A96E-CA10BA68E48B}" dt="2023-12-06T12:02:11.874" v="5509" actId="1035"/>
          <ac:spMkLst>
            <pc:docMk/>
            <pc:sldMk cId="350706535" sldId="268"/>
            <ac:spMk id="2" creationId="{9F45FBE3-E121-00DE-62AC-5EAE8E7642BF}"/>
          </ac:spMkLst>
        </pc:spChg>
        <pc:spChg chg="del">
          <ac:chgData name="明阳 阮" userId="a4dcf2889a22c6f9" providerId="LiveId" clId="{28B77DC3-1BDE-41AE-A96E-CA10BA68E48B}" dt="2023-12-06T11:48:03.539" v="5450" actId="478"/>
          <ac:spMkLst>
            <pc:docMk/>
            <pc:sldMk cId="350706535" sldId="268"/>
            <ac:spMk id="3" creationId="{E32EF397-DF08-D6D7-8FDD-1ACB728BD69B}"/>
          </ac:spMkLst>
        </pc:spChg>
        <pc:spChg chg="mod">
          <ac:chgData name="明阳 阮" userId="a4dcf2889a22c6f9" providerId="LiveId" clId="{28B77DC3-1BDE-41AE-A96E-CA10BA68E48B}" dt="2023-12-06T12:02:11.874" v="5509" actId="1035"/>
          <ac:spMkLst>
            <pc:docMk/>
            <pc:sldMk cId="350706535" sldId="268"/>
            <ac:spMk id="4" creationId="{2EEEA8F0-FD55-BD66-AD5C-A0828E0A0DFE}"/>
          </ac:spMkLst>
        </pc:spChg>
        <pc:spChg chg="add del mod">
          <ac:chgData name="明阳 阮" userId="a4dcf2889a22c6f9" providerId="LiveId" clId="{28B77DC3-1BDE-41AE-A96E-CA10BA68E48B}" dt="2023-12-06T07:48:08.069" v="821" actId="21"/>
          <ac:spMkLst>
            <pc:docMk/>
            <pc:sldMk cId="350706535" sldId="268"/>
            <ac:spMk id="7" creationId="{A8C68089-B331-0063-A95D-4CAA8D4D55F5}"/>
          </ac:spMkLst>
        </pc:spChg>
        <pc:spChg chg="add mod">
          <ac:chgData name="明阳 阮" userId="a4dcf2889a22c6f9" providerId="LiveId" clId="{28B77DC3-1BDE-41AE-A96E-CA10BA68E48B}" dt="2023-12-06T11:48:03.887" v="5451"/>
          <ac:spMkLst>
            <pc:docMk/>
            <pc:sldMk cId="350706535" sldId="268"/>
            <ac:spMk id="7" creationId="{B9246905-75B6-9D15-D3BD-83002B459768}"/>
          </ac:spMkLst>
        </pc:spChg>
      </pc:sldChg>
      <pc:sldChg chg="addSp delSp modSp mod">
        <pc:chgData name="明阳 阮" userId="a4dcf2889a22c6f9" providerId="LiveId" clId="{28B77DC3-1BDE-41AE-A96E-CA10BA68E48B}" dt="2023-12-06T09:12:49.184" v="2135"/>
        <pc:sldMkLst>
          <pc:docMk/>
          <pc:sldMk cId="2493423417" sldId="270"/>
        </pc:sldMkLst>
        <pc:picChg chg="del">
          <ac:chgData name="明阳 阮" userId="a4dcf2889a22c6f9" providerId="LiveId" clId="{28B77DC3-1BDE-41AE-A96E-CA10BA68E48B}" dt="2023-12-06T09:12:45.194" v="2133" actId="478"/>
          <ac:picMkLst>
            <pc:docMk/>
            <pc:sldMk cId="2493423417" sldId="270"/>
            <ac:picMk id="2" creationId="{7050B2D7-E5CC-D414-5127-D0250484A35B}"/>
          </ac:picMkLst>
        </pc:picChg>
        <pc:picChg chg="add mod">
          <ac:chgData name="明阳 阮" userId="a4dcf2889a22c6f9" providerId="LiveId" clId="{28B77DC3-1BDE-41AE-A96E-CA10BA68E48B}" dt="2023-12-06T09:12:49.184" v="2135"/>
          <ac:picMkLst>
            <pc:docMk/>
            <pc:sldMk cId="2493423417" sldId="270"/>
            <ac:picMk id="4" creationId="{F07F1692-890B-DE7E-6E37-96E25082BF1F}"/>
          </ac:picMkLst>
        </pc:picChg>
      </pc:sldChg>
      <pc:sldChg chg="addSp modSp mod">
        <pc:chgData name="明阳 阮" userId="a4dcf2889a22c6f9" providerId="LiveId" clId="{28B77DC3-1BDE-41AE-A96E-CA10BA68E48B}" dt="2023-12-06T07:48:12.778" v="823" actId="1076"/>
        <pc:sldMkLst>
          <pc:docMk/>
          <pc:sldMk cId="1960410275" sldId="272"/>
        </pc:sldMkLst>
        <pc:spChg chg="add mod">
          <ac:chgData name="明阳 阮" userId="a4dcf2889a22c6f9" providerId="LiveId" clId="{28B77DC3-1BDE-41AE-A96E-CA10BA68E48B}" dt="2023-12-06T07:48:12.778" v="823" actId="1076"/>
          <ac:spMkLst>
            <pc:docMk/>
            <pc:sldMk cId="1960410275" sldId="272"/>
            <ac:spMk id="3" creationId="{6DAA9E95-2420-24FB-F87F-41A34420C2D8}"/>
          </ac:spMkLst>
        </pc:spChg>
      </pc:sldChg>
      <pc:sldChg chg="addSp delSp modSp mod ord">
        <pc:chgData name="明阳 阮" userId="a4dcf2889a22c6f9" providerId="LiveId" clId="{28B77DC3-1BDE-41AE-A96E-CA10BA68E48B}" dt="2023-12-06T11:45:25.888" v="5405"/>
        <pc:sldMkLst>
          <pc:docMk/>
          <pc:sldMk cId="3138551618" sldId="273"/>
        </pc:sldMkLst>
        <pc:picChg chg="add del mod modCrop">
          <ac:chgData name="明阳 阮" userId="a4dcf2889a22c6f9" providerId="LiveId" clId="{28B77DC3-1BDE-41AE-A96E-CA10BA68E48B}" dt="2023-12-06T09:12:31.444" v="2130" actId="478"/>
          <ac:picMkLst>
            <pc:docMk/>
            <pc:sldMk cId="3138551618" sldId="273"/>
            <ac:picMk id="4" creationId="{D7198CA1-A1A5-4D9D-14F4-3F585275F2B1}"/>
          </ac:picMkLst>
        </pc:picChg>
        <pc:picChg chg="add del mod">
          <ac:chgData name="明阳 阮" userId="a4dcf2889a22c6f9" providerId="LiveId" clId="{28B77DC3-1BDE-41AE-A96E-CA10BA68E48B}" dt="2023-12-06T09:12:30.627" v="2129" actId="478"/>
          <ac:picMkLst>
            <pc:docMk/>
            <pc:sldMk cId="3138551618" sldId="273"/>
            <ac:picMk id="6" creationId="{D4BFC74A-1E97-57DD-CD71-5A9E63BCE829}"/>
          </ac:picMkLst>
        </pc:picChg>
        <pc:picChg chg="add del mod">
          <ac:chgData name="明阳 阮" userId="a4dcf2889a22c6f9" providerId="LiveId" clId="{28B77DC3-1BDE-41AE-A96E-CA10BA68E48B}" dt="2023-12-06T09:12:30.219" v="2128" actId="478"/>
          <ac:picMkLst>
            <pc:docMk/>
            <pc:sldMk cId="3138551618" sldId="273"/>
            <ac:picMk id="8" creationId="{7A933F20-1BED-6837-68D3-4AF7E8E627AA}"/>
          </ac:picMkLst>
        </pc:picChg>
        <pc:picChg chg="add del mod">
          <ac:chgData name="明阳 阮" userId="a4dcf2889a22c6f9" providerId="LiveId" clId="{28B77DC3-1BDE-41AE-A96E-CA10BA68E48B}" dt="2023-12-06T09:12:47.849" v="2134" actId="21"/>
          <ac:picMkLst>
            <pc:docMk/>
            <pc:sldMk cId="3138551618" sldId="273"/>
            <ac:picMk id="10" creationId="{D26D0C7B-BFF9-4E77-EF1E-F2EF1A2BBA14}"/>
          </ac:picMkLst>
        </pc:picChg>
      </pc:sldChg>
      <pc:sldChg chg="addSp delSp modSp del mod ord">
        <pc:chgData name="明阳 阮" userId="a4dcf2889a22c6f9" providerId="LiveId" clId="{28B77DC3-1BDE-41AE-A96E-CA10BA68E48B}" dt="2023-12-06T11:21:25.510" v="4836" actId="2696"/>
        <pc:sldMkLst>
          <pc:docMk/>
          <pc:sldMk cId="1019687452" sldId="274"/>
        </pc:sldMkLst>
        <pc:spChg chg="del mod">
          <ac:chgData name="明阳 阮" userId="a4dcf2889a22c6f9" providerId="LiveId" clId="{28B77DC3-1BDE-41AE-A96E-CA10BA68E48B}" dt="2023-12-06T07:44:02.024" v="799" actId="478"/>
          <ac:spMkLst>
            <pc:docMk/>
            <pc:sldMk cId="1019687452" sldId="274"/>
            <ac:spMk id="8" creationId="{AB13D45A-08DC-D4B6-D389-973D528810B4}"/>
          </ac:spMkLst>
        </pc:spChg>
        <pc:spChg chg="mod">
          <ac:chgData name="明阳 阮" userId="a4dcf2889a22c6f9" providerId="LiveId" clId="{28B77DC3-1BDE-41AE-A96E-CA10BA68E48B}" dt="2023-12-06T09:03:07.661" v="1996" actId="20577"/>
          <ac:spMkLst>
            <pc:docMk/>
            <pc:sldMk cId="1019687452" sldId="274"/>
            <ac:spMk id="9" creationId="{C0D94ADD-EC93-B74F-6470-3789935C6618}"/>
          </ac:spMkLst>
        </pc:spChg>
        <pc:spChg chg="add mod">
          <ac:chgData name="明阳 阮" userId="a4dcf2889a22c6f9" providerId="LiveId" clId="{28B77DC3-1BDE-41AE-A96E-CA10BA68E48B}" dt="2023-12-06T07:44:14.856" v="808" actId="20577"/>
          <ac:spMkLst>
            <pc:docMk/>
            <pc:sldMk cId="1019687452" sldId="274"/>
            <ac:spMk id="11" creationId="{EC767590-374C-D262-2966-11C260893CFA}"/>
          </ac:spMkLst>
        </pc:spChg>
        <pc:grpChg chg="del">
          <ac:chgData name="明阳 阮" userId="a4dcf2889a22c6f9" providerId="LiveId" clId="{28B77DC3-1BDE-41AE-A96E-CA10BA68E48B}" dt="2023-12-06T08:59:23.220" v="1929" actId="165"/>
          <ac:grpSpMkLst>
            <pc:docMk/>
            <pc:sldMk cId="1019687452" sldId="274"/>
            <ac:grpSpMk id="7" creationId="{83380693-7EE8-2663-A3B6-29DCE272706E}"/>
          </ac:grpSpMkLst>
        </pc:grpChg>
        <pc:picChg chg="del mod topLvl">
          <ac:chgData name="明阳 阮" userId="a4dcf2889a22c6f9" providerId="LiveId" clId="{28B77DC3-1BDE-41AE-A96E-CA10BA68E48B}" dt="2023-12-06T09:25:31.933" v="2208" actId="478"/>
          <ac:picMkLst>
            <pc:docMk/>
            <pc:sldMk cId="1019687452" sldId="274"/>
            <ac:picMk id="3" creationId="{50EB25E3-D81D-E756-98FF-1FC64AB613E7}"/>
          </ac:picMkLst>
        </pc:picChg>
        <pc:picChg chg="del mod topLvl">
          <ac:chgData name="明阳 阮" userId="a4dcf2889a22c6f9" providerId="LiveId" clId="{28B77DC3-1BDE-41AE-A96E-CA10BA68E48B}" dt="2023-12-06T08:59:25.504" v="1930" actId="478"/>
          <ac:picMkLst>
            <pc:docMk/>
            <pc:sldMk cId="1019687452" sldId="274"/>
            <ac:picMk id="4" creationId="{7E9E90D0-7D8B-1B92-D98E-81833C66E632}"/>
          </ac:picMkLst>
        </pc:picChg>
        <pc:picChg chg="del mod topLvl">
          <ac:chgData name="明阳 阮" userId="a4dcf2889a22c6f9" providerId="LiveId" clId="{28B77DC3-1BDE-41AE-A96E-CA10BA68E48B}" dt="2023-12-06T08:59:26.349" v="1932" actId="478"/>
          <ac:picMkLst>
            <pc:docMk/>
            <pc:sldMk cId="1019687452" sldId="274"/>
            <ac:picMk id="5" creationId="{7335CDB9-248B-71B6-2343-AC3DA70161F1}"/>
          </ac:picMkLst>
        </pc:picChg>
        <pc:picChg chg="del mod topLvl">
          <ac:chgData name="明阳 阮" userId="a4dcf2889a22c6f9" providerId="LiveId" clId="{28B77DC3-1BDE-41AE-A96E-CA10BA68E48B}" dt="2023-12-06T08:59:25.848" v="1931" actId="478"/>
          <ac:picMkLst>
            <pc:docMk/>
            <pc:sldMk cId="1019687452" sldId="274"/>
            <ac:picMk id="6" creationId="{113B386C-A948-23A3-0795-B159FD318273}"/>
          </ac:picMkLst>
        </pc:picChg>
        <pc:picChg chg="add mod modCrop">
          <ac:chgData name="明阳 阮" userId="a4dcf2889a22c6f9" providerId="LiveId" clId="{28B77DC3-1BDE-41AE-A96E-CA10BA68E48B}" dt="2023-12-06T09:26:13.918" v="2218" actId="1076"/>
          <ac:picMkLst>
            <pc:docMk/>
            <pc:sldMk cId="1019687452" sldId="274"/>
            <ac:picMk id="8" creationId="{8754CDB8-00C6-0F30-DF62-65D6BCCE3D68}"/>
          </ac:picMkLst>
        </pc:picChg>
        <pc:picChg chg="add mod">
          <ac:chgData name="明阳 阮" userId="a4dcf2889a22c6f9" providerId="LiveId" clId="{28B77DC3-1BDE-41AE-A96E-CA10BA68E48B}" dt="2023-12-06T09:26:16.343" v="2219" actId="1076"/>
          <ac:picMkLst>
            <pc:docMk/>
            <pc:sldMk cId="1019687452" sldId="274"/>
            <ac:picMk id="12" creationId="{964E8D70-60BF-53A3-FCD6-70D4530D8E6E}"/>
          </ac:picMkLst>
        </pc:picChg>
        <pc:picChg chg="add mod">
          <ac:chgData name="明阳 阮" userId="a4dcf2889a22c6f9" providerId="LiveId" clId="{28B77DC3-1BDE-41AE-A96E-CA10BA68E48B}" dt="2023-12-06T09:26:10.479" v="2216" actId="1076"/>
          <ac:picMkLst>
            <pc:docMk/>
            <pc:sldMk cId="1019687452" sldId="274"/>
            <ac:picMk id="13" creationId="{ED823769-A5A0-5C30-EC55-0C04AB9FB5B2}"/>
          </ac:picMkLst>
        </pc:picChg>
        <pc:picChg chg="add mod">
          <ac:chgData name="明阳 阮" userId="a4dcf2889a22c6f9" providerId="LiveId" clId="{28B77DC3-1BDE-41AE-A96E-CA10BA68E48B}" dt="2023-12-06T09:26:12.025" v="2217" actId="1076"/>
          <ac:picMkLst>
            <pc:docMk/>
            <pc:sldMk cId="1019687452" sldId="274"/>
            <ac:picMk id="14" creationId="{AB32E2F2-67D2-BA18-B0F0-14D5C9FA0B6B}"/>
          </ac:picMkLst>
        </pc:picChg>
        <pc:picChg chg="add mod ord">
          <ac:chgData name="明阳 阮" userId="a4dcf2889a22c6f9" providerId="LiveId" clId="{28B77DC3-1BDE-41AE-A96E-CA10BA68E48B}" dt="2023-12-06T09:25:50.790" v="2213" actId="167"/>
          <ac:picMkLst>
            <pc:docMk/>
            <pc:sldMk cId="1019687452" sldId="274"/>
            <ac:picMk id="15" creationId="{1EEBD3BB-7B44-731D-4EE5-8F91216F5C3C}"/>
          </ac:picMkLst>
        </pc:picChg>
      </pc:sldChg>
      <pc:sldChg chg="add">
        <pc:chgData name="明阳 阮" userId="a4dcf2889a22c6f9" providerId="LiveId" clId="{28B77DC3-1BDE-41AE-A96E-CA10BA68E48B}" dt="2023-12-06T11:21:29.289" v="4837"/>
        <pc:sldMkLst>
          <pc:docMk/>
          <pc:sldMk cId="3828068620" sldId="274"/>
        </pc:sldMkLst>
      </pc:sldChg>
      <pc:sldChg chg="addSp delSp modSp mod modNotesTx">
        <pc:chgData name="明阳 阮" userId="a4dcf2889a22c6f9" providerId="LiveId" clId="{28B77DC3-1BDE-41AE-A96E-CA10BA68E48B}" dt="2023-12-06T12:10:22.396" v="5603" actId="1036"/>
        <pc:sldMkLst>
          <pc:docMk/>
          <pc:sldMk cId="3395683612" sldId="275"/>
        </pc:sldMkLst>
        <pc:spChg chg="add del mod">
          <ac:chgData name="明阳 阮" userId="a4dcf2889a22c6f9" providerId="LiveId" clId="{28B77DC3-1BDE-41AE-A96E-CA10BA68E48B}" dt="2023-12-06T12:09:05.617" v="5520"/>
          <ac:spMkLst>
            <pc:docMk/>
            <pc:sldMk cId="3395683612" sldId="275"/>
            <ac:spMk id="2" creationId="{2A798841-172A-660C-772D-F518FCCDCD63}"/>
          </ac:spMkLst>
        </pc:spChg>
        <pc:spChg chg="del">
          <ac:chgData name="明阳 阮" userId="a4dcf2889a22c6f9" providerId="LiveId" clId="{28B77DC3-1BDE-41AE-A96E-CA10BA68E48B}" dt="2023-12-06T09:27:15.752" v="2220" actId="478"/>
          <ac:spMkLst>
            <pc:docMk/>
            <pc:sldMk cId="3395683612" sldId="275"/>
            <ac:spMk id="2" creationId="{45192325-DA67-43D8-1653-1018BDE248A0}"/>
          </ac:spMkLst>
        </pc:spChg>
        <pc:spChg chg="add mod">
          <ac:chgData name="明阳 阮" userId="a4dcf2889a22c6f9" providerId="LiveId" clId="{28B77DC3-1BDE-41AE-A96E-CA10BA68E48B}" dt="2023-12-06T12:09:37.610" v="5536" actId="20577"/>
          <ac:spMkLst>
            <pc:docMk/>
            <pc:sldMk cId="3395683612" sldId="275"/>
            <ac:spMk id="3" creationId="{ACAD7A85-6E2E-D183-9CFC-B0032598E55E}"/>
          </ac:spMkLst>
        </pc:spChg>
        <pc:spChg chg="add mod">
          <ac:chgData name="明阳 阮" userId="a4dcf2889a22c6f9" providerId="LiveId" clId="{28B77DC3-1BDE-41AE-A96E-CA10BA68E48B}" dt="2023-12-06T12:10:22.396" v="5603" actId="1036"/>
          <ac:spMkLst>
            <pc:docMk/>
            <pc:sldMk cId="3395683612" sldId="275"/>
            <ac:spMk id="4" creationId="{4822E684-ABA6-485D-E9B8-9B6AAECE0CF7}"/>
          </ac:spMkLst>
        </pc:spChg>
        <pc:spChg chg="del">
          <ac:chgData name="明阳 阮" userId="a4dcf2889a22c6f9" providerId="LiveId" clId="{28B77DC3-1BDE-41AE-A96E-CA10BA68E48B}" dt="2023-12-06T09:31:07.805" v="2412" actId="21"/>
          <ac:spMkLst>
            <pc:docMk/>
            <pc:sldMk cId="3395683612" sldId="275"/>
            <ac:spMk id="4" creationId="{616E366B-0542-5CF1-65F1-549C2E01D08E}"/>
          </ac:spMkLst>
        </pc:spChg>
        <pc:spChg chg="del mod">
          <ac:chgData name="明阳 阮" userId="a4dcf2889a22c6f9" providerId="LiveId" clId="{28B77DC3-1BDE-41AE-A96E-CA10BA68E48B}" dt="2023-12-06T09:27:29.333" v="2227"/>
          <ac:spMkLst>
            <pc:docMk/>
            <pc:sldMk cId="3395683612" sldId="275"/>
            <ac:spMk id="5" creationId="{9ACC0ACB-44AD-92FA-57C7-A6DF9F907E86}"/>
          </ac:spMkLst>
        </pc:spChg>
        <pc:spChg chg="mod">
          <ac:chgData name="明阳 阮" userId="a4dcf2889a22c6f9" providerId="LiveId" clId="{28B77DC3-1BDE-41AE-A96E-CA10BA68E48B}" dt="2023-12-06T12:09:53.866" v="5540" actId="20577"/>
          <ac:spMkLst>
            <pc:docMk/>
            <pc:sldMk cId="3395683612" sldId="275"/>
            <ac:spMk id="6" creationId="{65086E03-1AF3-CECC-18D0-0FEF484A09AC}"/>
          </ac:spMkLst>
        </pc:spChg>
        <pc:spChg chg="del mod">
          <ac:chgData name="明阳 阮" userId="a4dcf2889a22c6f9" providerId="LiveId" clId="{28B77DC3-1BDE-41AE-A96E-CA10BA68E48B}" dt="2023-12-06T11:48:18.913" v="5459" actId="478"/>
          <ac:spMkLst>
            <pc:docMk/>
            <pc:sldMk cId="3395683612" sldId="275"/>
            <ac:spMk id="7" creationId="{AF35540F-E34D-18F1-0606-C9724EA0EFE1}"/>
          </ac:spMkLst>
        </pc:spChg>
        <pc:spChg chg="add del mod">
          <ac:chgData name="明阳 阮" userId="a4dcf2889a22c6f9" providerId="LiveId" clId="{28B77DC3-1BDE-41AE-A96E-CA10BA68E48B}" dt="2023-12-06T09:28:00.917" v="2302"/>
          <ac:spMkLst>
            <pc:docMk/>
            <pc:sldMk cId="3395683612" sldId="275"/>
            <ac:spMk id="8" creationId="{37AC4032-D90D-F058-314B-57F1902FB79D}"/>
          </ac:spMkLst>
        </pc:spChg>
        <pc:spChg chg="add del mod">
          <ac:chgData name="明阳 阮" userId="a4dcf2889a22c6f9" providerId="LiveId" clId="{28B77DC3-1BDE-41AE-A96E-CA10BA68E48B}" dt="2023-12-06T09:28:00.917" v="2302"/>
          <ac:spMkLst>
            <pc:docMk/>
            <pc:sldMk cId="3395683612" sldId="275"/>
            <ac:spMk id="9" creationId="{26F89748-224A-482F-94E3-2E0B0A143D36}"/>
          </ac:spMkLst>
        </pc:spChg>
        <pc:spChg chg="add del mod">
          <ac:chgData name="明阳 阮" userId="a4dcf2889a22c6f9" providerId="LiveId" clId="{28B77DC3-1BDE-41AE-A96E-CA10BA68E48B}" dt="2023-12-06T09:28:00.917" v="2302"/>
          <ac:spMkLst>
            <pc:docMk/>
            <pc:sldMk cId="3395683612" sldId="275"/>
            <ac:spMk id="10" creationId="{EFA9C0B7-2963-8D3E-7712-467507E7FD5D}"/>
          </ac:spMkLst>
        </pc:spChg>
        <pc:spChg chg="add del mod">
          <ac:chgData name="明阳 阮" userId="a4dcf2889a22c6f9" providerId="LiveId" clId="{28B77DC3-1BDE-41AE-A96E-CA10BA68E48B}" dt="2023-12-06T09:28:00.917" v="2302"/>
          <ac:spMkLst>
            <pc:docMk/>
            <pc:sldMk cId="3395683612" sldId="275"/>
            <ac:spMk id="11" creationId="{603C41B6-5DEF-88AE-F829-FA24266C29C5}"/>
          </ac:spMkLst>
        </pc:spChg>
        <pc:spChg chg="add del mod">
          <ac:chgData name="明阳 阮" userId="a4dcf2889a22c6f9" providerId="LiveId" clId="{28B77DC3-1BDE-41AE-A96E-CA10BA68E48B}" dt="2023-12-06T09:28:00.917" v="2302"/>
          <ac:spMkLst>
            <pc:docMk/>
            <pc:sldMk cId="3395683612" sldId="275"/>
            <ac:spMk id="13" creationId="{E40B5A39-0B1E-4B32-360E-81ADDEEEDD30}"/>
          </ac:spMkLst>
        </pc:spChg>
        <pc:spChg chg="add del mod">
          <ac:chgData name="明阳 阮" userId="a4dcf2889a22c6f9" providerId="LiveId" clId="{28B77DC3-1BDE-41AE-A96E-CA10BA68E48B}" dt="2023-12-06T09:28:00.917" v="2302"/>
          <ac:spMkLst>
            <pc:docMk/>
            <pc:sldMk cId="3395683612" sldId="275"/>
            <ac:spMk id="14" creationId="{3D53BACF-1212-497B-FA16-9BDDA037E6CC}"/>
          </ac:spMkLst>
        </pc:spChg>
        <pc:spChg chg="add del mod">
          <ac:chgData name="明阳 阮" userId="a4dcf2889a22c6f9" providerId="LiveId" clId="{28B77DC3-1BDE-41AE-A96E-CA10BA68E48B}" dt="2023-12-06T09:28:00.917" v="2302"/>
          <ac:spMkLst>
            <pc:docMk/>
            <pc:sldMk cId="3395683612" sldId="275"/>
            <ac:spMk id="15" creationId="{756F0E7D-66C6-7781-3215-348C55990B1B}"/>
          </ac:spMkLst>
        </pc:spChg>
        <pc:spChg chg="add del mod">
          <ac:chgData name="明阳 阮" userId="a4dcf2889a22c6f9" providerId="LiveId" clId="{28B77DC3-1BDE-41AE-A96E-CA10BA68E48B}" dt="2023-12-06T09:28:00.917" v="2302"/>
          <ac:spMkLst>
            <pc:docMk/>
            <pc:sldMk cId="3395683612" sldId="275"/>
            <ac:spMk id="16" creationId="{0EAE4D2A-59A5-E4CD-EEA1-1CBB1184EAAD}"/>
          </ac:spMkLst>
        </pc:spChg>
        <pc:spChg chg="add del mod">
          <ac:chgData name="明阳 阮" userId="a4dcf2889a22c6f9" providerId="LiveId" clId="{28B77DC3-1BDE-41AE-A96E-CA10BA68E48B}" dt="2023-12-06T09:28:00.917" v="2302"/>
          <ac:spMkLst>
            <pc:docMk/>
            <pc:sldMk cId="3395683612" sldId="275"/>
            <ac:spMk id="17" creationId="{88308DCE-5ECF-7FF7-CB85-635818998B5A}"/>
          </ac:spMkLst>
        </pc:spChg>
        <pc:spChg chg="add del mod">
          <ac:chgData name="明阳 阮" userId="a4dcf2889a22c6f9" providerId="LiveId" clId="{28B77DC3-1BDE-41AE-A96E-CA10BA68E48B}" dt="2023-12-06T09:28:00.917" v="2302"/>
          <ac:spMkLst>
            <pc:docMk/>
            <pc:sldMk cId="3395683612" sldId="275"/>
            <ac:spMk id="18" creationId="{E5E05184-FFE6-6F14-D4D8-AA771751885A}"/>
          </ac:spMkLst>
        </pc:spChg>
        <pc:spChg chg="add del mod">
          <ac:chgData name="明阳 阮" userId="a4dcf2889a22c6f9" providerId="LiveId" clId="{28B77DC3-1BDE-41AE-A96E-CA10BA68E48B}" dt="2023-12-06T09:28:00.917" v="2302"/>
          <ac:spMkLst>
            <pc:docMk/>
            <pc:sldMk cId="3395683612" sldId="275"/>
            <ac:spMk id="19" creationId="{E4311B57-5A4C-1217-35ED-FA4655783C34}"/>
          </ac:spMkLst>
        </pc:spChg>
        <pc:spChg chg="add del mod">
          <ac:chgData name="明阳 阮" userId="a4dcf2889a22c6f9" providerId="LiveId" clId="{28B77DC3-1BDE-41AE-A96E-CA10BA68E48B}" dt="2023-12-06T09:28:00.917" v="2302"/>
          <ac:spMkLst>
            <pc:docMk/>
            <pc:sldMk cId="3395683612" sldId="275"/>
            <ac:spMk id="20" creationId="{AAF50922-25A4-9889-C319-CD4FBC19C4E3}"/>
          </ac:spMkLst>
        </pc:spChg>
        <pc:spChg chg="add del mod">
          <ac:chgData name="明阳 阮" userId="a4dcf2889a22c6f9" providerId="LiveId" clId="{28B77DC3-1BDE-41AE-A96E-CA10BA68E48B}" dt="2023-12-06T09:28:00.917" v="2302"/>
          <ac:spMkLst>
            <pc:docMk/>
            <pc:sldMk cId="3395683612" sldId="275"/>
            <ac:spMk id="21" creationId="{D0FC135C-6918-85FB-CC83-EA079826DCBE}"/>
          </ac:spMkLst>
        </pc:spChg>
        <pc:spChg chg="add del mod">
          <ac:chgData name="明阳 阮" userId="a4dcf2889a22c6f9" providerId="LiveId" clId="{28B77DC3-1BDE-41AE-A96E-CA10BA68E48B}" dt="2023-12-06T09:28:00.917" v="2302"/>
          <ac:spMkLst>
            <pc:docMk/>
            <pc:sldMk cId="3395683612" sldId="275"/>
            <ac:spMk id="23" creationId="{B0D66EB8-C7F9-D12D-3121-5F3F4F1D16A6}"/>
          </ac:spMkLst>
        </pc:spChg>
        <pc:spChg chg="add del mod">
          <ac:chgData name="明阳 阮" userId="a4dcf2889a22c6f9" providerId="LiveId" clId="{28B77DC3-1BDE-41AE-A96E-CA10BA68E48B}" dt="2023-12-06T09:28:00.917" v="2302"/>
          <ac:spMkLst>
            <pc:docMk/>
            <pc:sldMk cId="3395683612" sldId="275"/>
            <ac:spMk id="24" creationId="{AD7BA5E6-E930-1C7C-5C19-D662FB7A9BBB}"/>
          </ac:spMkLst>
        </pc:spChg>
        <pc:spChg chg="add mod">
          <ac:chgData name="明阳 阮" userId="a4dcf2889a22c6f9" providerId="LiveId" clId="{28B77DC3-1BDE-41AE-A96E-CA10BA68E48B}" dt="2023-12-06T12:10:16.041" v="5594" actId="1035"/>
          <ac:spMkLst>
            <pc:docMk/>
            <pc:sldMk cId="3395683612" sldId="275"/>
            <ac:spMk id="25" creationId="{0C80DF61-DA51-A7EF-C2F3-E3B42FF02D90}"/>
          </ac:spMkLst>
        </pc:spChg>
        <pc:spChg chg="add mod">
          <ac:chgData name="明阳 阮" userId="a4dcf2889a22c6f9" providerId="LiveId" clId="{28B77DC3-1BDE-41AE-A96E-CA10BA68E48B}" dt="2023-12-06T12:10:16.041" v="5594" actId="1035"/>
          <ac:spMkLst>
            <pc:docMk/>
            <pc:sldMk cId="3395683612" sldId="275"/>
            <ac:spMk id="26" creationId="{0312C5BB-1EB9-9FF6-CF90-09A1F297B1CD}"/>
          </ac:spMkLst>
        </pc:spChg>
        <pc:spChg chg="add mod">
          <ac:chgData name="明阳 阮" userId="a4dcf2889a22c6f9" providerId="LiveId" clId="{28B77DC3-1BDE-41AE-A96E-CA10BA68E48B}" dt="2023-12-06T12:10:16.041" v="5594" actId="1035"/>
          <ac:spMkLst>
            <pc:docMk/>
            <pc:sldMk cId="3395683612" sldId="275"/>
            <ac:spMk id="27" creationId="{37E7A5DB-F2A4-C053-2AB5-CF7847D902BA}"/>
          </ac:spMkLst>
        </pc:spChg>
        <pc:spChg chg="add mod">
          <ac:chgData name="明阳 阮" userId="a4dcf2889a22c6f9" providerId="LiveId" clId="{28B77DC3-1BDE-41AE-A96E-CA10BA68E48B}" dt="2023-12-06T12:10:16.041" v="5594" actId="1035"/>
          <ac:spMkLst>
            <pc:docMk/>
            <pc:sldMk cId="3395683612" sldId="275"/>
            <ac:spMk id="28" creationId="{8DD0DAFF-1D08-237C-47CC-7F9188554700}"/>
          </ac:spMkLst>
        </pc:spChg>
        <pc:spChg chg="add mod">
          <ac:chgData name="明阳 阮" userId="a4dcf2889a22c6f9" providerId="LiveId" clId="{28B77DC3-1BDE-41AE-A96E-CA10BA68E48B}" dt="2023-12-06T12:10:16.041" v="5594" actId="1035"/>
          <ac:spMkLst>
            <pc:docMk/>
            <pc:sldMk cId="3395683612" sldId="275"/>
            <ac:spMk id="30" creationId="{F5A962E3-FB1B-80E2-646E-F87489CBF6BB}"/>
          </ac:spMkLst>
        </pc:spChg>
        <pc:spChg chg="add mod">
          <ac:chgData name="明阳 阮" userId="a4dcf2889a22c6f9" providerId="LiveId" clId="{28B77DC3-1BDE-41AE-A96E-CA10BA68E48B}" dt="2023-12-06T12:10:16.041" v="5594" actId="1035"/>
          <ac:spMkLst>
            <pc:docMk/>
            <pc:sldMk cId="3395683612" sldId="275"/>
            <ac:spMk id="31" creationId="{82BF8D12-2213-0942-3A3A-6DA4D1A3D577}"/>
          </ac:spMkLst>
        </pc:spChg>
        <pc:spChg chg="add mod">
          <ac:chgData name="明阳 阮" userId="a4dcf2889a22c6f9" providerId="LiveId" clId="{28B77DC3-1BDE-41AE-A96E-CA10BA68E48B}" dt="2023-12-06T12:10:16.041" v="5594" actId="1035"/>
          <ac:spMkLst>
            <pc:docMk/>
            <pc:sldMk cId="3395683612" sldId="275"/>
            <ac:spMk id="32" creationId="{E4E06B22-A514-10EA-9319-535A49993DB0}"/>
          </ac:spMkLst>
        </pc:spChg>
        <pc:spChg chg="add mod">
          <ac:chgData name="明阳 阮" userId="a4dcf2889a22c6f9" providerId="LiveId" clId="{28B77DC3-1BDE-41AE-A96E-CA10BA68E48B}" dt="2023-12-06T12:10:16.041" v="5594" actId="1035"/>
          <ac:spMkLst>
            <pc:docMk/>
            <pc:sldMk cId="3395683612" sldId="275"/>
            <ac:spMk id="33" creationId="{4AEE062B-8CF0-7563-CDAA-9756DC791776}"/>
          </ac:spMkLst>
        </pc:spChg>
        <pc:spChg chg="add mod">
          <ac:chgData name="明阳 阮" userId="a4dcf2889a22c6f9" providerId="LiveId" clId="{28B77DC3-1BDE-41AE-A96E-CA10BA68E48B}" dt="2023-12-06T12:10:16.041" v="5594" actId="1035"/>
          <ac:spMkLst>
            <pc:docMk/>
            <pc:sldMk cId="3395683612" sldId="275"/>
            <ac:spMk id="34" creationId="{8246AACB-9730-E49E-BE84-441C37A3B574}"/>
          </ac:spMkLst>
        </pc:spChg>
        <pc:spChg chg="add mod">
          <ac:chgData name="明阳 阮" userId="a4dcf2889a22c6f9" providerId="LiveId" clId="{28B77DC3-1BDE-41AE-A96E-CA10BA68E48B}" dt="2023-12-06T12:10:16.041" v="5594" actId="1035"/>
          <ac:spMkLst>
            <pc:docMk/>
            <pc:sldMk cId="3395683612" sldId="275"/>
            <ac:spMk id="35" creationId="{665C707A-71BE-9F42-E2E1-35AD0DAFA08A}"/>
          </ac:spMkLst>
        </pc:spChg>
        <pc:spChg chg="add mod">
          <ac:chgData name="明阳 阮" userId="a4dcf2889a22c6f9" providerId="LiveId" clId="{28B77DC3-1BDE-41AE-A96E-CA10BA68E48B}" dt="2023-12-06T12:10:16.041" v="5594" actId="1035"/>
          <ac:spMkLst>
            <pc:docMk/>
            <pc:sldMk cId="3395683612" sldId="275"/>
            <ac:spMk id="37" creationId="{7F20AA5C-F300-0CDE-1A97-6F8670A2404F}"/>
          </ac:spMkLst>
        </pc:spChg>
        <pc:spChg chg="add mod">
          <ac:chgData name="明阳 阮" userId="a4dcf2889a22c6f9" providerId="LiveId" clId="{28B77DC3-1BDE-41AE-A96E-CA10BA68E48B}" dt="2023-12-06T12:10:16.041" v="5594" actId="1035"/>
          <ac:spMkLst>
            <pc:docMk/>
            <pc:sldMk cId="3395683612" sldId="275"/>
            <ac:spMk id="38" creationId="{398C1398-53AA-977A-3619-E08C37D1A6C0}"/>
          </ac:spMkLst>
        </pc:spChg>
        <pc:spChg chg="add del mod">
          <ac:chgData name="明阳 阮" userId="a4dcf2889a22c6f9" providerId="LiveId" clId="{28B77DC3-1BDE-41AE-A96E-CA10BA68E48B}" dt="2023-12-06T12:08:53.845" v="5516"/>
          <ac:spMkLst>
            <pc:docMk/>
            <pc:sldMk cId="3395683612" sldId="275"/>
            <ac:spMk id="39" creationId="{BDE5F1CB-D084-84EF-0764-129DB8BB8B91}"/>
          </ac:spMkLst>
        </pc:spChg>
        <pc:spChg chg="add del mod">
          <ac:chgData name="明阳 阮" userId="a4dcf2889a22c6f9" providerId="LiveId" clId="{28B77DC3-1BDE-41AE-A96E-CA10BA68E48B}" dt="2023-12-06T10:12:03.128" v="3037" actId="478"/>
          <ac:spMkLst>
            <pc:docMk/>
            <pc:sldMk cId="3395683612" sldId="275"/>
            <ac:spMk id="40" creationId="{27E623B1-27A2-2912-135B-127B71736301}"/>
          </ac:spMkLst>
        </pc:spChg>
        <pc:spChg chg="add mod">
          <ac:chgData name="明阳 阮" userId="a4dcf2889a22c6f9" providerId="LiveId" clId="{28B77DC3-1BDE-41AE-A96E-CA10BA68E48B}" dt="2023-12-06T12:10:05.419" v="5570" actId="1036"/>
          <ac:spMkLst>
            <pc:docMk/>
            <pc:sldMk cId="3395683612" sldId="275"/>
            <ac:spMk id="41" creationId="{FE2024CA-92CD-AD3C-BA70-74BC3DE426E9}"/>
          </ac:spMkLst>
        </pc:spChg>
        <pc:spChg chg="add mod">
          <ac:chgData name="明阳 阮" userId="a4dcf2889a22c6f9" providerId="LiveId" clId="{28B77DC3-1BDE-41AE-A96E-CA10BA68E48B}" dt="2023-12-06T11:48:19.558" v="5460"/>
          <ac:spMkLst>
            <pc:docMk/>
            <pc:sldMk cId="3395683612" sldId="275"/>
            <ac:spMk id="42" creationId="{5698007F-380B-1869-B116-87F9B0B17AD6}"/>
          </ac:spMkLst>
        </pc:spChg>
        <pc:cxnChg chg="add del mod">
          <ac:chgData name="明阳 阮" userId="a4dcf2889a22c6f9" providerId="LiveId" clId="{28B77DC3-1BDE-41AE-A96E-CA10BA68E48B}" dt="2023-12-06T09:28:00.917" v="2302"/>
          <ac:cxnSpMkLst>
            <pc:docMk/>
            <pc:sldMk cId="3395683612" sldId="275"/>
            <ac:cxnSpMk id="12" creationId="{E72D799F-1413-BFC8-D12E-6B011DF74658}"/>
          </ac:cxnSpMkLst>
        </pc:cxnChg>
        <pc:cxnChg chg="add del mod">
          <ac:chgData name="明阳 阮" userId="a4dcf2889a22c6f9" providerId="LiveId" clId="{28B77DC3-1BDE-41AE-A96E-CA10BA68E48B}" dt="2023-12-06T09:28:00.917" v="2302"/>
          <ac:cxnSpMkLst>
            <pc:docMk/>
            <pc:sldMk cId="3395683612" sldId="275"/>
            <ac:cxnSpMk id="22" creationId="{B69A007E-F2A2-722E-0156-6D0742B51444}"/>
          </ac:cxnSpMkLst>
        </pc:cxnChg>
        <pc:cxnChg chg="add mod">
          <ac:chgData name="明阳 阮" userId="a4dcf2889a22c6f9" providerId="LiveId" clId="{28B77DC3-1BDE-41AE-A96E-CA10BA68E48B}" dt="2023-12-06T12:10:16.041" v="5594" actId="1035"/>
          <ac:cxnSpMkLst>
            <pc:docMk/>
            <pc:sldMk cId="3395683612" sldId="275"/>
            <ac:cxnSpMk id="29" creationId="{3A89D5A3-453B-EAE1-3AF0-E77380E9A960}"/>
          </ac:cxnSpMkLst>
        </pc:cxnChg>
        <pc:cxnChg chg="add mod">
          <ac:chgData name="明阳 阮" userId="a4dcf2889a22c6f9" providerId="LiveId" clId="{28B77DC3-1BDE-41AE-A96E-CA10BA68E48B}" dt="2023-12-06T12:10:16.041" v="5594" actId="1035"/>
          <ac:cxnSpMkLst>
            <pc:docMk/>
            <pc:sldMk cId="3395683612" sldId="275"/>
            <ac:cxnSpMk id="36" creationId="{3F563530-87F4-D73F-6064-BFDC18BB7041}"/>
          </ac:cxnSpMkLst>
        </pc:cxnChg>
      </pc:sldChg>
      <pc:sldChg chg="addSp delSp modSp add del mod modNotesTx">
        <pc:chgData name="明阳 阮" userId="a4dcf2889a22c6f9" providerId="LiveId" clId="{28B77DC3-1BDE-41AE-A96E-CA10BA68E48B}" dt="2023-12-06T11:54:48.722" v="5467"/>
        <pc:sldMkLst>
          <pc:docMk/>
          <pc:sldMk cId="1712256725" sldId="276"/>
        </pc:sldMkLst>
        <pc:spChg chg="del">
          <ac:chgData name="明阳 阮" userId="a4dcf2889a22c6f9" providerId="LiveId" clId="{28B77DC3-1BDE-41AE-A96E-CA10BA68E48B}" dt="2023-12-06T11:48:11.463" v="5454" actId="478"/>
          <ac:spMkLst>
            <pc:docMk/>
            <pc:sldMk cId="1712256725" sldId="276"/>
            <ac:spMk id="3" creationId="{CB9283EC-854C-92BC-00BD-55CFE7F8C573}"/>
          </ac:spMkLst>
        </pc:spChg>
        <pc:spChg chg="del mod">
          <ac:chgData name="明阳 阮" userId="a4dcf2889a22c6f9" providerId="LiveId" clId="{28B77DC3-1BDE-41AE-A96E-CA10BA68E48B}" dt="2023-12-06T11:27:09.106" v="4938"/>
          <ac:spMkLst>
            <pc:docMk/>
            <pc:sldMk cId="1712256725" sldId="276"/>
            <ac:spMk id="4" creationId="{9DBE148D-E179-38A5-2D07-6E898CE31AC5}"/>
          </ac:spMkLst>
        </pc:spChg>
        <pc:spChg chg="add mod">
          <ac:chgData name="明阳 阮" userId="a4dcf2889a22c6f9" providerId="LiveId" clId="{28B77DC3-1BDE-41AE-A96E-CA10BA68E48B}" dt="2023-12-06T08:57:12.737" v="1894" actId="1076"/>
          <ac:spMkLst>
            <pc:docMk/>
            <pc:sldMk cId="1712256725" sldId="276"/>
            <ac:spMk id="5" creationId="{F5A6338C-54BF-2846-F4DF-3A5C6659E1C3}"/>
          </ac:spMkLst>
        </pc:spChg>
        <pc:spChg chg="add mod">
          <ac:chgData name="明阳 阮" userId="a4dcf2889a22c6f9" providerId="LiveId" clId="{28B77DC3-1BDE-41AE-A96E-CA10BA68E48B}" dt="2023-12-06T10:45:54.504" v="4036" actId="20577"/>
          <ac:spMkLst>
            <pc:docMk/>
            <pc:sldMk cId="1712256725" sldId="276"/>
            <ac:spMk id="6" creationId="{161DF9F2-F5B2-E142-5CE5-06A0919E0FC1}"/>
          </ac:spMkLst>
        </pc:spChg>
        <pc:spChg chg="add mod">
          <ac:chgData name="明阳 阮" userId="a4dcf2889a22c6f9" providerId="LiveId" clId="{28B77DC3-1BDE-41AE-A96E-CA10BA68E48B}" dt="2023-12-06T08:57:12.737" v="1894" actId="1076"/>
          <ac:spMkLst>
            <pc:docMk/>
            <pc:sldMk cId="1712256725" sldId="276"/>
            <ac:spMk id="7" creationId="{819F37C6-5AB9-27D0-97B2-06A1B82E4237}"/>
          </ac:spMkLst>
        </pc:spChg>
        <pc:spChg chg="del mod">
          <ac:chgData name="明阳 阮" userId="a4dcf2889a22c6f9" providerId="LiveId" clId="{28B77DC3-1BDE-41AE-A96E-CA10BA68E48B}" dt="2023-12-06T08:56:58.579" v="1893" actId="478"/>
          <ac:spMkLst>
            <pc:docMk/>
            <pc:sldMk cId="1712256725" sldId="276"/>
            <ac:spMk id="8" creationId="{AB13D45A-08DC-D4B6-D389-973D528810B4}"/>
          </ac:spMkLst>
        </pc:spChg>
        <pc:spChg chg="mod">
          <ac:chgData name="明阳 阮" userId="a4dcf2889a22c6f9" providerId="LiveId" clId="{28B77DC3-1BDE-41AE-A96E-CA10BA68E48B}" dt="2023-12-06T08:57:12.737" v="1894" actId="1076"/>
          <ac:spMkLst>
            <pc:docMk/>
            <pc:sldMk cId="1712256725" sldId="276"/>
            <ac:spMk id="9" creationId="{E294672D-763A-4D7F-112F-34B24761F853}"/>
          </ac:spMkLst>
        </pc:spChg>
        <pc:spChg chg="mod">
          <ac:chgData name="明阳 阮" userId="a4dcf2889a22c6f9" providerId="LiveId" clId="{28B77DC3-1BDE-41AE-A96E-CA10BA68E48B}" dt="2023-12-06T08:57:12.737" v="1894" actId="1076"/>
          <ac:spMkLst>
            <pc:docMk/>
            <pc:sldMk cId="1712256725" sldId="276"/>
            <ac:spMk id="10" creationId="{71FC67F8-14A3-4F17-1BE1-6ECC5A09524A}"/>
          </ac:spMkLst>
        </pc:spChg>
        <pc:spChg chg="mod">
          <ac:chgData name="明阳 阮" userId="a4dcf2889a22c6f9" providerId="LiveId" clId="{28B77DC3-1BDE-41AE-A96E-CA10BA68E48B}" dt="2023-12-06T11:27:50.124" v="4945" actId="20577"/>
          <ac:spMkLst>
            <pc:docMk/>
            <pc:sldMk cId="1712256725" sldId="276"/>
            <ac:spMk id="11" creationId="{8815587C-2C95-C759-ABE4-EE36121770AA}"/>
          </ac:spMkLst>
        </pc:spChg>
        <pc:spChg chg="mod">
          <ac:chgData name="明阳 阮" userId="a4dcf2889a22c6f9" providerId="LiveId" clId="{28B77DC3-1BDE-41AE-A96E-CA10BA68E48B}" dt="2023-12-06T11:27:36.760" v="4941" actId="465"/>
          <ac:spMkLst>
            <pc:docMk/>
            <pc:sldMk cId="1712256725" sldId="276"/>
            <ac:spMk id="12" creationId="{764F0CA7-46AE-E749-1555-76B1E08BC03A}"/>
          </ac:spMkLst>
        </pc:spChg>
        <pc:spChg chg="mod">
          <ac:chgData name="明阳 阮" userId="a4dcf2889a22c6f9" providerId="LiveId" clId="{28B77DC3-1BDE-41AE-A96E-CA10BA68E48B}" dt="2023-12-06T11:27:36.760" v="4941" actId="465"/>
          <ac:spMkLst>
            <pc:docMk/>
            <pc:sldMk cId="1712256725" sldId="276"/>
            <ac:spMk id="13" creationId="{DD5F8D75-B5C9-2194-25B6-631F0AD8DE17}"/>
          </ac:spMkLst>
        </pc:spChg>
        <pc:spChg chg="mod">
          <ac:chgData name="明阳 阮" userId="a4dcf2889a22c6f9" providerId="LiveId" clId="{28B77DC3-1BDE-41AE-A96E-CA10BA68E48B}" dt="2023-12-06T08:57:12.737" v="1894" actId="1076"/>
          <ac:spMkLst>
            <pc:docMk/>
            <pc:sldMk cId="1712256725" sldId="276"/>
            <ac:spMk id="14" creationId="{CB4326D5-CA4D-448D-A371-0515A2627515}"/>
          </ac:spMkLst>
        </pc:spChg>
        <pc:spChg chg="mod">
          <ac:chgData name="明阳 阮" userId="a4dcf2889a22c6f9" providerId="LiveId" clId="{28B77DC3-1BDE-41AE-A96E-CA10BA68E48B}" dt="2023-12-06T08:57:12.737" v="1894" actId="1076"/>
          <ac:spMkLst>
            <pc:docMk/>
            <pc:sldMk cId="1712256725" sldId="276"/>
            <ac:spMk id="15" creationId="{07B25E5B-CCC4-7EC0-7176-28F6E1E64231}"/>
          </ac:spMkLst>
        </pc:spChg>
        <pc:spChg chg="mod">
          <ac:chgData name="明阳 阮" userId="a4dcf2889a22c6f9" providerId="LiveId" clId="{28B77DC3-1BDE-41AE-A96E-CA10BA68E48B}" dt="2023-12-06T08:57:12.737" v="1894" actId="1076"/>
          <ac:spMkLst>
            <pc:docMk/>
            <pc:sldMk cId="1712256725" sldId="276"/>
            <ac:spMk id="16" creationId="{9FF13239-0A18-5EB7-08DE-7EDF26DC17C6}"/>
          </ac:spMkLst>
        </pc:spChg>
        <pc:spChg chg="add mod">
          <ac:chgData name="明阳 阮" userId="a4dcf2889a22c6f9" providerId="LiveId" clId="{28B77DC3-1BDE-41AE-A96E-CA10BA68E48B}" dt="2023-12-06T09:31:10.760" v="2413"/>
          <ac:spMkLst>
            <pc:docMk/>
            <pc:sldMk cId="1712256725" sldId="276"/>
            <ac:spMk id="18" creationId="{613339E1-14FF-6A0F-8F1E-11F1E0A4A3AC}"/>
          </ac:spMkLst>
        </pc:spChg>
        <pc:spChg chg="add mod">
          <ac:chgData name="明阳 阮" userId="a4dcf2889a22c6f9" providerId="LiveId" clId="{28B77DC3-1BDE-41AE-A96E-CA10BA68E48B}" dt="2023-12-06T11:28:54.253" v="5041" actId="2711"/>
          <ac:spMkLst>
            <pc:docMk/>
            <pc:sldMk cId="1712256725" sldId="276"/>
            <ac:spMk id="19" creationId="{8CFC67F0-51B0-6FC0-0266-5E5299B46F4A}"/>
          </ac:spMkLst>
        </pc:spChg>
        <pc:spChg chg="add del mod">
          <ac:chgData name="明阳 阮" userId="a4dcf2889a22c6f9" providerId="LiveId" clId="{28B77DC3-1BDE-41AE-A96E-CA10BA68E48B}" dt="2023-12-06T07:20:33.212" v="562"/>
          <ac:spMkLst>
            <pc:docMk/>
            <pc:sldMk cId="1712256725" sldId="276"/>
            <ac:spMk id="23" creationId="{6ADE4EDD-3199-7044-5813-1CEB60383117}"/>
          </ac:spMkLst>
        </pc:spChg>
        <pc:spChg chg="add mod">
          <ac:chgData name="明阳 阮" userId="a4dcf2889a22c6f9" providerId="LiveId" clId="{28B77DC3-1BDE-41AE-A96E-CA10BA68E48B}" dt="2023-12-06T11:48:11.762" v="5455"/>
          <ac:spMkLst>
            <pc:docMk/>
            <pc:sldMk cId="1712256725" sldId="276"/>
            <ac:spMk id="23" creationId="{F2C6895E-EA28-3679-D777-920BF3B12F19}"/>
          </ac:spMkLst>
        </pc:spChg>
        <pc:spChg chg="add del mod">
          <ac:chgData name="明阳 阮" userId="a4dcf2889a22c6f9" providerId="LiveId" clId="{28B77DC3-1BDE-41AE-A96E-CA10BA68E48B}" dt="2023-12-06T07:20:33.212" v="562"/>
          <ac:spMkLst>
            <pc:docMk/>
            <pc:sldMk cId="1712256725" sldId="276"/>
            <ac:spMk id="24" creationId="{ACD57EF7-E38A-0936-B3BB-D331F0A508C9}"/>
          </ac:spMkLst>
        </pc:spChg>
        <pc:spChg chg="add del mod">
          <ac:chgData name="明阳 阮" userId="a4dcf2889a22c6f9" providerId="LiveId" clId="{28B77DC3-1BDE-41AE-A96E-CA10BA68E48B}" dt="2023-12-06T07:20:33.212" v="562"/>
          <ac:spMkLst>
            <pc:docMk/>
            <pc:sldMk cId="1712256725" sldId="276"/>
            <ac:spMk id="25" creationId="{3342AB8B-1287-B123-4B4E-649BB8034057}"/>
          </ac:spMkLst>
        </pc:spChg>
        <pc:spChg chg="add del mod">
          <ac:chgData name="明阳 阮" userId="a4dcf2889a22c6f9" providerId="LiveId" clId="{28B77DC3-1BDE-41AE-A96E-CA10BA68E48B}" dt="2023-12-06T07:20:33.212" v="562"/>
          <ac:spMkLst>
            <pc:docMk/>
            <pc:sldMk cId="1712256725" sldId="276"/>
            <ac:spMk id="26" creationId="{2399F81C-D713-74B8-8589-7F564CEFC8F5}"/>
          </ac:spMkLst>
        </pc:spChg>
        <pc:spChg chg="add mod">
          <ac:chgData name="明阳 阮" userId="a4dcf2889a22c6f9" providerId="LiveId" clId="{28B77DC3-1BDE-41AE-A96E-CA10BA68E48B}" dt="2023-12-06T11:29:02.789" v="5049" actId="20577"/>
          <ac:spMkLst>
            <pc:docMk/>
            <pc:sldMk cId="1712256725" sldId="276"/>
            <ac:spMk id="27" creationId="{351F264B-006C-809A-939E-87A9AE210C3C}"/>
          </ac:spMkLst>
        </pc:spChg>
        <pc:spChg chg="del mod">
          <ac:chgData name="明阳 阮" userId="a4dcf2889a22c6f9" providerId="LiveId" clId="{28B77DC3-1BDE-41AE-A96E-CA10BA68E48B}" dt="2023-12-06T08:17:24.812" v="971" actId="478"/>
          <ac:spMkLst>
            <pc:docMk/>
            <pc:sldMk cId="1712256725" sldId="276"/>
            <ac:spMk id="30" creationId="{6AF65DD5-AFD7-9737-07CC-787D87BDEA0D}"/>
          </ac:spMkLst>
        </pc:spChg>
        <pc:spChg chg="add mod">
          <ac:chgData name="明阳 阮" userId="a4dcf2889a22c6f9" providerId="LiveId" clId="{28B77DC3-1BDE-41AE-A96E-CA10BA68E48B}" dt="2023-12-06T08:57:12.737" v="1894" actId="1076"/>
          <ac:spMkLst>
            <pc:docMk/>
            <pc:sldMk cId="1712256725" sldId="276"/>
            <ac:spMk id="31" creationId="{6A45C09A-E211-4E96-9ED2-30136360A20A}"/>
          </ac:spMkLst>
        </pc:spChg>
        <pc:spChg chg="add mod">
          <ac:chgData name="明阳 阮" userId="a4dcf2889a22c6f9" providerId="LiveId" clId="{28B77DC3-1BDE-41AE-A96E-CA10BA68E48B}" dt="2023-12-06T11:29:07.393" v="5057" actId="20577"/>
          <ac:spMkLst>
            <pc:docMk/>
            <pc:sldMk cId="1712256725" sldId="276"/>
            <ac:spMk id="32" creationId="{6F2B3514-A404-9B05-C749-F9953DABB2A1}"/>
          </ac:spMkLst>
        </pc:spChg>
        <pc:spChg chg="add mod">
          <ac:chgData name="明阳 阮" userId="a4dcf2889a22c6f9" providerId="LiveId" clId="{28B77DC3-1BDE-41AE-A96E-CA10BA68E48B}" dt="2023-12-06T08:57:12.737" v="1894" actId="1076"/>
          <ac:spMkLst>
            <pc:docMk/>
            <pc:sldMk cId="1712256725" sldId="276"/>
            <ac:spMk id="33" creationId="{49202623-D2A7-2BAF-2110-C7E16A7949A8}"/>
          </ac:spMkLst>
        </pc:spChg>
        <pc:cxnChg chg="mod">
          <ac:chgData name="明阳 阮" userId="a4dcf2889a22c6f9" providerId="LiveId" clId="{28B77DC3-1BDE-41AE-A96E-CA10BA68E48B}" dt="2023-12-06T08:57:12.737" v="1894" actId="1076"/>
          <ac:cxnSpMkLst>
            <pc:docMk/>
            <pc:sldMk cId="1712256725" sldId="276"/>
            <ac:cxnSpMk id="17" creationId="{C2939910-2CEA-826B-B3E3-D186F509D0CB}"/>
          </ac:cxnSpMkLst>
        </pc:cxnChg>
        <pc:cxnChg chg="add del mod">
          <ac:chgData name="明阳 阮" userId="a4dcf2889a22c6f9" providerId="LiveId" clId="{28B77DC3-1BDE-41AE-A96E-CA10BA68E48B}" dt="2023-12-06T07:18:58.036" v="313" actId="478"/>
          <ac:cxnSpMkLst>
            <pc:docMk/>
            <pc:sldMk cId="1712256725" sldId="276"/>
            <ac:cxnSpMk id="18" creationId="{4C71AAAF-1DAA-9452-0983-3B4BEBA96BD5}"/>
          </ac:cxnSpMkLst>
        </pc:cxnChg>
        <pc:cxnChg chg="add del mod">
          <ac:chgData name="明阳 阮" userId="a4dcf2889a22c6f9" providerId="LiveId" clId="{28B77DC3-1BDE-41AE-A96E-CA10BA68E48B}" dt="2023-12-06T07:18:53.783" v="310" actId="478"/>
          <ac:cxnSpMkLst>
            <pc:docMk/>
            <pc:sldMk cId="1712256725" sldId="276"/>
            <ac:cxnSpMk id="19" creationId="{077B87F4-1E75-E593-AF05-99F4A164038A}"/>
          </ac:cxnSpMkLst>
        </pc:cxnChg>
        <pc:cxnChg chg="add mod">
          <ac:chgData name="明阳 阮" userId="a4dcf2889a22c6f9" providerId="LiveId" clId="{28B77DC3-1BDE-41AE-A96E-CA10BA68E48B}" dt="2023-12-06T11:30:01.118" v="5152" actId="1035"/>
          <ac:cxnSpMkLst>
            <pc:docMk/>
            <pc:sldMk cId="1712256725" sldId="276"/>
            <ac:cxnSpMk id="20" creationId="{DF965C08-FA3E-5AE6-ACC7-FCE16477DED2}"/>
          </ac:cxnSpMkLst>
        </pc:cxnChg>
        <pc:cxnChg chg="add mod">
          <ac:chgData name="明阳 阮" userId="a4dcf2889a22c6f9" providerId="LiveId" clId="{28B77DC3-1BDE-41AE-A96E-CA10BA68E48B}" dt="2023-12-06T08:57:12.737" v="1894" actId="1076"/>
          <ac:cxnSpMkLst>
            <pc:docMk/>
            <pc:sldMk cId="1712256725" sldId="276"/>
            <ac:cxnSpMk id="21" creationId="{FF283A9C-FECC-67EA-3D73-FD6C246F5F3F}"/>
          </ac:cxnSpMkLst>
        </pc:cxnChg>
        <pc:cxnChg chg="add mod">
          <ac:chgData name="明阳 阮" userId="a4dcf2889a22c6f9" providerId="LiveId" clId="{28B77DC3-1BDE-41AE-A96E-CA10BA68E48B}" dt="2023-12-06T08:57:12.737" v="1894" actId="1076"/>
          <ac:cxnSpMkLst>
            <pc:docMk/>
            <pc:sldMk cId="1712256725" sldId="276"/>
            <ac:cxnSpMk id="22" creationId="{B34D4E57-DC49-4CFD-8171-7A975D312DA0}"/>
          </ac:cxnSpMkLst>
        </pc:cxnChg>
        <pc:cxnChg chg="del">
          <ac:chgData name="明阳 阮" userId="a4dcf2889a22c6f9" providerId="LiveId" clId="{28B77DC3-1BDE-41AE-A96E-CA10BA68E48B}" dt="2023-12-06T07:17:12.303" v="52" actId="478"/>
          <ac:cxnSpMkLst>
            <pc:docMk/>
            <pc:sldMk cId="1712256725" sldId="276"/>
            <ac:cxnSpMk id="28" creationId="{5F0DFC87-D5B3-6A65-3DEC-E4358736ED9E}"/>
          </ac:cxnSpMkLst>
        </pc:cxnChg>
        <pc:cxnChg chg="del">
          <ac:chgData name="明阳 阮" userId="a4dcf2889a22c6f9" providerId="LiveId" clId="{28B77DC3-1BDE-41AE-A96E-CA10BA68E48B}" dt="2023-12-06T07:17:14.117" v="53" actId="478"/>
          <ac:cxnSpMkLst>
            <pc:docMk/>
            <pc:sldMk cId="1712256725" sldId="276"/>
            <ac:cxnSpMk id="29" creationId="{91573EC5-7B5C-A0B3-8CAB-A50E3B111AAF}"/>
          </ac:cxnSpMkLst>
        </pc:cxnChg>
      </pc:sldChg>
      <pc:sldChg chg="addSp delSp modSp mod modNotesTx">
        <pc:chgData name="明阳 阮" userId="a4dcf2889a22c6f9" providerId="LiveId" clId="{28B77DC3-1BDE-41AE-A96E-CA10BA68E48B}" dt="2023-12-06T11:54:36.241" v="5466"/>
        <pc:sldMkLst>
          <pc:docMk/>
          <pc:sldMk cId="855912634" sldId="277"/>
        </pc:sldMkLst>
        <pc:spChg chg="add del mod">
          <ac:chgData name="明阳 阮" userId="a4dcf2889a22c6f9" providerId="LiveId" clId="{28B77DC3-1BDE-41AE-A96E-CA10BA68E48B}" dt="2023-12-06T11:37:23.105" v="5383" actId="20577"/>
          <ac:spMkLst>
            <pc:docMk/>
            <pc:sldMk cId="855912634" sldId="277"/>
            <ac:spMk id="2" creationId="{9D88022C-29BC-202B-0FC7-82D90599AE12}"/>
          </ac:spMkLst>
        </pc:spChg>
        <pc:spChg chg="mod">
          <ac:chgData name="明阳 阮" userId="a4dcf2889a22c6f9" providerId="LiveId" clId="{28B77DC3-1BDE-41AE-A96E-CA10BA68E48B}" dt="2023-12-06T09:20:46.415" v="2170" actId="20577"/>
          <ac:spMkLst>
            <pc:docMk/>
            <pc:sldMk cId="855912634" sldId="277"/>
            <ac:spMk id="6" creationId="{0A85260F-AEAA-4E1A-D4F4-23F4F3C44ECF}"/>
          </ac:spMkLst>
        </pc:spChg>
        <pc:spChg chg="mod">
          <ac:chgData name="明阳 阮" userId="a4dcf2889a22c6f9" providerId="LiveId" clId="{28B77DC3-1BDE-41AE-A96E-CA10BA68E48B}" dt="2023-12-06T09:10:50.400" v="2118" actId="20577"/>
          <ac:spMkLst>
            <pc:docMk/>
            <pc:sldMk cId="855912634" sldId="277"/>
            <ac:spMk id="7" creationId="{78ECAEAB-A9D9-1131-2D34-741E654F786F}"/>
          </ac:spMkLst>
        </pc:spChg>
        <pc:spChg chg="del mod">
          <ac:chgData name="明阳 阮" userId="a4dcf2889a22c6f9" providerId="LiveId" clId="{28B77DC3-1BDE-41AE-A96E-CA10BA68E48B}" dt="2023-12-06T10:49:38.006" v="4067"/>
          <ac:spMkLst>
            <pc:docMk/>
            <pc:sldMk cId="855912634" sldId="277"/>
            <ac:spMk id="8" creationId="{AB13D45A-08DC-D4B6-D389-973D528810B4}"/>
          </ac:spMkLst>
        </pc:spChg>
        <pc:spChg chg="del">
          <ac:chgData name="明阳 阮" userId="a4dcf2889a22c6f9" providerId="LiveId" clId="{28B77DC3-1BDE-41AE-A96E-CA10BA68E48B}" dt="2023-12-06T11:48:07.374" v="5452" actId="478"/>
          <ac:spMkLst>
            <pc:docMk/>
            <pc:sldMk cId="855912634" sldId="277"/>
            <ac:spMk id="9" creationId="{C01EEC58-3B49-04C8-81CA-DBF895CD9070}"/>
          </ac:spMkLst>
        </pc:spChg>
        <pc:spChg chg="add del mod">
          <ac:chgData name="明阳 阮" userId="a4dcf2889a22c6f9" providerId="LiveId" clId="{28B77DC3-1BDE-41AE-A96E-CA10BA68E48B}" dt="2023-12-06T08:31:42.144" v="1096"/>
          <ac:spMkLst>
            <pc:docMk/>
            <pc:sldMk cId="855912634" sldId="277"/>
            <ac:spMk id="10" creationId="{3626F4A7-0260-E2C6-457B-B965CE9E84EC}"/>
          </ac:spMkLst>
        </pc:spChg>
        <pc:spChg chg="add del mod">
          <ac:chgData name="明阳 阮" userId="a4dcf2889a22c6f9" providerId="LiveId" clId="{28B77DC3-1BDE-41AE-A96E-CA10BA68E48B}" dt="2023-12-06T08:06:28.542" v="957" actId="478"/>
          <ac:spMkLst>
            <pc:docMk/>
            <pc:sldMk cId="855912634" sldId="277"/>
            <ac:spMk id="10" creationId="{A2991FB4-4CC9-44EF-69BB-7581270ECC7B}"/>
          </ac:spMkLst>
        </pc:spChg>
        <pc:spChg chg="add del mod ord">
          <ac:chgData name="明阳 阮" userId="a4dcf2889a22c6f9" providerId="LiveId" clId="{28B77DC3-1BDE-41AE-A96E-CA10BA68E48B}" dt="2023-12-06T09:21:40.803" v="2175" actId="478"/>
          <ac:spMkLst>
            <pc:docMk/>
            <pc:sldMk cId="855912634" sldId="277"/>
            <ac:spMk id="11" creationId="{32C6D8A7-A3A1-5509-D4FB-F9076DC637D3}"/>
          </ac:spMkLst>
        </pc:spChg>
        <pc:spChg chg="add mod ord">
          <ac:chgData name="明阳 阮" userId="a4dcf2889a22c6f9" providerId="LiveId" clId="{28B77DC3-1BDE-41AE-A96E-CA10BA68E48B}" dt="2023-12-06T11:32:27.741" v="5263" actId="465"/>
          <ac:spMkLst>
            <pc:docMk/>
            <pc:sldMk cId="855912634" sldId="277"/>
            <ac:spMk id="12" creationId="{8CDA9AC8-B393-6B05-8E01-51A9B49DFE10}"/>
          </ac:spMkLst>
        </pc:spChg>
        <pc:spChg chg="add del mod">
          <ac:chgData name="明阳 阮" userId="a4dcf2889a22c6f9" providerId="LiveId" clId="{28B77DC3-1BDE-41AE-A96E-CA10BA68E48B}" dt="2023-12-06T08:54:43.963" v="1862" actId="478"/>
          <ac:spMkLst>
            <pc:docMk/>
            <pc:sldMk cId="855912634" sldId="277"/>
            <ac:spMk id="13" creationId="{8B8F8B4D-F251-D5F2-D156-F30279A21B88}"/>
          </ac:spMkLst>
        </pc:spChg>
        <pc:spChg chg="add del mod">
          <ac:chgData name="明阳 阮" userId="a4dcf2889a22c6f9" providerId="LiveId" clId="{28B77DC3-1BDE-41AE-A96E-CA10BA68E48B}" dt="2023-12-06T08:54:40.667" v="1859" actId="478"/>
          <ac:spMkLst>
            <pc:docMk/>
            <pc:sldMk cId="855912634" sldId="277"/>
            <ac:spMk id="14" creationId="{82EE0145-523B-4B89-6EA1-8BA1EA4E7AA4}"/>
          </ac:spMkLst>
        </pc:spChg>
        <pc:spChg chg="add del mod">
          <ac:chgData name="明阳 阮" userId="a4dcf2889a22c6f9" providerId="LiveId" clId="{28B77DC3-1BDE-41AE-A96E-CA10BA68E48B}" dt="2023-12-06T08:54:56.650" v="1866" actId="478"/>
          <ac:spMkLst>
            <pc:docMk/>
            <pc:sldMk cId="855912634" sldId="277"/>
            <ac:spMk id="15" creationId="{5987B5EE-4278-893A-E28F-B3C15F8F9596}"/>
          </ac:spMkLst>
        </pc:spChg>
        <pc:spChg chg="mod">
          <ac:chgData name="明阳 阮" userId="a4dcf2889a22c6f9" providerId="LiveId" clId="{28B77DC3-1BDE-41AE-A96E-CA10BA68E48B}" dt="2023-12-06T09:10:56.680" v="2119" actId="408"/>
          <ac:spMkLst>
            <pc:docMk/>
            <pc:sldMk cId="855912634" sldId="277"/>
            <ac:spMk id="18" creationId="{F67FF90A-715C-6F80-26DB-BD284FBBC52F}"/>
          </ac:spMkLst>
        </pc:spChg>
        <pc:spChg chg="del">
          <ac:chgData name="明阳 阮" userId="a4dcf2889a22c6f9" providerId="LiveId" clId="{28B77DC3-1BDE-41AE-A96E-CA10BA68E48B}" dt="2023-12-06T08:53:49.893" v="1844" actId="478"/>
          <ac:spMkLst>
            <pc:docMk/>
            <pc:sldMk cId="855912634" sldId="277"/>
            <ac:spMk id="19" creationId="{837659EC-9662-9D9A-5DB8-7204798E0AAA}"/>
          </ac:spMkLst>
        </pc:spChg>
        <pc:spChg chg="del">
          <ac:chgData name="明阳 阮" userId="a4dcf2889a22c6f9" providerId="LiveId" clId="{28B77DC3-1BDE-41AE-A96E-CA10BA68E48B}" dt="2023-12-06T08:53:51.102" v="1845" actId="478"/>
          <ac:spMkLst>
            <pc:docMk/>
            <pc:sldMk cId="855912634" sldId="277"/>
            <ac:spMk id="20" creationId="{2AC33191-FD61-5981-FFC2-F249CCEEA083}"/>
          </ac:spMkLst>
        </pc:spChg>
        <pc:spChg chg="add del mod">
          <ac:chgData name="明阳 阮" userId="a4dcf2889a22c6f9" providerId="LiveId" clId="{28B77DC3-1BDE-41AE-A96E-CA10BA68E48B}" dt="2023-12-06T08:53:48.046" v="1843"/>
          <ac:spMkLst>
            <pc:docMk/>
            <pc:sldMk cId="855912634" sldId="277"/>
            <ac:spMk id="21" creationId="{7771496E-F2F2-C1B6-D0F9-5CA5BAC0E0F7}"/>
          </ac:spMkLst>
        </pc:spChg>
        <pc:spChg chg="add mod">
          <ac:chgData name="明阳 阮" userId="a4dcf2889a22c6f9" providerId="LiveId" clId="{28B77DC3-1BDE-41AE-A96E-CA10BA68E48B}" dt="2023-12-06T11:32:15.977" v="5261" actId="1036"/>
          <ac:spMkLst>
            <pc:docMk/>
            <pc:sldMk cId="855912634" sldId="277"/>
            <ac:spMk id="22" creationId="{9AF09F71-FE1D-EAC6-865D-E038711849B9}"/>
          </ac:spMkLst>
        </pc:spChg>
        <pc:spChg chg="add del mod">
          <ac:chgData name="明阳 阮" userId="a4dcf2889a22c6f9" providerId="LiveId" clId="{28B77DC3-1BDE-41AE-A96E-CA10BA68E48B}" dt="2023-12-06T09:21:37.993" v="2174" actId="478"/>
          <ac:spMkLst>
            <pc:docMk/>
            <pc:sldMk cId="855912634" sldId="277"/>
            <ac:spMk id="23" creationId="{30E03019-6907-59DA-36FB-E8D97F45B52F}"/>
          </ac:spMkLst>
        </pc:spChg>
        <pc:spChg chg="add del mod">
          <ac:chgData name="明阳 阮" userId="a4dcf2889a22c6f9" providerId="LiveId" clId="{28B77DC3-1BDE-41AE-A96E-CA10BA68E48B}" dt="2023-12-06T08:56:10.524" v="1885"/>
          <ac:spMkLst>
            <pc:docMk/>
            <pc:sldMk cId="855912634" sldId="277"/>
            <ac:spMk id="24" creationId="{1111B019-D11A-823F-99D0-A3EEFEEC4F9E}"/>
          </ac:spMkLst>
        </pc:spChg>
        <pc:spChg chg="add del mod">
          <ac:chgData name="明阳 阮" userId="a4dcf2889a22c6f9" providerId="LiveId" clId="{28B77DC3-1BDE-41AE-A96E-CA10BA68E48B}" dt="2023-12-06T08:56:10.524" v="1885"/>
          <ac:spMkLst>
            <pc:docMk/>
            <pc:sldMk cId="855912634" sldId="277"/>
            <ac:spMk id="25" creationId="{AA0AB3C7-A5FC-5092-EC51-DEFC0CF252C2}"/>
          </ac:spMkLst>
        </pc:spChg>
        <pc:spChg chg="add del mod">
          <ac:chgData name="明阳 阮" userId="a4dcf2889a22c6f9" providerId="LiveId" clId="{28B77DC3-1BDE-41AE-A96E-CA10BA68E48B}" dt="2023-12-06T08:56:10.524" v="1885"/>
          <ac:spMkLst>
            <pc:docMk/>
            <pc:sldMk cId="855912634" sldId="277"/>
            <ac:spMk id="26" creationId="{F350B511-C81B-1B23-B262-2CDD2BBBC919}"/>
          </ac:spMkLst>
        </pc:spChg>
        <pc:spChg chg="add del mod">
          <ac:chgData name="明阳 阮" userId="a4dcf2889a22c6f9" providerId="LiveId" clId="{28B77DC3-1BDE-41AE-A96E-CA10BA68E48B}" dt="2023-12-06T08:56:10.524" v="1885"/>
          <ac:spMkLst>
            <pc:docMk/>
            <pc:sldMk cId="855912634" sldId="277"/>
            <ac:spMk id="27" creationId="{32EF45AC-3DD8-DD47-F3A9-0F67E5F86CAC}"/>
          </ac:spMkLst>
        </pc:spChg>
        <pc:spChg chg="add mod">
          <ac:chgData name="明阳 阮" userId="a4dcf2889a22c6f9" providerId="LiveId" clId="{28B77DC3-1BDE-41AE-A96E-CA10BA68E48B}" dt="2023-12-06T11:32:46.971" v="5265" actId="465"/>
          <ac:spMkLst>
            <pc:docMk/>
            <pc:sldMk cId="855912634" sldId="277"/>
            <ac:spMk id="28" creationId="{73444548-BECD-005A-56F5-D182206B733B}"/>
          </ac:spMkLst>
        </pc:spChg>
        <pc:spChg chg="add del mod">
          <ac:chgData name="明阳 阮" userId="a4dcf2889a22c6f9" providerId="LiveId" clId="{28B77DC3-1BDE-41AE-A96E-CA10BA68E48B}" dt="2023-12-06T09:21:37.993" v="2174" actId="478"/>
          <ac:spMkLst>
            <pc:docMk/>
            <pc:sldMk cId="855912634" sldId="277"/>
            <ac:spMk id="29" creationId="{AB99734E-933F-EDD3-9D7B-7308777F0572}"/>
          </ac:spMkLst>
        </pc:spChg>
        <pc:spChg chg="add mod">
          <ac:chgData name="明阳 阮" userId="a4dcf2889a22c6f9" providerId="LiveId" clId="{28B77DC3-1BDE-41AE-A96E-CA10BA68E48B}" dt="2023-12-06T11:32:38.133" v="5264" actId="465"/>
          <ac:spMkLst>
            <pc:docMk/>
            <pc:sldMk cId="855912634" sldId="277"/>
            <ac:spMk id="34" creationId="{7DB11A24-2EDB-6DC7-CBBC-55AF9194F401}"/>
          </ac:spMkLst>
        </pc:spChg>
        <pc:spChg chg="add mod">
          <ac:chgData name="明阳 阮" userId="a4dcf2889a22c6f9" providerId="LiveId" clId="{28B77DC3-1BDE-41AE-A96E-CA10BA68E48B}" dt="2023-12-06T11:32:27.741" v="5263" actId="465"/>
          <ac:spMkLst>
            <pc:docMk/>
            <pc:sldMk cId="855912634" sldId="277"/>
            <ac:spMk id="35" creationId="{3321280D-21EF-1D1D-BD56-9CE569C558DA}"/>
          </ac:spMkLst>
        </pc:spChg>
        <pc:spChg chg="add mod">
          <ac:chgData name="明阳 阮" userId="a4dcf2889a22c6f9" providerId="LiveId" clId="{28B77DC3-1BDE-41AE-A96E-CA10BA68E48B}" dt="2023-12-06T11:32:15.977" v="5261" actId="1036"/>
          <ac:spMkLst>
            <pc:docMk/>
            <pc:sldMk cId="855912634" sldId="277"/>
            <ac:spMk id="36" creationId="{FF1395E0-C0A7-45CE-EBC5-E2C629EEA88A}"/>
          </ac:spMkLst>
        </pc:spChg>
        <pc:spChg chg="add mod">
          <ac:chgData name="明阳 阮" userId="a4dcf2889a22c6f9" providerId="LiveId" clId="{28B77DC3-1BDE-41AE-A96E-CA10BA68E48B}" dt="2023-12-06T10:47:05.196" v="4050" actId="1076"/>
          <ac:spMkLst>
            <pc:docMk/>
            <pc:sldMk cId="855912634" sldId="277"/>
            <ac:spMk id="37" creationId="{D1442343-1FDF-E6BE-96AD-AB23B3DCBDBA}"/>
          </ac:spMkLst>
        </pc:spChg>
        <pc:spChg chg="add mod">
          <ac:chgData name="明阳 阮" userId="a4dcf2889a22c6f9" providerId="LiveId" clId="{28B77DC3-1BDE-41AE-A96E-CA10BA68E48B}" dt="2023-12-06T11:37:10.013" v="5355" actId="1038"/>
          <ac:spMkLst>
            <pc:docMk/>
            <pc:sldMk cId="855912634" sldId="277"/>
            <ac:spMk id="38" creationId="{13970D14-CA0A-8AF2-0449-DD50116BAB6E}"/>
          </ac:spMkLst>
        </pc:spChg>
        <pc:spChg chg="add del mod">
          <ac:chgData name="明阳 阮" userId="a4dcf2889a22c6f9" providerId="LiveId" clId="{28B77DC3-1BDE-41AE-A96E-CA10BA68E48B}" dt="2023-12-06T10:58:06.165" v="4547"/>
          <ac:spMkLst>
            <pc:docMk/>
            <pc:sldMk cId="855912634" sldId="277"/>
            <ac:spMk id="39" creationId="{4714012D-48A8-7B47-731B-9A39912659BE}"/>
          </ac:spMkLst>
        </pc:spChg>
        <pc:spChg chg="add mod">
          <ac:chgData name="明阳 阮" userId="a4dcf2889a22c6f9" providerId="LiveId" clId="{28B77DC3-1BDE-41AE-A96E-CA10BA68E48B}" dt="2023-12-06T11:48:08.066" v="5453"/>
          <ac:spMkLst>
            <pc:docMk/>
            <pc:sldMk cId="855912634" sldId="277"/>
            <ac:spMk id="40" creationId="{2A526F72-500D-2755-7BD9-18BC9D9CC442}"/>
          </ac:spMkLst>
        </pc:spChg>
        <pc:picChg chg="del mod modCrop">
          <ac:chgData name="明阳 阮" userId="a4dcf2889a22c6f9" providerId="LiveId" clId="{28B77DC3-1BDE-41AE-A96E-CA10BA68E48B}" dt="2023-12-06T09:06:09.665" v="2007" actId="478"/>
          <ac:picMkLst>
            <pc:docMk/>
            <pc:sldMk cId="855912634" sldId="277"/>
            <ac:picMk id="3" creationId="{7D3E9F89-EBF0-9298-8699-E7112A72E822}"/>
          </ac:picMkLst>
        </pc:picChg>
        <pc:picChg chg="del mod">
          <ac:chgData name="明阳 阮" userId="a4dcf2889a22c6f9" providerId="LiveId" clId="{28B77DC3-1BDE-41AE-A96E-CA10BA68E48B}" dt="2023-12-06T09:07:56.011" v="2019" actId="478"/>
          <ac:picMkLst>
            <pc:docMk/>
            <pc:sldMk cId="855912634" sldId="277"/>
            <ac:picMk id="4" creationId="{6519CC44-C3D1-D22D-69BF-88ECA69B2942}"/>
          </ac:picMkLst>
        </pc:picChg>
        <pc:picChg chg="del mod">
          <ac:chgData name="明阳 阮" userId="a4dcf2889a22c6f9" providerId="LiveId" clId="{28B77DC3-1BDE-41AE-A96E-CA10BA68E48B}" dt="2023-12-06T09:09:30.534" v="2030" actId="478"/>
          <ac:picMkLst>
            <pc:docMk/>
            <pc:sldMk cId="855912634" sldId="277"/>
            <ac:picMk id="5" creationId="{DF39050D-5659-DD9D-0430-6125C2FC4945}"/>
          </ac:picMkLst>
        </pc:picChg>
        <pc:picChg chg="add del mod">
          <ac:chgData name="明阳 阮" userId="a4dcf2889a22c6f9" providerId="LiveId" clId="{28B77DC3-1BDE-41AE-A96E-CA10BA68E48B}" dt="2023-12-06T09:06:09.665" v="2007" actId="478"/>
          <ac:picMkLst>
            <pc:docMk/>
            <pc:sldMk cId="855912634" sldId="277"/>
            <ac:picMk id="17" creationId="{AAAB0B24-CE11-D37A-27FF-901CE04390A0}"/>
          </ac:picMkLst>
        </pc:picChg>
        <pc:picChg chg="add mod">
          <ac:chgData name="明阳 阮" userId="a4dcf2889a22c6f9" providerId="LiveId" clId="{28B77DC3-1BDE-41AE-A96E-CA10BA68E48B}" dt="2023-12-06T09:11:18.675" v="2124" actId="1076"/>
          <ac:picMkLst>
            <pc:docMk/>
            <pc:sldMk cId="855912634" sldId="277"/>
            <ac:picMk id="30" creationId="{643116B1-1B69-D540-1682-E68A29C1093C}"/>
          </ac:picMkLst>
        </pc:picChg>
        <pc:picChg chg="add mod">
          <ac:chgData name="明阳 阮" userId="a4dcf2889a22c6f9" providerId="LiveId" clId="{28B77DC3-1BDE-41AE-A96E-CA10BA68E48B}" dt="2023-12-06T09:11:21.923" v="2125" actId="1076"/>
          <ac:picMkLst>
            <pc:docMk/>
            <pc:sldMk cId="855912634" sldId="277"/>
            <ac:picMk id="31" creationId="{E700600A-866F-1BAF-D91E-EA7B349893E0}"/>
          </ac:picMkLst>
        </pc:picChg>
        <pc:picChg chg="add mod">
          <ac:chgData name="明阳 阮" userId="a4dcf2889a22c6f9" providerId="LiveId" clId="{28B77DC3-1BDE-41AE-A96E-CA10BA68E48B}" dt="2023-12-06T09:11:03.411" v="2121" actId="1076"/>
          <ac:picMkLst>
            <pc:docMk/>
            <pc:sldMk cId="855912634" sldId="277"/>
            <ac:picMk id="32" creationId="{45760883-F7E1-AC12-63AF-2DAF29BCF535}"/>
          </ac:picMkLst>
        </pc:picChg>
        <pc:picChg chg="add mod">
          <ac:chgData name="明阳 阮" userId="a4dcf2889a22c6f9" providerId="LiveId" clId="{28B77DC3-1BDE-41AE-A96E-CA10BA68E48B}" dt="2023-12-06T09:11:12.195" v="2123" actId="1076"/>
          <ac:picMkLst>
            <pc:docMk/>
            <pc:sldMk cId="855912634" sldId="277"/>
            <ac:picMk id="33" creationId="{CA6141DE-8D13-9CE5-484D-ADB2EF675E59}"/>
          </ac:picMkLst>
        </pc:picChg>
      </pc:sldChg>
      <pc:sldChg chg="add">
        <pc:chgData name="明阳 阮" userId="a4dcf2889a22c6f9" providerId="LiveId" clId="{28B77DC3-1BDE-41AE-A96E-CA10BA68E48B}" dt="2023-12-06T11:45:24.286" v="5403"/>
        <pc:sldMkLst>
          <pc:docMk/>
          <pc:sldMk cId="3630156678" sldId="279"/>
        </pc:sldMkLst>
      </pc:sldChg>
      <pc:sldChg chg="delSp modSp add mod ord">
        <pc:chgData name="明阳 阮" userId="a4dcf2889a22c6f9" providerId="LiveId" clId="{28B77DC3-1BDE-41AE-A96E-CA10BA68E48B}" dt="2023-12-06T09:30:41.826" v="2404"/>
        <pc:sldMkLst>
          <pc:docMk/>
          <pc:sldMk cId="1014903753" sldId="316"/>
        </pc:sldMkLst>
        <pc:spChg chg="del">
          <ac:chgData name="明阳 阮" userId="a4dcf2889a22c6f9" providerId="LiveId" clId="{28B77DC3-1BDE-41AE-A96E-CA10BA68E48B}" dt="2023-12-06T09:28:49.307" v="2304" actId="478"/>
          <ac:spMkLst>
            <pc:docMk/>
            <pc:sldMk cId="1014903753" sldId="316"/>
            <ac:spMk id="4" creationId="{9AA17BE4-2179-C90A-F547-B405C95F62BA}"/>
          </ac:spMkLst>
        </pc:spChg>
        <pc:spChg chg="del">
          <ac:chgData name="明阳 阮" userId="a4dcf2889a22c6f9" providerId="LiveId" clId="{28B77DC3-1BDE-41AE-A96E-CA10BA68E48B}" dt="2023-12-06T09:29:17.900" v="2306" actId="478"/>
          <ac:spMkLst>
            <pc:docMk/>
            <pc:sldMk cId="1014903753" sldId="316"/>
            <ac:spMk id="6" creationId="{F0A049D2-00CD-B9D9-E6D0-00FF91F5868C}"/>
          </ac:spMkLst>
        </pc:spChg>
        <pc:spChg chg="del mod">
          <ac:chgData name="明阳 阮" userId="a4dcf2889a22c6f9" providerId="LiveId" clId="{28B77DC3-1BDE-41AE-A96E-CA10BA68E48B}" dt="2023-12-06T09:30:08.976" v="2389"/>
          <ac:spMkLst>
            <pc:docMk/>
            <pc:sldMk cId="1014903753" sldId="316"/>
            <ac:spMk id="14" creationId="{CE14AE74-19CF-DD44-0462-02746855F621}"/>
          </ac:spMkLst>
        </pc:spChg>
        <pc:spChg chg="mod">
          <ac:chgData name="明阳 阮" userId="a4dcf2889a22c6f9" providerId="LiveId" clId="{28B77DC3-1BDE-41AE-A96E-CA10BA68E48B}" dt="2023-12-06T09:29:33.264" v="2372" actId="1036"/>
          <ac:spMkLst>
            <pc:docMk/>
            <pc:sldMk cId="1014903753" sldId="316"/>
            <ac:spMk id="18" creationId="{FEC97F18-5695-B323-8C91-B45B16268697}"/>
          </ac:spMkLst>
        </pc:spChg>
        <pc:spChg chg="mod">
          <ac:chgData name="明阳 阮" userId="a4dcf2889a22c6f9" providerId="LiveId" clId="{28B77DC3-1BDE-41AE-A96E-CA10BA68E48B}" dt="2023-12-06T09:29:33.264" v="2372" actId="1036"/>
          <ac:spMkLst>
            <pc:docMk/>
            <pc:sldMk cId="1014903753" sldId="316"/>
            <ac:spMk id="19" creationId="{E520CDFB-71AB-4535-B887-5C6C96358C28}"/>
          </ac:spMkLst>
        </pc:spChg>
        <pc:spChg chg="mod">
          <ac:chgData name="明阳 阮" userId="a4dcf2889a22c6f9" providerId="LiveId" clId="{28B77DC3-1BDE-41AE-A96E-CA10BA68E48B}" dt="2023-12-06T09:29:33.264" v="2372" actId="1036"/>
          <ac:spMkLst>
            <pc:docMk/>
            <pc:sldMk cId="1014903753" sldId="316"/>
            <ac:spMk id="20" creationId="{45AFD98A-8687-5DBD-C196-3C8AFFF0F5A0}"/>
          </ac:spMkLst>
        </pc:spChg>
        <pc:spChg chg="mod">
          <ac:chgData name="明阳 阮" userId="a4dcf2889a22c6f9" providerId="LiveId" clId="{28B77DC3-1BDE-41AE-A96E-CA10BA68E48B}" dt="2023-12-06T09:29:33.264" v="2372" actId="1036"/>
          <ac:spMkLst>
            <pc:docMk/>
            <pc:sldMk cId="1014903753" sldId="316"/>
            <ac:spMk id="21" creationId="{696D54A5-0AE5-38B4-0C3B-69DC9E4874B5}"/>
          </ac:spMkLst>
        </pc:spChg>
        <pc:spChg chg="mod">
          <ac:chgData name="明阳 阮" userId="a4dcf2889a22c6f9" providerId="LiveId" clId="{28B77DC3-1BDE-41AE-A96E-CA10BA68E48B}" dt="2023-12-06T09:29:33.264" v="2372" actId="1036"/>
          <ac:spMkLst>
            <pc:docMk/>
            <pc:sldMk cId="1014903753" sldId="316"/>
            <ac:spMk id="22" creationId="{C9B86A37-F16B-16CF-E660-75D4EC44297C}"/>
          </ac:spMkLst>
        </pc:spChg>
        <pc:spChg chg="mod">
          <ac:chgData name="明阳 阮" userId="a4dcf2889a22c6f9" providerId="LiveId" clId="{28B77DC3-1BDE-41AE-A96E-CA10BA68E48B}" dt="2023-12-06T09:29:33.264" v="2372" actId="1036"/>
          <ac:spMkLst>
            <pc:docMk/>
            <pc:sldMk cId="1014903753" sldId="316"/>
            <ac:spMk id="23" creationId="{AD797E46-23E8-5FCF-005F-05BBF0E3ED8A}"/>
          </ac:spMkLst>
        </pc:spChg>
        <pc:spChg chg="mod">
          <ac:chgData name="明阳 阮" userId="a4dcf2889a22c6f9" providerId="LiveId" clId="{28B77DC3-1BDE-41AE-A96E-CA10BA68E48B}" dt="2023-12-06T09:29:33.264" v="2372" actId="1036"/>
          <ac:spMkLst>
            <pc:docMk/>
            <pc:sldMk cId="1014903753" sldId="316"/>
            <ac:spMk id="25" creationId="{408C83E7-BC94-89E0-EF45-ADE47E4E3BA9}"/>
          </ac:spMkLst>
        </pc:spChg>
        <pc:spChg chg="mod">
          <ac:chgData name="明阳 阮" userId="a4dcf2889a22c6f9" providerId="LiveId" clId="{28B77DC3-1BDE-41AE-A96E-CA10BA68E48B}" dt="2023-12-06T09:29:33.264" v="2372" actId="1036"/>
          <ac:spMkLst>
            <pc:docMk/>
            <pc:sldMk cId="1014903753" sldId="316"/>
            <ac:spMk id="26" creationId="{8E43DA75-8DED-1A39-01B8-25275F2D48B8}"/>
          </ac:spMkLst>
        </pc:spChg>
        <pc:spChg chg="mod">
          <ac:chgData name="明阳 阮" userId="a4dcf2889a22c6f9" providerId="LiveId" clId="{28B77DC3-1BDE-41AE-A96E-CA10BA68E48B}" dt="2023-12-06T09:29:33.264" v="2372" actId="1036"/>
          <ac:spMkLst>
            <pc:docMk/>
            <pc:sldMk cId="1014903753" sldId="316"/>
            <ac:spMk id="27" creationId="{BBA9399A-F229-2C36-BF00-8C7E3D8303F8}"/>
          </ac:spMkLst>
        </pc:spChg>
        <pc:spChg chg="mod">
          <ac:chgData name="明阳 阮" userId="a4dcf2889a22c6f9" providerId="LiveId" clId="{28B77DC3-1BDE-41AE-A96E-CA10BA68E48B}" dt="2023-12-06T09:29:33.264" v="2372" actId="1036"/>
          <ac:spMkLst>
            <pc:docMk/>
            <pc:sldMk cId="1014903753" sldId="316"/>
            <ac:spMk id="28" creationId="{62C4D0AD-B9FC-B796-829A-9F65683FFFCC}"/>
          </ac:spMkLst>
        </pc:spChg>
        <pc:spChg chg="mod">
          <ac:chgData name="明阳 阮" userId="a4dcf2889a22c6f9" providerId="LiveId" clId="{28B77DC3-1BDE-41AE-A96E-CA10BA68E48B}" dt="2023-12-06T09:30:26.159" v="2401" actId="1076"/>
          <ac:spMkLst>
            <pc:docMk/>
            <pc:sldMk cId="1014903753" sldId="316"/>
            <ac:spMk id="44" creationId="{2583196E-669E-D1DF-E97E-4797466857E8}"/>
          </ac:spMkLst>
        </pc:spChg>
        <pc:spChg chg="mod">
          <ac:chgData name="明阳 阮" userId="a4dcf2889a22c6f9" providerId="LiveId" clId="{28B77DC3-1BDE-41AE-A96E-CA10BA68E48B}" dt="2023-12-06T09:29:33.264" v="2372" actId="1036"/>
          <ac:spMkLst>
            <pc:docMk/>
            <pc:sldMk cId="1014903753" sldId="316"/>
            <ac:spMk id="46" creationId="{F7070842-156E-BB1C-F071-BCD890645336}"/>
          </ac:spMkLst>
        </pc:spChg>
        <pc:cxnChg chg="mod">
          <ac:chgData name="明阳 阮" userId="a4dcf2889a22c6f9" providerId="LiveId" clId="{28B77DC3-1BDE-41AE-A96E-CA10BA68E48B}" dt="2023-12-06T09:29:33.264" v="2372" actId="1036"/>
          <ac:cxnSpMkLst>
            <pc:docMk/>
            <pc:sldMk cId="1014903753" sldId="316"/>
            <ac:cxnSpMk id="24" creationId="{0E0BB68B-CC4A-ADC1-F656-AD306FC3686E}"/>
          </ac:cxnSpMkLst>
        </pc:cxnChg>
        <pc:cxnChg chg="mod">
          <ac:chgData name="明阳 阮" userId="a4dcf2889a22c6f9" providerId="LiveId" clId="{28B77DC3-1BDE-41AE-A96E-CA10BA68E48B}" dt="2023-12-06T09:29:33.264" v="2372" actId="1036"/>
          <ac:cxnSpMkLst>
            <pc:docMk/>
            <pc:sldMk cId="1014903753" sldId="316"/>
            <ac:cxnSpMk id="37" creationId="{8AE9B949-B6D9-D86C-C34D-FAD91A813E2A}"/>
          </ac:cxnSpMkLst>
        </pc:cxnChg>
      </pc:sldChg>
      <pc:sldChg chg="addSp delSp modSp add mod">
        <pc:chgData name="明阳 阮" userId="a4dcf2889a22c6f9" providerId="LiveId" clId="{28B77DC3-1BDE-41AE-A96E-CA10BA68E48B}" dt="2023-12-06T11:48:15.174" v="5457"/>
        <pc:sldMkLst>
          <pc:docMk/>
          <pc:sldMk cId="4283055366" sldId="317"/>
        </pc:sldMkLst>
        <pc:spChg chg="del">
          <ac:chgData name="明阳 阮" userId="a4dcf2889a22c6f9" providerId="LiveId" clId="{28B77DC3-1BDE-41AE-A96E-CA10BA68E48B}" dt="2023-12-06T10:25:04.278" v="3324" actId="478"/>
          <ac:spMkLst>
            <pc:docMk/>
            <pc:sldMk cId="4283055366" sldId="317"/>
            <ac:spMk id="2" creationId="{9D88022C-29BC-202B-0FC7-82D90599AE12}"/>
          </ac:spMkLst>
        </pc:spChg>
        <pc:spChg chg="mod">
          <ac:chgData name="明阳 阮" userId="a4dcf2889a22c6f9" providerId="LiveId" clId="{28B77DC3-1BDE-41AE-A96E-CA10BA68E48B}" dt="2023-12-06T11:05:38.892" v="4626" actId="1076"/>
          <ac:spMkLst>
            <pc:docMk/>
            <pc:sldMk cId="4283055366" sldId="317"/>
            <ac:spMk id="8" creationId="{AB13D45A-08DC-D4B6-D389-973D528810B4}"/>
          </ac:spMkLst>
        </pc:spChg>
        <pc:spChg chg="mod">
          <ac:chgData name="明阳 阮" userId="a4dcf2889a22c6f9" providerId="LiveId" clId="{28B77DC3-1BDE-41AE-A96E-CA10BA68E48B}" dt="2023-12-06T11:08:37.017" v="4827" actId="1038"/>
          <ac:spMkLst>
            <pc:docMk/>
            <pc:sldMk cId="4283055366" sldId="317"/>
            <ac:spMk id="9" creationId="{C0D94ADD-EC93-B74F-6470-3789935C6618}"/>
          </ac:spMkLst>
        </pc:spChg>
        <pc:spChg chg="del mod">
          <ac:chgData name="明阳 阮" userId="a4dcf2889a22c6f9" providerId="LiveId" clId="{28B77DC3-1BDE-41AE-A96E-CA10BA68E48B}" dt="2023-12-06T11:48:14.828" v="5456" actId="478"/>
          <ac:spMkLst>
            <pc:docMk/>
            <pc:sldMk cId="4283055366" sldId="317"/>
            <ac:spMk id="10" creationId="{80AE8AAF-F925-57BE-68A1-248741BB4F26}"/>
          </ac:spMkLst>
        </pc:spChg>
        <pc:spChg chg="add mod">
          <ac:chgData name="明阳 阮" userId="a4dcf2889a22c6f9" providerId="LiveId" clId="{28B77DC3-1BDE-41AE-A96E-CA10BA68E48B}" dt="2023-12-06T11:08:37.017" v="4827" actId="1038"/>
          <ac:spMkLst>
            <pc:docMk/>
            <pc:sldMk cId="4283055366" sldId="317"/>
            <ac:spMk id="22" creationId="{8109F13A-7AAC-C6F6-FDE5-781A4A03C760}"/>
          </ac:spMkLst>
        </pc:spChg>
        <pc:spChg chg="add del mod">
          <ac:chgData name="明阳 阮" userId="a4dcf2889a22c6f9" providerId="LiveId" clId="{28B77DC3-1BDE-41AE-A96E-CA10BA68E48B}" dt="2023-12-06T11:08:37.144" v="4828" actId="478"/>
          <ac:spMkLst>
            <pc:docMk/>
            <pc:sldMk cId="4283055366" sldId="317"/>
            <ac:spMk id="23" creationId="{DEDF7F1E-CEDC-94DA-C5AF-EC1978714FB1}"/>
          </ac:spMkLst>
        </pc:spChg>
        <pc:spChg chg="add del mod">
          <ac:chgData name="明阳 阮" userId="a4dcf2889a22c6f9" providerId="LiveId" clId="{28B77DC3-1BDE-41AE-A96E-CA10BA68E48B}" dt="2023-12-06T10:26:43.932" v="3411" actId="478"/>
          <ac:spMkLst>
            <pc:docMk/>
            <pc:sldMk cId="4283055366" sldId="317"/>
            <ac:spMk id="25" creationId="{E42509F2-2420-328F-DE63-3C26F80EFD28}"/>
          </ac:spMkLst>
        </pc:spChg>
        <pc:spChg chg="add mod">
          <ac:chgData name="明阳 阮" userId="a4dcf2889a22c6f9" providerId="LiveId" clId="{28B77DC3-1BDE-41AE-A96E-CA10BA68E48B}" dt="2023-12-06T11:08:37.017" v="4827" actId="1038"/>
          <ac:spMkLst>
            <pc:docMk/>
            <pc:sldMk cId="4283055366" sldId="317"/>
            <ac:spMk id="26" creationId="{45ACA558-54F4-9A6B-8FAB-F69CAA0F89A7}"/>
          </ac:spMkLst>
        </pc:spChg>
        <pc:spChg chg="add del mod">
          <ac:chgData name="明阳 阮" userId="a4dcf2889a22c6f9" providerId="LiveId" clId="{28B77DC3-1BDE-41AE-A96E-CA10BA68E48B}" dt="2023-12-06T11:08:37.144" v="4828" actId="478"/>
          <ac:spMkLst>
            <pc:docMk/>
            <pc:sldMk cId="4283055366" sldId="317"/>
            <ac:spMk id="27" creationId="{39B0F442-1560-0280-9FBB-739C9338170D}"/>
          </ac:spMkLst>
        </pc:spChg>
        <pc:spChg chg="add mod">
          <ac:chgData name="明阳 阮" userId="a4dcf2889a22c6f9" providerId="LiveId" clId="{28B77DC3-1BDE-41AE-A96E-CA10BA68E48B}" dt="2023-12-06T11:08:37.017" v="4827" actId="1038"/>
          <ac:spMkLst>
            <pc:docMk/>
            <pc:sldMk cId="4283055366" sldId="317"/>
            <ac:spMk id="28" creationId="{04C07602-D7E0-47F3-756E-DA7313005821}"/>
          </ac:spMkLst>
        </pc:spChg>
        <pc:spChg chg="add del mod">
          <ac:chgData name="明阳 阮" userId="a4dcf2889a22c6f9" providerId="LiveId" clId="{28B77DC3-1BDE-41AE-A96E-CA10BA68E48B}" dt="2023-12-06T11:08:37.144" v="4828" actId="478"/>
          <ac:spMkLst>
            <pc:docMk/>
            <pc:sldMk cId="4283055366" sldId="317"/>
            <ac:spMk id="29" creationId="{4D7E2E03-6FC0-308D-755D-AD993C01D37F}"/>
          </ac:spMkLst>
        </pc:spChg>
        <pc:spChg chg="add mod">
          <ac:chgData name="明阳 阮" userId="a4dcf2889a22c6f9" providerId="LiveId" clId="{28B77DC3-1BDE-41AE-A96E-CA10BA68E48B}" dt="2023-12-06T11:08:37.017" v="4827" actId="1038"/>
          <ac:spMkLst>
            <pc:docMk/>
            <pc:sldMk cId="4283055366" sldId="317"/>
            <ac:spMk id="30" creationId="{EBFAADCE-DCD6-32B5-9D1A-69E42C2F6CA0}"/>
          </ac:spMkLst>
        </pc:spChg>
        <pc:spChg chg="add del mod">
          <ac:chgData name="明阳 阮" userId="a4dcf2889a22c6f9" providerId="LiveId" clId="{28B77DC3-1BDE-41AE-A96E-CA10BA68E48B}" dt="2023-12-06T11:08:37.144" v="4828" actId="478"/>
          <ac:spMkLst>
            <pc:docMk/>
            <pc:sldMk cId="4283055366" sldId="317"/>
            <ac:spMk id="31" creationId="{A3750F26-9FF3-7490-886A-5F2612863A8A}"/>
          </ac:spMkLst>
        </pc:spChg>
        <pc:spChg chg="add mod">
          <ac:chgData name="明阳 阮" userId="a4dcf2889a22c6f9" providerId="LiveId" clId="{28B77DC3-1BDE-41AE-A96E-CA10BA68E48B}" dt="2023-12-06T11:08:37.017" v="4827" actId="1038"/>
          <ac:spMkLst>
            <pc:docMk/>
            <pc:sldMk cId="4283055366" sldId="317"/>
            <ac:spMk id="32" creationId="{CD315A68-AC4C-EAC3-F807-D024ACE3D40D}"/>
          </ac:spMkLst>
        </pc:spChg>
        <pc:spChg chg="add del mod">
          <ac:chgData name="明阳 阮" userId="a4dcf2889a22c6f9" providerId="LiveId" clId="{28B77DC3-1BDE-41AE-A96E-CA10BA68E48B}" dt="2023-12-06T11:08:37.144" v="4828" actId="478"/>
          <ac:spMkLst>
            <pc:docMk/>
            <pc:sldMk cId="4283055366" sldId="317"/>
            <ac:spMk id="33" creationId="{C92C431D-7CD1-F99F-B7B7-CD982F518046}"/>
          </ac:spMkLst>
        </pc:spChg>
        <pc:spChg chg="add del mod">
          <ac:chgData name="明阳 阮" userId="a4dcf2889a22c6f9" providerId="LiveId" clId="{28B77DC3-1BDE-41AE-A96E-CA10BA68E48B}" dt="2023-12-06T11:08:37.144" v="4828" actId="478"/>
          <ac:spMkLst>
            <pc:docMk/>
            <pc:sldMk cId="4283055366" sldId="317"/>
            <ac:spMk id="34" creationId="{16609BFD-8433-F63B-7858-A2E02BF58C6F}"/>
          </ac:spMkLst>
        </pc:spChg>
        <pc:spChg chg="add del mod">
          <ac:chgData name="明阳 阮" userId="a4dcf2889a22c6f9" providerId="LiveId" clId="{28B77DC3-1BDE-41AE-A96E-CA10BA68E48B}" dt="2023-12-06T10:35:01.872" v="3688"/>
          <ac:spMkLst>
            <pc:docMk/>
            <pc:sldMk cId="4283055366" sldId="317"/>
            <ac:spMk id="35" creationId="{4244C31B-899E-35DE-0228-286BF85A8788}"/>
          </ac:spMkLst>
        </pc:spChg>
        <pc:spChg chg="add del mod">
          <ac:chgData name="明阳 阮" userId="a4dcf2889a22c6f9" providerId="LiveId" clId="{28B77DC3-1BDE-41AE-A96E-CA10BA68E48B}" dt="2023-12-06T10:35:08.999" v="3692"/>
          <ac:spMkLst>
            <pc:docMk/>
            <pc:sldMk cId="4283055366" sldId="317"/>
            <ac:spMk id="36" creationId="{BB9516E8-17E2-20D6-1682-327113969EE1}"/>
          </ac:spMkLst>
        </pc:spChg>
        <pc:spChg chg="add del mod">
          <ac:chgData name="明阳 阮" userId="a4dcf2889a22c6f9" providerId="LiveId" clId="{28B77DC3-1BDE-41AE-A96E-CA10BA68E48B}" dt="2023-12-06T10:36:51.747" v="3795"/>
          <ac:spMkLst>
            <pc:docMk/>
            <pc:sldMk cId="4283055366" sldId="317"/>
            <ac:spMk id="37" creationId="{80B70FDE-A5CE-D033-6CF4-6EFD878D8571}"/>
          </ac:spMkLst>
        </pc:spChg>
        <pc:spChg chg="add mod">
          <ac:chgData name="明阳 阮" userId="a4dcf2889a22c6f9" providerId="LiveId" clId="{28B77DC3-1BDE-41AE-A96E-CA10BA68E48B}" dt="2023-12-06T11:08:55.234" v="4835" actId="1036"/>
          <ac:spMkLst>
            <pc:docMk/>
            <pc:sldMk cId="4283055366" sldId="317"/>
            <ac:spMk id="38" creationId="{DE6EC10E-1F9D-49D5-28CC-949981A72CF1}"/>
          </ac:spMkLst>
        </pc:spChg>
        <pc:spChg chg="add mod">
          <ac:chgData name="明阳 阮" userId="a4dcf2889a22c6f9" providerId="LiveId" clId="{28B77DC3-1BDE-41AE-A96E-CA10BA68E48B}" dt="2023-12-06T11:48:15.174" v="5457"/>
          <ac:spMkLst>
            <pc:docMk/>
            <pc:sldMk cId="4283055366" sldId="317"/>
            <ac:spMk id="39" creationId="{231F32CF-8F73-FB9B-DA4B-1F0FF686078C}"/>
          </ac:spMkLst>
        </pc:spChg>
        <pc:grpChg chg="del">
          <ac:chgData name="明阳 阮" userId="a4dcf2889a22c6f9" providerId="LiveId" clId="{28B77DC3-1BDE-41AE-A96E-CA10BA68E48B}" dt="2023-12-06T08:57:50.850" v="1903" actId="165"/>
          <ac:grpSpMkLst>
            <pc:docMk/>
            <pc:sldMk cId="4283055366" sldId="317"/>
            <ac:grpSpMk id="7" creationId="{83380693-7EE8-2663-A3B6-29DCE272706E}"/>
          </ac:grpSpMkLst>
        </pc:grpChg>
        <pc:grpChg chg="add mod">
          <ac:chgData name="明阳 阮" userId="a4dcf2889a22c6f9" providerId="LiveId" clId="{28B77DC3-1BDE-41AE-A96E-CA10BA68E48B}" dt="2023-12-06T10:26:21.970" v="3403" actId="164"/>
          <ac:grpSpMkLst>
            <pc:docMk/>
            <pc:sldMk cId="4283055366" sldId="317"/>
            <ac:grpSpMk id="24" creationId="{B2A200CC-E801-52D7-ED4B-1444266A6776}"/>
          </ac:grpSpMkLst>
        </pc:grpChg>
        <pc:picChg chg="mod topLvl">
          <ac:chgData name="明阳 阮" userId="a4dcf2889a22c6f9" providerId="LiveId" clId="{28B77DC3-1BDE-41AE-A96E-CA10BA68E48B}" dt="2023-12-06T11:08:37.017" v="4827" actId="1038"/>
          <ac:picMkLst>
            <pc:docMk/>
            <pc:sldMk cId="4283055366" sldId="317"/>
            <ac:picMk id="3" creationId="{50EB25E3-D81D-E756-98FF-1FC64AB613E7}"/>
          </ac:picMkLst>
        </pc:picChg>
        <pc:picChg chg="del mod topLvl">
          <ac:chgData name="明阳 阮" userId="a4dcf2889a22c6f9" providerId="LiveId" clId="{28B77DC3-1BDE-41AE-A96E-CA10BA68E48B}" dt="2023-12-06T08:57:54.031" v="1906" actId="478"/>
          <ac:picMkLst>
            <pc:docMk/>
            <pc:sldMk cId="4283055366" sldId="317"/>
            <ac:picMk id="4" creationId="{7E9E90D0-7D8B-1B92-D98E-81833C66E632}"/>
          </ac:picMkLst>
        </pc:picChg>
        <pc:picChg chg="del mod topLvl">
          <ac:chgData name="明阳 阮" userId="a4dcf2889a22c6f9" providerId="LiveId" clId="{28B77DC3-1BDE-41AE-A96E-CA10BA68E48B}" dt="2023-12-06T08:57:53.093" v="1904" actId="478"/>
          <ac:picMkLst>
            <pc:docMk/>
            <pc:sldMk cId="4283055366" sldId="317"/>
            <ac:picMk id="5" creationId="{7335CDB9-248B-71B6-2343-AC3DA70161F1}"/>
          </ac:picMkLst>
        </pc:picChg>
        <pc:picChg chg="del mod topLvl">
          <ac:chgData name="明阳 阮" userId="a4dcf2889a22c6f9" providerId="LiveId" clId="{28B77DC3-1BDE-41AE-A96E-CA10BA68E48B}" dt="2023-12-06T08:57:53.443" v="1905" actId="478"/>
          <ac:picMkLst>
            <pc:docMk/>
            <pc:sldMk cId="4283055366" sldId="317"/>
            <ac:picMk id="6" creationId="{113B386C-A948-23A3-0795-B159FD318273}"/>
          </ac:picMkLst>
        </pc:picChg>
        <pc:picChg chg="add del mod">
          <ac:chgData name="明阳 阮" userId="a4dcf2889a22c6f9" providerId="LiveId" clId="{28B77DC3-1BDE-41AE-A96E-CA10BA68E48B}" dt="2023-12-06T08:57:36.824" v="1900"/>
          <ac:picMkLst>
            <pc:docMk/>
            <pc:sldMk cId="4283055366" sldId="317"/>
            <ac:picMk id="11" creationId="{64E651E7-F4B5-C211-4657-CF0499916C85}"/>
          </ac:picMkLst>
        </pc:picChg>
        <pc:picChg chg="add del mod">
          <ac:chgData name="明阳 阮" userId="a4dcf2889a22c6f9" providerId="LiveId" clId="{28B77DC3-1BDE-41AE-A96E-CA10BA68E48B}" dt="2023-12-06T08:57:36.824" v="1900"/>
          <ac:picMkLst>
            <pc:docMk/>
            <pc:sldMk cId="4283055366" sldId="317"/>
            <ac:picMk id="12" creationId="{54D40029-A3B8-9B0C-4997-B2412AB16B48}"/>
          </ac:picMkLst>
        </pc:picChg>
        <pc:picChg chg="add mod">
          <ac:chgData name="明阳 阮" userId="a4dcf2889a22c6f9" providerId="LiveId" clId="{28B77DC3-1BDE-41AE-A96E-CA10BA68E48B}" dt="2023-12-06T11:08:37.017" v="4827" actId="1038"/>
          <ac:picMkLst>
            <pc:docMk/>
            <pc:sldMk cId="4283055366" sldId="317"/>
            <ac:picMk id="13" creationId="{F8CFF59F-52BC-3751-EA95-DB87EADE8DE1}"/>
          </ac:picMkLst>
        </pc:picChg>
        <pc:picChg chg="add mod">
          <ac:chgData name="明阳 阮" userId="a4dcf2889a22c6f9" providerId="LiveId" clId="{28B77DC3-1BDE-41AE-A96E-CA10BA68E48B}" dt="2023-12-06T11:08:37.017" v="4827" actId="1038"/>
          <ac:picMkLst>
            <pc:docMk/>
            <pc:sldMk cId="4283055366" sldId="317"/>
            <ac:picMk id="14" creationId="{28640409-C69A-48E4-DA00-9A41C38FEC82}"/>
          </ac:picMkLst>
        </pc:picChg>
        <pc:picChg chg="add mod">
          <ac:chgData name="明阳 阮" userId="a4dcf2889a22c6f9" providerId="LiveId" clId="{28B77DC3-1BDE-41AE-A96E-CA10BA68E48B}" dt="2023-12-06T11:08:37.017" v="4827" actId="1038"/>
          <ac:picMkLst>
            <pc:docMk/>
            <pc:sldMk cId="4283055366" sldId="317"/>
            <ac:picMk id="15" creationId="{11EFFD0C-42E5-3748-53D5-F804BF38D397}"/>
          </ac:picMkLst>
        </pc:picChg>
        <pc:picChg chg="add mod">
          <ac:chgData name="明阳 阮" userId="a4dcf2889a22c6f9" providerId="LiveId" clId="{28B77DC3-1BDE-41AE-A96E-CA10BA68E48B}" dt="2023-12-06T11:08:37.017" v="4827" actId="1038"/>
          <ac:picMkLst>
            <pc:docMk/>
            <pc:sldMk cId="4283055366" sldId="317"/>
            <ac:picMk id="16" creationId="{FC1DD3CF-8D07-655A-9BB7-EC276CB43488}"/>
          </ac:picMkLst>
        </pc:picChg>
        <pc:picChg chg="add del mod">
          <ac:chgData name="明阳 阮" userId="a4dcf2889a22c6f9" providerId="LiveId" clId="{28B77DC3-1BDE-41AE-A96E-CA10BA68E48B}" dt="2023-12-06T11:08:37.144" v="4828" actId="478"/>
          <ac:picMkLst>
            <pc:docMk/>
            <pc:sldMk cId="4283055366" sldId="317"/>
            <ac:picMk id="17" creationId="{B844F7F5-E9BB-81AE-993B-48C048A8229C}"/>
          </ac:picMkLst>
        </pc:picChg>
        <pc:picChg chg="add del mod">
          <ac:chgData name="明阳 阮" userId="a4dcf2889a22c6f9" providerId="LiveId" clId="{28B77DC3-1BDE-41AE-A96E-CA10BA68E48B}" dt="2023-12-06T11:08:37.144" v="4828" actId="478"/>
          <ac:picMkLst>
            <pc:docMk/>
            <pc:sldMk cId="4283055366" sldId="317"/>
            <ac:picMk id="18" creationId="{6EE934D3-0F49-A88E-A9C2-A263842BDC02}"/>
          </ac:picMkLst>
        </pc:picChg>
        <pc:picChg chg="add del mod">
          <ac:chgData name="明阳 阮" userId="a4dcf2889a22c6f9" providerId="LiveId" clId="{28B77DC3-1BDE-41AE-A96E-CA10BA68E48B}" dt="2023-12-06T11:08:37.144" v="4828" actId="478"/>
          <ac:picMkLst>
            <pc:docMk/>
            <pc:sldMk cId="4283055366" sldId="317"/>
            <ac:picMk id="19" creationId="{740D6EF0-9495-E289-ED6D-94BAF498C6A4}"/>
          </ac:picMkLst>
        </pc:picChg>
        <pc:picChg chg="add del mod">
          <ac:chgData name="明阳 阮" userId="a4dcf2889a22c6f9" providerId="LiveId" clId="{28B77DC3-1BDE-41AE-A96E-CA10BA68E48B}" dt="2023-12-06T11:08:37.144" v="4828" actId="478"/>
          <ac:picMkLst>
            <pc:docMk/>
            <pc:sldMk cId="4283055366" sldId="317"/>
            <ac:picMk id="20" creationId="{7686201C-9256-7508-B688-B4FCE6E3EA53}"/>
          </ac:picMkLst>
        </pc:picChg>
        <pc:picChg chg="add del mod">
          <ac:chgData name="明阳 阮" userId="a4dcf2889a22c6f9" providerId="LiveId" clId="{28B77DC3-1BDE-41AE-A96E-CA10BA68E48B}" dt="2023-12-06T11:08:37.144" v="4828" actId="478"/>
          <ac:picMkLst>
            <pc:docMk/>
            <pc:sldMk cId="4283055366" sldId="317"/>
            <ac:picMk id="21" creationId="{582BFACA-9B59-7B35-E117-117FB0CE4F1E}"/>
          </ac:picMkLst>
        </pc:picChg>
      </pc:sldChg>
      <pc:sldChg chg="new">
        <pc:chgData name="明阳 阮" userId="a4dcf2889a22c6f9" providerId="LiveId" clId="{28B77DC3-1BDE-41AE-A96E-CA10BA68E48B}" dt="2023-12-06T06:56:52.612" v="3" actId="680"/>
        <pc:sldMkLst>
          <pc:docMk/>
          <pc:sldMk cId="2222694013" sldId="318"/>
        </pc:sldMkLst>
      </pc:sldChg>
      <pc:sldChg chg="add del">
        <pc:chgData name="明阳 阮" userId="a4dcf2889a22c6f9" providerId="LiveId" clId="{28B77DC3-1BDE-41AE-A96E-CA10BA68E48B}" dt="2023-12-06T06:57:00.514" v="10" actId="47"/>
        <pc:sldMkLst>
          <pc:docMk/>
          <pc:sldMk cId="2063452988" sldId="319"/>
        </pc:sldMkLst>
      </pc:sldChg>
      <pc:sldChg chg="addSp delSp modSp add mod">
        <pc:chgData name="明阳 阮" userId="a4dcf2889a22c6f9" providerId="LiveId" clId="{28B77DC3-1BDE-41AE-A96E-CA10BA68E48B}" dt="2023-12-06T09:02:09.069" v="1974" actId="21"/>
        <pc:sldMkLst>
          <pc:docMk/>
          <pc:sldMk cId="601494147" sldId="320"/>
        </pc:sldMkLst>
        <pc:picChg chg="add del mod modCrop">
          <ac:chgData name="明阳 阮" userId="a4dcf2889a22c6f9" providerId="LiveId" clId="{28B77DC3-1BDE-41AE-A96E-CA10BA68E48B}" dt="2023-12-06T09:00:57.535" v="1953" actId="21"/>
          <ac:picMkLst>
            <pc:docMk/>
            <pc:sldMk cId="601494147" sldId="320"/>
            <ac:picMk id="3" creationId="{95CF8A20-E643-0351-8ED5-B7D86238B14B}"/>
          </ac:picMkLst>
        </pc:picChg>
        <pc:picChg chg="add del mod modCrop">
          <ac:chgData name="明阳 阮" userId="a4dcf2889a22c6f9" providerId="LiveId" clId="{28B77DC3-1BDE-41AE-A96E-CA10BA68E48B}" dt="2023-12-06T09:02:09.069" v="1974" actId="21"/>
          <ac:picMkLst>
            <pc:docMk/>
            <pc:sldMk cId="601494147" sldId="320"/>
            <ac:picMk id="4" creationId="{5B20C213-5EAA-6BF1-B487-D2429EFA6755}"/>
          </ac:picMkLst>
        </pc:picChg>
      </pc:sldChg>
      <pc:sldChg chg="addSp delSp modSp new mod">
        <pc:chgData name="明阳 阮" userId="a4dcf2889a22c6f9" providerId="LiveId" clId="{28B77DC3-1BDE-41AE-A96E-CA10BA68E48B}" dt="2023-12-06T09:09:24.837" v="2029" actId="21"/>
        <pc:sldMkLst>
          <pc:docMk/>
          <pc:sldMk cId="1657290482" sldId="321"/>
        </pc:sldMkLst>
        <pc:picChg chg="add del mod modCrop">
          <ac:chgData name="明阳 阮" userId="a4dcf2889a22c6f9" providerId="LiveId" clId="{28B77DC3-1BDE-41AE-A96E-CA10BA68E48B}" dt="2023-12-06T09:06:01.520" v="2005" actId="21"/>
          <ac:picMkLst>
            <pc:docMk/>
            <pc:sldMk cId="1657290482" sldId="321"/>
            <ac:picMk id="4" creationId="{E4C6F05B-E0E1-033D-7305-87BDB116A9E3}"/>
          </ac:picMkLst>
        </pc:picChg>
        <pc:picChg chg="add del mod modCrop">
          <ac:chgData name="明阳 阮" userId="a4dcf2889a22c6f9" providerId="LiveId" clId="{28B77DC3-1BDE-41AE-A96E-CA10BA68E48B}" dt="2023-12-06T09:06:01.520" v="2005" actId="21"/>
          <ac:picMkLst>
            <pc:docMk/>
            <pc:sldMk cId="1657290482" sldId="321"/>
            <ac:picMk id="6" creationId="{352A8EDB-9B55-DA84-14B8-F823076E1CB2}"/>
          </ac:picMkLst>
        </pc:picChg>
        <pc:picChg chg="add del mod modCrop">
          <ac:chgData name="明阳 阮" userId="a4dcf2889a22c6f9" providerId="LiveId" clId="{28B77DC3-1BDE-41AE-A96E-CA10BA68E48B}" dt="2023-12-06T09:07:48.669" v="2018" actId="21"/>
          <ac:picMkLst>
            <pc:docMk/>
            <pc:sldMk cId="1657290482" sldId="321"/>
            <ac:picMk id="8" creationId="{63DCB1C6-E489-68F2-AC86-4E59466885B2}"/>
          </ac:picMkLst>
        </pc:picChg>
        <pc:picChg chg="add del mod modCrop">
          <ac:chgData name="明阳 阮" userId="a4dcf2889a22c6f9" providerId="LiveId" clId="{28B77DC3-1BDE-41AE-A96E-CA10BA68E48B}" dt="2023-12-06T09:09:24.837" v="2029" actId="21"/>
          <ac:picMkLst>
            <pc:docMk/>
            <pc:sldMk cId="1657290482" sldId="321"/>
            <ac:picMk id="10" creationId="{DCCFB21C-6E0F-01C3-B1F2-A20364E3B0C1}"/>
          </ac:picMkLst>
        </pc:picChg>
      </pc:sldChg>
      <pc:sldChg chg="addSp delSp modSp new del mod">
        <pc:chgData name="明阳 阮" userId="a4dcf2889a22c6f9" providerId="LiveId" clId="{28B77DC3-1BDE-41AE-A96E-CA10BA68E48B}" dt="2023-12-06T11:08:53.802" v="4834" actId="680"/>
        <pc:sldMkLst>
          <pc:docMk/>
          <pc:sldMk cId="838784904" sldId="322"/>
        </pc:sldMkLst>
        <pc:spChg chg="add del">
          <ac:chgData name="明阳 阮" userId="a4dcf2889a22c6f9" providerId="LiveId" clId="{28B77DC3-1BDE-41AE-A96E-CA10BA68E48B}" dt="2023-12-06T11:05:35.113" v="4624" actId="22"/>
          <ac:spMkLst>
            <pc:docMk/>
            <pc:sldMk cId="838784904" sldId="322"/>
            <ac:spMk id="4" creationId="{FE8419CA-081C-914F-8838-C3CBEDDE807A}"/>
          </ac:spMkLst>
        </pc:spChg>
        <pc:spChg chg="add del mod">
          <ac:chgData name="明阳 阮" userId="a4dcf2889a22c6f9" providerId="LiveId" clId="{28B77DC3-1BDE-41AE-A96E-CA10BA68E48B}" dt="2023-12-06T11:08:53.204" v="4833"/>
          <ac:spMkLst>
            <pc:docMk/>
            <pc:sldMk cId="838784904" sldId="322"/>
            <ac:spMk id="10" creationId="{2B0522DB-62A6-B08C-49ED-A879FE49209F}"/>
          </ac:spMkLst>
        </pc:spChg>
        <pc:spChg chg="add del mod">
          <ac:chgData name="明阳 阮" userId="a4dcf2889a22c6f9" providerId="LiveId" clId="{28B77DC3-1BDE-41AE-A96E-CA10BA68E48B}" dt="2023-12-06T11:08:53.204" v="4833"/>
          <ac:spMkLst>
            <pc:docMk/>
            <pc:sldMk cId="838784904" sldId="322"/>
            <ac:spMk id="11" creationId="{F2BC8490-B596-7069-CF45-779D7DD41AC7}"/>
          </ac:spMkLst>
        </pc:spChg>
        <pc:spChg chg="add del mod">
          <ac:chgData name="明阳 阮" userId="a4dcf2889a22c6f9" providerId="LiveId" clId="{28B77DC3-1BDE-41AE-A96E-CA10BA68E48B}" dt="2023-12-06T11:08:53.204" v="4833"/>
          <ac:spMkLst>
            <pc:docMk/>
            <pc:sldMk cId="838784904" sldId="322"/>
            <ac:spMk id="12" creationId="{C06533E8-651F-D439-D4D1-F2BB0BFD2EFF}"/>
          </ac:spMkLst>
        </pc:spChg>
        <pc:spChg chg="add del mod">
          <ac:chgData name="明阳 阮" userId="a4dcf2889a22c6f9" providerId="LiveId" clId="{28B77DC3-1BDE-41AE-A96E-CA10BA68E48B}" dt="2023-12-06T11:08:53.204" v="4833"/>
          <ac:spMkLst>
            <pc:docMk/>
            <pc:sldMk cId="838784904" sldId="322"/>
            <ac:spMk id="13" creationId="{DCCAB9FE-3B25-1A9C-CFA4-0664F353A754}"/>
          </ac:spMkLst>
        </pc:spChg>
        <pc:spChg chg="add del mod">
          <ac:chgData name="明阳 阮" userId="a4dcf2889a22c6f9" providerId="LiveId" clId="{28B77DC3-1BDE-41AE-A96E-CA10BA68E48B}" dt="2023-12-06T11:08:53.204" v="4833"/>
          <ac:spMkLst>
            <pc:docMk/>
            <pc:sldMk cId="838784904" sldId="322"/>
            <ac:spMk id="14" creationId="{AEC803AB-A516-0D78-8829-B401C7516396}"/>
          </ac:spMkLst>
        </pc:spChg>
        <pc:spChg chg="add del mod">
          <ac:chgData name="明阳 阮" userId="a4dcf2889a22c6f9" providerId="LiveId" clId="{28B77DC3-1BDE-41AE-A96E-CA10BA68E48B}" dt="2023-12-06T11:08:53.204" v="4833"/>
          <ac:spMkLst>
            <pc:docMk/>
            <pc:sldMk cId="838784904" sldId="322"/>
            <ac:spMk id="15" creationId="{E60B3C67-0E9C-9CEE-6646-C24FEC660C5A}"/>
          </ac:spMkLst>
        </pc:spChg>
        <pc:spChg chg="add del mod">
          <ac:chgData name="明阳 阮" userId="a4dcf2889a22c6f9" providerId="LiveId" clId="{28B77DC3-1BDE-41AE-A96E-CA10BA68E48B}" dt="2023-12-06T11:08:48.140" v="4829"/>
          <ac:spMkLst>
            <pc:docMk/>
            <pc:sldMk cId="838784904" sldId="322"/>
            <ac:spMk id="16" creationId="{88B70D19-C0CC-562D-60A9-B461B25D26F1}"/>
          </ac:spMkLst>
        </pc:spChg>
        <pc:spChg chg="add del mod">
          <ac:chgData name="明阳 阮" userId="a4dcf2889a22c6f9" providerId="LiveId" clId="{28B77DC3-1BDE-41AE-A96E-CA10BA68E48B}" dt="2023-12-06T11:08:36.814" v="4826"/>
          <ac:spMkLst>
            <pc:docMk/>
            <pc:sldMk cId="838784904" sldId="322"/>
            <ac:spMk id="17" creationId="{0B21C3D7-298B-C34E-B69D-F6EFE21E2A14}"/>
          </ac:spMkLst>
        </pc:spChg>
        <pc:picChg chg="add del mod">
          <ac:chgData name="明阳 阮" userId="a4dcf2889a22c6f9" providerId="LiveId" clId="{28B77DC3-1BDE-41AE-A96E-CA10BA68E48B}" dt="2023-12-06T11:08:53.204" v="4833"/>
          <ac:picMkLst>
            <pc:docMk/>
            <pc:sldMk cId="838784904" sldId="322"/>
            <ac:picMk id="5" creationId="{199E1FC4-83DB-3FF1-8574-09191496C908}"/>
          </ac:picMkLst>
        </pc:picChg>
        <pc:picChg chg="add del mod">
          <ac:chgData name="明阳 阮" userId="a4dcf2889a22c6f9" providerId="LiveId" clId="{28B77DC3-1BDE-41AE-A96E-CA10BA68E48B}" dt="2023-12-06T11:08:53.204" v="4833"/>
          <ac:picMkLst>
            <pc:docMk/>
            <pc:sldMk cId="838784904" sldId="322"/>
            <ac:picMk id="6" creationId="{6A39FDC7-C500-D09E-7F4E-35A30A826902}"/>
          </ac:picMkLst>
        </pc:picChg>
        <pc:picChg chg="add del mod">
          <ac:chgData name="明阳 阮" userId="a4dcf2889a22c6f9" providerId="LiveId" clId="{28B77DC3-1BDE-41AE-A96E-CA10BA68E48B}" dt="2023-12-06T11:08:53.204" v="4833"/>
          <ac:picMkLst>
            <pc:docMk/>
            <pc:sldMk cId="838784904" sldId="322"/>
            <ac:picMk id="7" creationId="{7CE50ABE-CB53-879C-2E77-8375410AD61B}"/>
          </ac:picMkLst>
        </pc:picChg>
        <pc:picChg chg="add del mod">
          <ac:chgData name="明阳 阮" userId="a4dcf2889a22c6f9" providerId="LiveId" clId="{28B77DC3-1BDE-41AE-A96E-CA10BA68E48B}" dt="2023-12-06T11:08:53.204" v="4833"/>
          <ac:picMkLst>
            <pc:docMk/>
            <pc:sldMk cId="838784904" sldId="322"/>
            <ac:picMk id="8" creationId="{1C7960A7-7403-6F03-12D7-79168EED05D2}"/>
          </ac:picMkLst>
        </pc:picChg>
        <pc:picChg chg="add del mod">
          <ac:chgData name="明阳 阮" userId="a4dcf2889a22c6f9" providerId="LiveId" clId="{28B77DC3-1BDE-41AE-A96E-CA10BA68E48B}" dt="2023-12-06T11:08:53.204" v="4833"/>
          <ac:picMkLst>
            <pc:docMk/>
            <pc:sldMk cId="838784904" sldId="322"/>
            <ac:picMk id="9" creationId="{D341608B-C3F5-7C26-4753-2BE1915191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横浜市立大学、立川研究室のゲンメイヨウです。</a:t>
            </a:r>
          </a:p>
          <a:p>
            <a:r>
              <a:rPr lang="ja-JP" altLang="en-US" dirty="0"/>
              <a:t>本日はこのようなタイトルで発表いたします。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1</a:t>
            </a:fld>
            <a:endParaRPr kumimoji="1" lang="ja-JP" altLang="en-US"/>
          </a:p>
        </p:txBody>
      </p:sp>
    </p:spTree>
    <p:extLst>
      <p:ext uri="{BB962C8B-B14F-4D97-AF65-F5344CB8AC3E}">
        <p14:creationId xmlns:p14="http://schemas.microsoft.com/office/powerpoint/2010/main" val="141160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2</a:t>
            </a:fld>
            <a:endParaRPr kumimoji="1" lang="ja-JP" altLang="en-US"/>
          </a:p>
        </p:txBody>
      </p:sp>
    </p:spTree>
    <p:extLst>
      <p:ext uri="{BB962C8B-B14F-4D97-AF65-F5344CB8AC3E}">
        <p14:creationId xmlns:p14="http://schemas.microsoft.com/office/powerpoint/2010/main" val="11505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3</a:t>
            </a:fld>
            <a:endParaRPr kumimoji="1" lang="ja-JP" altLang="en-US"/>
          </a:p>
        </p:txBody>
      </p:sp>
    </p:spTree>
    <p:extLst>
      <p:ext uri="{BB962C8B-B14F-4D97-AF65-F5344CB8AC3E}">
        <p14:creationId xmlns:p14="http://schemas.microsoft.com/office/powerpoint/2010/main" val="23253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分子雲でのメタノール分子での生成過程を説明しまします。</a:t>
            </a:r>
            <a:endParaRPr lang="en-US" altLang="ja-JP" dirty="0"/>
          </a:p>
          <a:p>
            <a:r>
              <a:rPr lang="ja-JP" altLang="en-US" dirty="0"/>
              <a:t>先程述べた分子雲の特徴としては、「氷微粒子」が存在していることです。</a:t>
            </a:r>
          </a:p>
          <a:p>
            <a:r>
              <a:rPr lang="ja-JP" altLang="en-US" dirty="0"/>
              <a:t>メタノールは氷微粒子表面において</a:t>
            </a:r>
            <a:r>
              <a:rPr lang="en-US" altLang="ja-JP" dirty="0"/>
              <a:t>CO</a:t>
            </a:r>
            <a:r>
              <a:rPr lang="ja-JP" altLang="en-US" dirty="0"/>
              <a:t>分子と</a:t>
            </a:r>
            <a:r>
              <a:rPr lang="en-US" altLang="ja-JP" dirty="0"/>
              <a:t>H</a:t>
            </a:r>
            <a:r>
              <a:rPr lang="ja-JP" altLang="en-US" dirty="0"/>
              <a:t>（</a:t>
            </a:r>
            <a:r>
              <a:rPr lang="en-US" altLang="ja-JP" dirty="0"/>
              <a:t>D</a:t>
            </a:r>
            <a:r>
              <a:rPr lang="ja-JP" altLang="en-US" dirty="0"/>
              <a:t>）原子が次々と反応することで生成します。</a:t>
            </a:r>
          </a:p>
          <a:p>
            <a:r>
              <a:rPr lang="ja-JP" altLang="en-US" dirty="0"/>
              <a:t>しかしながら、この生成経路における重水素濃縮の機構（メカニズム）は十分に解明されておりません。</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そこで本研究では、「微粒子氷表面」での「</a:t>
            </a:r>
            <a:r>
              <a:rPr lang="en-US" altLang="ja-JP" dirty="0"/>
              <a:t>CO</a:t>
            </a:r>
            <a:r>
              <a:rPr lang="ja-JP" altLang="en-US" dirty="0"/>
              <a:t>分子と</a:t>
            </a:r>
            <a:r>
              <a:rPr lang="en-US" altLang="ja-JP" dirty="0"/>
              <a:t>H</a:t>
            </a:r>
            <a:r>
              <a:rPr lang="ja-JP" altLang="en-US" dirty="0"/>
              <a:t>原子・</a:t>
            </a:r>
            <a:r>
              <a:rPr lang="en-US" altLang="ja-JP" dirty="0"/>
              <a:t>D</a:t>
            </a:r>
            <a:r>
              <a:rPr lang="ja-JP" altLang="en-US" dirty="0"/>
              <a:t>原子」との反応を計算し、メタノール分子における重水素濃縮メカニズムの解明を目的とします。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5</a:t>
            </a:fld>
            <a:endParaRPr kumimoji="1" lang="ja-JP" altLang="en-US"/>
          </a:p>
        </p:txBody>
      </p:sp>
    </p:spTree>
    <p:extLst>
      <p:ext uri="{BB962C8B-B14F-4D97-AF65-F5344CB8AC3E}">
        <p14:creationId xmlns:p14="http://schemas.microsoft.com/office/powerpoint/2010/main" val="3353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さいてきな汎関数と基底関数の組み合わせをみいだすため </a:t>
            </a:r>
            <a:r>
              <a:rPr lang="en-US" altLang="ja-JP" dirty="0"/>
              <a:t>CO</a:t>
            </a:r>
            <a:r>
              <a:rPr lang="ja-JP" altLang="en-US" dirty="0"/>
              <a:t>分子と</a:t>
            </a:r>
            <a:r>
              <a:rPr lang="en-US" altLang="ja-JP" dirty="0"/>
              <a:t>H</a:t>
            </a:r>
            <a:r>
              <a:rPr lang="ja-JP" altLang="en-US" dirty="0"/>
              <a:t>との反応過程をいろんな組み合わせで反応エネルギー、遷移状態エネルギー、生成物エネルギーの計算をおこなった そこから、活性化エネルギーと生成エネルギーを求めて比較しました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6</a:t>
            </a:fld>
            <a:endParaRPr kumimoji="1" lang="ja-JP" altLang="en-US"/>
          </a:p>
        </p:txBody>
      </p:sp>
    </p:spTree>
    <p:extLst>
      <p:ext uri="{BB962C8B-B14F-4D97-AF65-F5344CB8AC3E}">
        <p14:creationId xmlns:p14="http://schemas.microsoft.com/office/powerpoint/2010/main" val="323268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ωB97XD/6-311++G (</a:t>
            </a:r>
            <a:r>
              <a:rPr lang="en-US" altLang="ja-JP" dirty="0" err="1"/>
              <a:t>d,p</a:t>
            </a:r>
            <a:r>
              <a:rPr lang="en-US" altLang="ja-JP" dirty="0"/>
              <a:t>)</a:t>
            </a:r>
            <a:r>
              <a:rPr lang="ja-JP" altLang="en-US" dirty="0"/>
              <a:t>の組み合わせが系に適している</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7</a:t>
            </a:fld>
            <a:endParaRPr kumimoji="1" lang="ja-JP" altLang="en-US"/>
          </a:p>
        </p:txBody>
      </p:sp>
    </p:spTree>
    <p:extLst>
      <p:ext uri="{BB962C8B-B14F-4D97-AF65-F5344CB8AC3E}">
        <p14:creationId xmlns:p14="http://schemas.microsoft.com/office/powerpoint/2010/main" val="159220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8</a:t>
            </a:fld>
            <a:endParaRPr kumimoji="1" lang="ja-JP" altLang="en-US"/>
          </a:p>
        </p:txBody>
      </p:sp>
    </p:spTree>
    <p:extLst>
      <p:ext uri="{BB962C8B-B14F-4D97-AF65-F5344CB8AC3E}">
        <p14:creationId xmlns:p14="http://schemas.microsoft.com/office/powerpoint/2010/main" val="14380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しかしながら、通常の量子化学計算手法では</a:t>
            </a:r>
            <a:r>
              <a:rPr lang="en-US" altLang="ja-JP" dirty="0"/>
              <a:t>H</a:t>
            </a:r>
            <a:r>
              <a:rPr lang="ja-JP" altLang="en-US" dirty="0"/>
              <a:t>原子と</a:t>
            </a:r>
            <a:r>
              <a:rPr lang="en-US" altLang="ja-JP" dirty="0"/>
              <a:t>D</a:t>
            </a:r>
            <a:r>
              <a:rPr lang="ja-JP" altLang="en-US" dirty="0"/>
              <a:t>原子の量子効果を直接区別することはできません。</a:t>
            </a:r>
          </a:p>
          <a:p>
            <a:r>
              <a:rPr lang="ja-JP" altLang="en-US" dirty="0"/>
              <a:t>そこで</a:t>
            </a:r>
            <a:r>
              <a:rPr lang="en-US" altLang="ja-JP" dirty="0"/>
              <a:t>H</a:t>
            </a:r>
            <a:r>
              <a:rPr lang="ja-JP" altLang="en-US" dirty="0"/>
              <a:t>原子と</a:t>
            </a:r>
            <a:r>
              <a:rPr lang="en-US" altLang="ja-JP" dirty="0"/>
              <a:t>D</a:t>
            </a:r>
            <a:r>
              <a:rPr lang="ja-JP" altLang="en-US" dirty="0"/>
              <a:t>原子の量子効果の違いを調べるために</a:t>
            </a:r>
            <a:r>
              <a:rPr lang="en-US" altLang="ja-JP" dirty="0"/>
              <a:t>MCDFT</a:t>
            </a:r>
            <a:r>
              <a:rPr lang="ja-JP" altLang="en-US" dirty="0"/>
              <a:t>法を用いた計算を実施します。</a:t>
            </a:r>
          </a:p>
          <a:p>
            <a:r>
              <a:rPr lang="ja-JP" altLang="en-US" dirty="0"/>
              <a:t>また氷表面でのそれぞれの反応を調べたいため、局在化基底と平面波基底を同時に扱える、</a:t>
            </a:r>
            <a:r>
              <a:rPr lang="en-US" altLang="ja-JP" dirty="0"/>
              <a:t>CPLB</a:t>
            </a:r>
            <a:r>
              <a:rPr lang="ja-JP" altLang="en-US" dirty="0"/>
              <a:t>法を用いた計算を実施します。</a:t>
            </a:r>
          </a:p>
          <a:p>
            <a:r>
              <a:rPr lang="ja-JP" altLang="en-US" dirty="0"/>
              <a:t>以上により、メタノール分子の生成過程における重水素濃縮機構を解明していきます。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9</a:t>
            </a:fld>
            <a:endParaRPr kumimoji="1" lang="ja-JP" altLang="en-US"/>
          </a:p>
        </p:txBody>
      </p:sp>
    </p:spTree>
    <p:extLst>
      <p:ext uri="{BB962C8B-B14F-4D97-AF65-F5344CB8AC3E}">
        <p14:creationId xmlns:p14="http://schemas.microsoft.com/office/powerpoint/2010/main" val="2509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BBBA39A5-3755-40EF-A9A6-85674BD00511}"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54206A17-77D1-43B4-80A0-312EE7C91B7B}"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AE8072AD-7F33-4B79-AD1C-D4CD740B887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995A2788-C965-4BA0-9745-64E991875797}"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EA99477E-E081-49BE-B839-DD05AADD248D}"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9BE9269C-40B1-4456-9550-F0D0DAF34DF7}"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89F6D755-027F-41C4-B80E-70E5EFEE28C7}" type="datetime1">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89F95BE3-6D05-409E-9DF0-438CFBBA9E55}" type="datetime1">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8B25E6AD-DFF4-4C26-B75B-70B1969C8DA9}" type="datetime1">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07334392-BAC9-4A1C-BE7E-0EF1DDBB8D26}"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24961D42-5EA6-49A1-AEF9-4F523217E029}"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00A7-CB5A-444E-A2E3-E8FF8A0FA6F5}"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dirty="0"/>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0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90.png"/><Relationship Id="rId17"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8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image" Target="../media/image27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 name="灯片编号占位符 3">
            <a:extLst>
              <a:ext uri="{FF2B5EF4-FFF2-40B4-BE49-F238E27FC236}">
                <a16:creationId xmlns:a16="http://schemas.microsoft.com/office/drawing/2014/main" id="{6653A5FA-9CF7-EDA3-679A-A47A87C30857}"/>
              </a:ext>
            </a:extLst>
          </p:cNvPr>
          <p:cNvSpPr>
            <a:spLocks noGrp="1"/>
          </p:cNvSpPr>
          <p:nvPr>
            <p:ph type="sldNum" sz="quarter" idx="12"/>
          </p:nvPr>
        </p:nvSpPr>
        <p:spPr/>
        <p:txBody>
          <a:bodyPr/>
          <a:lstStyle/>
          <a:p>
            <a:fld id="{736AC65F-1208-4C2D-A435-006612209E61}" type="slidenum">
              <a:rPr kumimoji="1" lang="ja-JP" altLang="en-US" sz="2800" b="1" smtClean="0"/>
              <a:t>1</a:t>
            </a:fld>
            <a:endParaRPr kumimoji="1" lang="ja-JP" altLang="en-US" sz="2800" b="1"/>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10</a:t>
            </a:fld>
            <a:endParaRPr kumimoji="1" lang="ja-JP" altLang="en-US"/>
          </a:p>
        </p:txBody>
      </p:sp>
    </p:spTree>
    <p:extLst>
      <p:ext uri="{BB962C8B-B14F-4D97-AF65-F5344CB8AC3E}">
        <p14:creationId xmlns:p14="http://schemas.microsoft.com/office/powerpoint/2010/main" val="222269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11</a:t>
            </a:fld>
            <a:endParaRPr kumimoji="1" lang="ja-JP" altLang="en-US"/>
          </a:p>
        </p:txBody>
      </p:sp>
    </p:spTree>
    <p:extLst>
      <p:ext uri="{BB962C8B-B14F-4D97-AF65-F5344CB8AC3E}">
        <p14:creationId xmlns:p14="http://schemas.microsoft.com/office/powerpoint/2010/main" val="60149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F3C95F-FD9B-1FDA-6FF3-957F9A7962A7}"/>
              </a:ext>
            </a:extLst>
          </p:cNvPr>
          <p:cNvSpPr>
            <a:spLocks noGrp="1"/>
          </p:cNvSpPr>
          <p:nvPr>
            <p:ph type="sldNum" sz="quarter" idx="12"/>
          </p:nvPr>
        </p:nvSpPr>
        <p:spPr/>
        <p:txBody>
          <a:bodyPr/>
          <a:lstStyle/>
          <a:p>
            <a:fld id="{736AC65F-1208-4C2D-A435-006612209E61}" type="slidenum">
              <a:rPr kumimoji="1" lang="ja-JP" altLang="en-US" smtClean="0"/>
              <a:t>12</a:t>
            </a:fld>
            <a:endParaRPr kumimoji="1" lang="ja-JP" altLang="en-US"/>
          </a:p>
        </p:txBody>
      </p:sp>
    </p:spTree>
    <p:extLst>
      <p:ext uri="{BB962C8B-B14F-4D97-AF65-F5344CB8AC3E}">
        <p14:creationId xmlns:p14="http://schemas.microsoft.com/office/powerpoint/2010/main" val="165729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A7C684-E01F-FA84-60E4-3842CD9811A1}"/>
              </a:ext>
            </a:extLst>
          </p:cNvPr>
          <p:cNvSpPr>
            <a:spLocks noGrp="1"/>
          </p:cNvSpPr>
          <p:nvPr>
            <p:ph type="sldNum" sz="quarter" idx="12"/>
          </p:nvPr>
        </p:nvSpPr>
        <p:spPr/>
        <p:txBody>
          <a:bodyPr/>
          <a:lstStyle/>
          <a:p>
            <a:fld id="{736AC65F-1208-4C2D-A435-006612209E61}" type="slidenum">
              <a:rPr kumimoji="1" lang="ja-JP" altLang="en-US" smtClean="0"/>
              <a:t>13</a:t>
            </a:fld>
            <a:endParaRPr kumimoji="1" lang="ja-JP" altLang="en-US"/>
          </a:p>
        </p:txBody>
      </p:sp>
    </p:spTree>
    <p:extLst>
      <p:ext uri="{BB962C8B-B14F-4D97-AF65-F5344CB8AC3E}">
        <p14:creationId xmlns:p14="http://schemas.microsoft.com/office/powerpoint/2010/main" val="313855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1EEBD3BB-7B44-731D-4EE5-8F91216F5C3C}"/>
              </a:ext>
            </a:extLst>
          </p:cNvPr>
          <p:cNvPicPr>
            <a:picLocks noChangeAspect="1"/>
          </p:cNvPicPr>
          <p:nvPr/>
        </p:nvPicPr>
        <p:blipFill>
          <a:blip r:embed="rId2">
            <a:extLst>
              <a:ext uri="{28A0092B-C50C-407E-A947-70E740481C1C}">
                <a14:useLocalDpi xmlns:a14="http://schemas.microsoft.com/office/drawing/2010/main" val="0"/>
              </a:ext>
            </a:extLst>
          </a:blip>
          <a:srcRect t="5319" b="5319"/>
          <a:stretch/>
        </p:blipFill>
        <p:spPr>
          <a:xfrm>
            <a:off x="2873829" y="1931928"/>
            <a:ext cx="4975216" cy="3334466"/>
          </a:xfrm>
          <a:prstGeom prst="rect">
            <a:avLst/>
          </a:prstGeom>
        </p:spPr>
      </p:pic>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4.24kcal/mol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24.78kcal/mol</a:t>
            </a:r>
            <a:endParaRPr lang="en-US" altLang="ja-JP" sz="2800" dirty="0">
              <a:latin typeface="BIZ UDPゴシック" panose="020B0400000000000000" pitchFamily="50" charset="-128"/>
              <a:ea typeface="BIZ UDPゴシック" panose="020B0400000000000000" pitchFamily="50" charset="-128"/>
            </a:endParaRPr>
          </a:p>
        </p:txBody>
      </p:sp>
      <p:sp>
        <p:nvSpPr>
          <p:cNvPr id="10" name="灯片编号占位符 9">
            <a:extLst>
              <a:ext uri="{FF2B5EF4-FFF2-40B4-BE49-F238E27FC236}">
                <a16:creationId xmlns:a16="http://schemas.microsoft.com/office/drawing/2014/main" id="{80AE8AAF-F925-57BE-68A1-248741BB4F26}"/>
              </a:ext>
            </a:extLst>
          </p:cNvPr>
          <p:cNvSpPr>
            <a:spLocks noGrp="1"/>
          </p:cNvSpPr>
          <p:nvPr>
            <p:ph type="sldNum" sz="quarter" idx="12"/>
          </p:nvPr>
        </p:nvSpPr>
        <p:spPr/>
        <p:txBody>
          <a:bodyPr/>
          <a:lstStyle/>
          <a:p>
            <a:fld id="{736AC65F-1208-4C2D-A435-006612209E61}" type="slidenum">
              <a:rPr kumimoji="1" lang="ja-JP" altLang="en-US" smtClean="0"/>
              <a:t>14</a:t>
            </a:fld>
            <a:endParaRPr kumimoji="1" lang="ja-JP" altLang="en-US"/>
          </a:p>
        </p:txBody>
      </p:sp>
      <p:sp>
        <p:nvSpPr>
          <p:cNvPr id="11" name="テキスト ボックス 10">
            <a:extLst>
              <a:ext uri="{FF2B5EF4-FFF2-40B4-BE49-F238E27FC236}">
                <a16:creationId xmlns:a16="http://schemas.microsoft.com/office/drawing/2014/main" id="{EC767590-374C-D262-2966-11C260893CFA}"/>
              </a:ext>
            </a:extLst>
          </p:cNvPr>
          <p:cNvSpPr txBox="1"/>
          <p:nvPr/>
        </p:nvSpPr>
        <p:spPr>
          <a:xfrm>
            <a:off x="793849" y="973146"/>
            <a:ext cx="10371455" cy="954107"/>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pic>
        <p:nvPicPr>
          <p:cNvPr id="8" name="図 7">
            <a:extLst>
              <a:ext uri="{FF2B5EF4-FFF2-40B4-BE49-F238E27FC236}">
                <a16:creationId xmlns:a16="http://schemas.microsoft.com/office/drawing/2014/main" id="{8754CDB8-00C6-0F30-DF62-65D6BCCE3D68}"/>
              </a:ext>
            </a:extLst>
          </p:cNvPr>
          <p:cNvPicPr>
            <a:picLocks noChangeAspect="1"/>
          </p:cNvPicPr>
          <p:nvPr/>
        </p:nvPicPr>
        <p:blipFill rotWithShape="1">
          <a:blip r:embed="rId3"/>
          <a:srcRect l="7999" t="70187" r="23598" b="3330"/>
          <a:stretch/>
        </p:blipFill>
        <p:spPr>
          <a:xfrm>
            <a:off x="3535916" y="3355092"/>
            <a:ext cx="1428673" cy="422973"/>
          </a:xfrm>
          <a:prstGeom prst="rect">
            <a:avLst/>
          </a:prstGeom>
        </p:spPr>
      </p:pic>
      <p:pic>
        <p:nvPicPr>
          <p:cNvPr id="12" name="図 11">
            <a:extLst>
              <a:ext uri="{FF2B5EF4-FFF2-40B4-BE49-F238E27FC236}">
                <a16:creationId xmlns:a16="http://schemas.microsoft.com/office/drawing/2014/main" id="{964E8D70-60BF-53A3-FCD6-70D4530D8E6E}"/>
              </a:ext>
            </a:extLst>
          </p:cNvPr>
          <p:cNvPicPr>
            <a:picLocks noChangeAspect="1"/>
          </p:cNvPicPr>
          <p:nvPr/>
        </p:nvPicPr>
        <p:blipFill>
          <a:blip r:embed="rId4"/>
          <a:stretch>
            <a:fillRect/>
          </a:stretch>
        </p:blipFill>
        <p:spPr>
          <a:xfrm>
            <a:off x="4110800" y="3129180"/>
            <a:ext cx="278904" cy="225912"/>
          </a:xfrm>
          <a:prstGeom prst="rect">
            <a:avLst/>
          </a:prstGeom>
        </p:spPr>
      </p:pic>
      <p:pic>
        <p:nvPicPr>
          <p:cNvPr id="13" name="図 12">
            <a:extLst>
              <a:ext uri="{FF2B5EF4-FFF2-40B4-BE49-F238E27FC236}">
                <a16:creationId xmlns:a16="http://schemas.microsoft.com/office/drawing/2014/main" id="{ED823769-A5A0-5C30-EC55-0C04AB9FB5B2}"/>
              </a:ext>
            </a:extLst>
          </p:cNvPr>
          <p:cNvPicPr>
            <a:picLocks noChangeAspect="1"/>
          </p:cNvPicPr>
          <p:nvPr/>
        </p:nvPicPr>
        <p:blipFill rotWithShape="1">
          <a:blip r:embed="rId5"/>
          <a:srcRect l="14174" t="19579" r="19866" b="33365"/>
          <a:stretch/>
        </p:blipFill>
        <p:spPr>
          <a:xfrm>
            <a:off x="4727968" y="1467386"/>
            <a:ext cx="1329646" cy="727930"/>
          </a:xfrm>
          <a:prstGeom prst="rect">
            <a:avLst/>
          </a:prstGeom>
        </p:spPr>
      </p:pic>
      <p:pic>
        <p:nvPicPr>
          <p:cNvPr id="14" name="図 13">
            <a:extLst>
              <a:ext uri="{FF2B5EF4-FFF2-40B4-BE49-F238E27FC236}">
                <a16:creationId xmlns:a16="http://schemas.microsoft.com/office/drawing/2014/main" id="{AB32E2F2-67D2-BA18-B0F0-14D5C9FA0B6B}"/>
              </a:ext>
            </a:extLst>
          </p:cNvPr>
          <p:cNvPicPr>
            <a:picLocks noChangeAspect="1"/>
          </p:cNvPicPr>
          <p:nvPr/>
        </p:nvPicPr>
        <p:blipFill rotWithShape="1">
          <a:blip r:embed="rId6"/>
          <a:srcRect l="16132" t="32139" r="23942" b="35642"/>
          <a:stretch/>
        </p:blipFill>
        <p:spPr>
          <a:xfrm>
            <a:off x="6453953" y="3795104"/>
            <a:ext cx="1253133" cy="516845"/>
          </a:xfrm>
          <a:prstGeom prst="rect">
            <a:avLst/>
          </a:prstGeom>
        </p:spPr>
      </p:pic>
    </p:spTree>
    <p:extLst>
      <p:ext uri="{BB962C8B-B14F-4D97-AF65-F5344CB8AC3E}">
        <p14:creationId xmlns:p14="http://schemas.microsoft.com/office/powerpoint/2010/main" val="382806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D430440-893E-0322-BA82-E1F564AD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510" y="2893807"/>
            <a:ext cx="1319072" cy="1152000"/>
          </a:xfrm>
          <a:prstGeom prst="rect">
            <a:avLst/>
          </a:prstGeom>
        </p:spPr>
      </p:pic>
      <p:sp>
        <p:nvSpPr>
          <p:cNvPr id="3" name="テキスト ボックス 2">
            <a:extLst>
              <a:ext uri="{FF2B5EF4-FFF2-40B4-BE49-F238E27FC236}">
                <a16:creationId xmlns:a16="http://schemas.microsoft.com/office/drawing/2014/main" id="{29D8F624-0657-AFC8-743C-3DC562E5C58A}"/>
              </a:ext>
            </a:extLst>
          </p:cNvPr>
          <p:cNvSpPr txBox="1"/>
          <p:nvPr/>
        </p:nvSpPr>
        <p:spPr>
          <a:xfrm>
            <a:off x="1531023" y="1225770"/>
            <a:ext cx="1050096" cy="338554"/>
          </a:xfrm>
          <a:prstGeom prst="rect">
            <a:avLst/>
          </a:prstGeom>
          <a:noFill/>
        </p:spPr>
        <p:txBody>
          <a:bodyPr wrap="none" rtlCol="0">
            <a:spAutoFit/>
          </a:bodyPr>
          <a:lstStyle/>
          <a:p>
            <a:r>
              <a:rPr kumimoji="1" lang="en-US" altLang="ja-JP" sz="1600" dirty="0"/>
              <a:t>structure1</a:t>
            </a:r>
            <a:endParaRPr kumimoji="1" lang="ja-JP" altLang="en-US" sz="1600" dirty="0"/>
          </a:p>
        </p:txBody>
      </p:sp>
      <p:pic>
        <p:nvPicPr>
          <p:cNvPr id="4" name="図 3">
            <a:extLst>
              <a:ext uri="{FF2B5EF4-FFF2-40B4-BE49-F238E27FC236}">
                <a16:creationId xmlns:a16="http://schemas.microsoft.com/office/drawing/2014/main" id="{1658E4FF-DCB3-9F76-99A0-37995380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23" y="2889077"/>
            <a:ext cx="1319072" cy="1152000"/>
          </a:xfrm>
          <a:prstGeom prst="rect">
            <a:avLst/>
          </a:prstGeom>
        </p:spPr>
      </p:pic>
      <p:sp>
        <p:nvSpPr>
          <p:cNvPr id="5" name="テキスト ボックス 4">
            <a:extLst>
              <a:ext uri="{FF2B5EF4-FFF2-40B4-BE49-F238E27FC236}">
                <a16:creationId xmlns:a16="http://schemas.microsoft.com/office/drawing/2014/main" id="{52B62616-7BFA-E61A-1DA2-A2599029271E}"/>
              </a:ext>
            </a:extLst>
          </p:cNvPr>
          <p:cNvSpPr txBox="1"/>
          <p:nvPr/>
        </p:nvSpPr>
        <p:spPr>
          <a:xfrm>
            <a:off x="2909939" y="1230260"/>
            <a:ext cx="1050096" cy="338554"/>
          </a:xfrm>
          <a:prstGeom prst="rect">
            <a:avLst/>
          </a:prstGeom>
          <a:noFill/>
        </p:spPr>
        <p:txBody>
          <a:bodyPr wrap="none" rtlCol="0">
            <a:spAutoFit/>
          </a:bodyPr>
          <a:lstStyle/>
          <a:p>
            <a:r>
              <a:rPr kumimoji="1" lang="en-US" altLang="ja-JP" sz="1600" dirty="0"/>
              <a:t>structure2</a:t>
            </a:r>
            <a:endParaRPr kumimoji="1" lang="ja-JP" altLang="en-US" sz="1600" dirty="0"/>
          </a:p>
        </p:txBody>
      </p:sp>
      <p:pic>
        <p:nvPicPr>
          <p:cNvPr id="6" name="図 5">
            <a:extLst>
              <a:ext uri="{FF2B5EF4-FFF2-40B4-BE49-F238E27FC236}">
                <a16:creationId xmlns:a16="http://schemas.microsoft.com/office/drawing/2014/main" id="{B67E2A8A-E14E-C608-45CB-8D60B5B06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819" y="2893807"/>
            <a:ext cx="1319072" cy="1152000"/>
          </a:xfrm>
          <a:prstGeom prst="rect">
            <a:avLst/>
          </a:prstGeom>
        </p:spPr>
      </p:pic>
      <p:sp>
        <p:nvSpPr>
          <p:cNvPr id="7" name="テキスト ボックス 6">
            <a:extLst>
              <a:ext uri="{FF2B5EF4-FFF2-40B4-BE49-F238E27FC236}">
                <a16:creationId xmlns:a16="http://schemas.microsoft.com/office/drawing/2014/main" id="{ADC19C2C-D4DB-82F8-DFA5-484858C8B4D3}"/>
              </a:ext>
            </a:extLst>
          </p:cNvPr>
          <p:cNvSpPr txBox="1"/>
          <p:nvPr/>
        </p:nvSpPr>
        <p:spPr>
          <a:xfrm>
            <a:off x="4343524" y="1225770"/>
            <a:ext cx="1050096" cy="338554"/>
          </a:xfrm>
          <a:prstGeom prst="rect">
            <a:avLst/>
          </a:prstGeom>
          <a:noFill/>
        </p:spPr>
        <p:txBody>
          <a:bodyPr wrap="none" rtlCol="0">
            <a:spAutoFit/>
          </a:bodyPr>
          <a:lstStyle/>
          <a:p>
            <a:r>
              <a:rPr kumimoji="1" lang="en-US" altLang="ja-JP" sz="1600" dirty="0"/>
              <a:t>structure3</a:t>
            </a:r>
            <a:endParaRPr kumimoji="1" lang="ja-JP" altLang="en-US" sz="1600" dirty="0"/>
          </a:p>
        </p:txBody>
      </p:sp>
      <p:pic>
        <p:nvPicPr>
          <p:cNvPr id="9" name="図 8">
            <a:extLst>
              <a:ext uri="{FF2B5EF4-FFF2-40B4-BE49-F238E27FC236}">
                <a16:creationId xmlns:a16="http://schemas.microsoft.com/office/drawing/2014/main" id="{62FBF5FC-4A11-9074-E1DA-983FAF581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709" y="2893807"/>
            <a:ext cx="1319072" cy="1152000"/>
          </a:xfrm>
          <a:prstGeom prst="rect">
            <a:avLst/>
          </a:prstGeom>
        </p:spPr>
      </p:pic>
      <p:pic>
        <p:nvPicPr>
          <p:cNvPr id="22" name="図 21">
            <a:extLst>
              <a:ext uri="{FF2B5EF4-FFF2-40B4-BE49-F238E27FC236}">
                <a16:creationId xmlns:a16="http://schemas.microsoft.com/office/drawing/2014/main" id="{94627CC7-4C64-743B-4F05-A2717B070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039" y="1567112"/>
            <a:ext cx="1250011" cy="1152000"/>
          </a:xfrm>
          <a:prstGeom prst="rect">
            <a:avLst/>
          </a:prstGeom>
        </p:spPr>
      </p:pic>
      <p:pic>
        <p:nvPicPr>
          <p:cNvPr id="24" name="図 23">
            <a:extLst>
              <a:ext uri="{FF2B5EF4-FFF2-40B4-BE49-F238E27FC236}">
                <a16:creationId xmlns:a16="http://schemas.microsoft.com/office/drawing/2014/main" id="{ABD9F744-7258-2FB4-9AD6-3310E9726A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5008" y="1567112"/>
            <a:ext cx="1250011" cy="1152000"/>
          </a:xfrm>
          <a:prstGeom prst="rect">
            <a:avLst/>
          </a:prstGeom>
        </p:spPr>
      </p:pic>
      <p:pic>
        <p:nvPicPr>
          <p:cNvPr id="26" name="図 25">
            <a:extLst>
              <a:ext uri="{FF2B5EF4-FFF2-40B4-BE49-F238E27FC236}">
                <a16:creationId xmlns:a16="http://schemas.microsoft.com/office/drawing/2014/main" id="{5689E69A-0A21-BA7B-18B0-C0EB117ECC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977" y="1550093"/>
            <a:ext cx="1250011" cy="1152000"/>
          </a:xfrm>
          <a:prstGeom prst="rect">
            <a:avLst/>
          </a:prstGeom>
        </p:spPr>
      </p:pic>
      <p:pic>
        <p:nvPicPr>
          <p:cNvPr id="28" name="図 27">
            <a:extLst>
              <a:ext uri="{FF2B5EF4-FFF2-40B4-BE49-F238E27FC236}">
                <a16:creationId xmlns:a16="http://schemas.microsoft.com/office/drawing/2014/main" id="{F280043B-0AE7-2EAB-2010-56DC48730D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709" y="1561163"/>
            <a:ext cx="1250011" cy="1152000"/>
          </a:xfrm>
          <a:prstGeom prst="rect">
            <a:avLst/>
          </a:prstGeom>
        </p:spPr>
      </p:pic>
      <p:sp>
        <p:nvSpPr>
          <p:cNvPr id="11" name="スライド番号プレースホルダー 10">
            <a:extLst>
              <a:ext uri="{FF2B5EF4-FFF2-40B4-BE49-F238E27FC236}">
                <a16:creationId xmlns:a16="http://schemas.microsoft.com/office/drawing/2014/main" id="{AE779BC2-27FA-843D-AE71-11969E64C727}"/>
              </a:ext>
            </a:extLst>
          </p:cNvPr>
          <p:cNvSpPr>
            <a:spLocks noGrp="1"/>
          </p:cNvSpPr>
          <p:nvPr>
            <p:ph type="sldNum" sz="quarter" idx="12"/>
          </p:nvPr>
        </p:nvSpPr>
        <p:spPr/>
        <p:txBody>
          <a:bodyPr/>
          <a:lstStyle/>
          <a:p>
            <a:fld id="{ECBD650F-6923-4A4C-ADE2-BB0B86E7CCFF}" type="slidenum">
              <a:rPr lang="zh-CN" altLang="en-US" smtClean="0"/>
              <a:t>15</a:t>
            </a:fld>
            <a:endParaRPr lang="zh-CN" altLang="en-US" dirty="0"/>
          </a:p>
        </p:txBody>
      </p:sp>
      <p:sp>
        <p:nvSpPr>
          <p:cNvPr id="20" name="テキスト ボックス 19">
            <a:extLst>
              <a:ext uri="{FF2B5EF4-FFF2-40B4-BE49-F238E27FC236}">
                <a16:creationId xmlns:a16="http://schemas.microsoft.com/office/drawing/2014/main" id="{713ED903-B57C-0AFB-4423-93940A841B19}"/>
              </a:ext>
            </a:extLst>
          </p:cNvPr>
          <p:cNvSpPr txBox="1"/>
          <p:nvPr/>
        </p:nvSpPr>
        <p:spPr>
          <a:xfrm>
            <a:off x="5749944" y="1201450"/>
            <a:ext cx="1050096" cy="338554"/>
          </a:xfrm>
          <a:prstGeom prst="rect">
            <a:avLst/>
          </a:prstGeom>
          <a:noFill/>
        </p:spPr>
        <p:txBody>
          <a:bodyPr wrap="none" rtlCol="0">
            <a:spAutoFit/>
          </a:bodyPr>
          <a:lstStyle/>
          <a:p>
            <a:r>
              <a:rPr kumimoji="1" lang="en-US" altLang="ja-JP" sz="1600" dirty="0"/>
              <a:t>structure</a:t>
            </a:r>
            <a:r>
              <a:rPr lang="en-US" altLang="ja-JP" sz="1600" dirty="0"/>
              <a:t>4</a:t>
            </a:r>
            <a:endParaRPr kumimoji="1" lang="ja-JP" altLang="en-US" sz="1600" dirty="0"/>
          </a:p>
        </p:txBody>
      </p:sp>
      <p:sp>
        <p:nvSpPr>
          <p:cNvPr id="23" name="テキスト ボックス 22">
            <a:extLst>
              <a:ext uri="{FF2B5EF4-FFF2-40B4-BE49-F238E27FC236}">
                <a16:creationId xmlns:a16="http://schemas.microsoft.com/office/drawing/2014/main" id="{5DC51332-6115-8ED1-9A2A-EACCC821E0BD}"/>
              </a:ext>
            </a:extLst>
          </p:cNvPr>
          <p:cNvSpPr txBox="1"/>
          <p:nvPr/>
        </p:nvSpPr>
        <p:spPr>
          <a:xfrm>
            <a:off x="128874" y="1710278"/>
            <a:ext cx="1025050" cy="830997"/>
          </a:xfrm>
          <a:prstGeom prst="rect">
            <a:avLst/>
          </a:prstGeom>
          <a:noFill/>
        </p:spPr>
        <p:txBody>
          <a:bodyPr wrap="square" rtlCol="0">
            <a:spAutoFit/>
          </a:bodyPr>
          <a:lstStyle/>
          <a:p>
            <a:r>
              <a:rPr kumimoji="1" lang="ja-JP" altLang="en-US" sz="1600" dirty="0"/>
              <a:t>初期構造</a:t>
            </a:r>
            <a:r>
              <a:rPr kumimoji="1" lang="en-US" altLang="ja-JP" sz="1600" dirty="0"/>
              <a:t>(</a:t>
            </a:r>
            <a:r>
              <a:rPr lang="en-US" altLang="ja-JP" sz="1600" b="0" i="0" dirty="0">
                <a:solidFill>
                  <a:srgbClr val="374151"/>
                </a:solidFill>
                <a:effectLst/>
                <a:latin typeface="Söhne"/>
              </a:rPr>
              <a:t>initial structure)</a:t>
            </a:r>
            <a:endParaRPr kumimoji="1" lang="ja-JP" altLang="en-US" sz="1600" dirty="0"/>
          </a:p>
        </p:txBody>
      </p:sp>
      <p:sp>
        <p:nvSpPr>
          <p:cNvPr id="25" name="テキスト ボックス 24">
            <a:extLst>
              <a:ext uri="{FF2B5EF4-FFF2-40B4-BE49-F238E27FC236}">
                <a16:creationId xmlns:a16="http://schemas.microsoft.com/office/drawing/2014/main" id="{1B3C24DB-45C5-ACEB-0A90-7E8935A086BD}"/>
              </a:ext>
            </a:extLst>
          </p:cNvPr>
          <p:cNvSpPr txBox="1"/>
          <p:nvPr/>
        </p:nvSpPr>
        <p:spPr>
          <a:xfrm>
            <a:off x="341846" y="3549577"/>
            <a:ext cx="496354" cy="338554"/>
          </a:xfrm>
          <a:prstGeom prst="rect">
            <a:avLst/>
          </a:prstGeom>
          <a:noFill/>
        </p:spPr>
        <p:txBody>
          <a:bodyPr wrap="none" rtlCol="0">
            <a:spAutoFit/>
          </a:bodyPr>
          <a:lstStyle/>
          <a:p>
            <a:r>
              <a:rPr lang="en-US" altLang="ja-JP" sz="1600" dirty="0" err="1"/>
              <a:t>Opt</a:t>
            </a:r>
            <a:endParaRPr kumimoji="1" lang="ja-JP" altLang="en-US" sz="1600" dirty="0"/>
          </a:p>
        </p:txBody>
      </p:sp>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F931785-A13A-55E0-E721-65AB23A7967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sz="3600" dirty="0">
                    <a:latin typeface="BIZ UDPゴシック" panose="020B0400000000000000" pitchFamily="50" charset="-128"/>
                    <a:ea typeface="BIZ UDPゴシック" panose="020B0400000000000000" pitchFamily="50" charset="-128"/>
                  </a:rPr>
                  <a:t>2  </a:t>
                </a:r>
                <a14:m>
                  <m:oMath xmlns:m="http://schemas.openxmlformats.org/officeDocument/2006/math">
                    <m:r>
                      <m:rPr>
                        <m:sty m:val="p"/>
                      </m:rPr>
                      <a:rPr lang="en-US" altLang="zh-CN" sz="3600" i="0" dirty="0" smtClean="0">
                        <a:latin typeface="Cambria Math" panose="02040503050406030204" pitchFamily="18" charset="0"/>
                        <a:ea typeface="BIZ UDPゴシック" panose="020B0400000000000000" pitchFamily="50" charset="-128"/>
                      </a:rPr>
                      <m:t>CO</m:t>
                    </m:r>
                  </m:oMath>
                </a14:m>
                <a:r>
                  <a:rPr lang="en-US" altLang="zh-CN" sz="3600" dirty="0">
                    <a:latin typeface="BIZ UDPゴシック" panose="020B0400000000000000" pitchFamily="50" charset="-128"/>
                    <a:ea typeface="BIZ UDPゴシック" panose="020B0400000000000000" pitchFamily="50" charset="-128"/>
                  </a:rPr>
                  <a:t> </a:t>
                </a:r>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と</a:t>
                </a:r>
                <a14:m>
                  <m:oMath xmlns:m="http://schemas.openxmlformats.org/officeDocument/2006/math">
                    <m:sSub>
                      <m:sSubPr>
                        <m:ctrlPr>
                          <a:rPr lang="en-US" altLang="ja-JP" sz="3600" i="1" dirty="0" smtClean="0">
                            <a:latin typeface="Cambria Math" panose="02040503050406030204" pitchFamily="18" charset="0"/>
                          </a:rPr>
                        </m:ctrlPr>
                      </m:sSubPr>
                      <m:e>
                        <m:r>
                          <m:rPr>
                            <m:sty m:val="p"/>
                          </m:rPr>
                          <a:rPr lang="en-US" altLang="ja-JP" sz="3600" dirty="0" smtClean="0">
                            <a:latin typeface="Cambria Math" panose="02040503050406030204" pitchFamily="18" charset="0"/>
                          </a:rPr>
                          <m:t>H</m:t>
                        </m:r>
                      </m:e>
                      <m:sub>
                        <m:r>
                          <a:rPr lang="en-US" altLang="ja-JP" sz="3600" dirty="0" smtClean="0">
                            <a:latin typeface="Cambria Math" panose="02040503050406030204" pitchFamily="18" charset="0"/>
                          </a:rPr>
                          <m:t>2</m:t>
                        </m:r>
                      </m:sub>
                    </m:sSub>
                    <m:r>
                      <m:rPr>
                        <m:sty m:val="p"/>
                      </m:rPr>
                      <a:rPr lang="en-US" altLang="ja-JP" sz="3600" dirty="0" smtClean="0">
                        <a:latin typeface="Cambria Math" panose="02040503050406030204" pitchFamily="18" charset="0"/>
                      </a:rPr>
                      <m:t>O</m:t>
                    </m:r>
                  </m:oMath>
                </a14:m>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の吸着</a:t>
                </a:r>
              </a:p>
            </p:txBody>
          </p:sp>
        </mc:Choice>
        <mc:Fallback xmlns="">
          <p:sp>
            <p:nvSpPr>
              <p:cNvPr id="8" name="标题 1">
                <a:extLst>
                  <a:ext uri="{FF2B5EF4-FFF2-40B4-BE49-F238E27FC236}">
                    <a16:creationId xmlns:a16="http://schemas.microsoft.com/office/drawing/2014/main" id="{BF931785-A13A-55E0-E721-65AB23A79675}"/>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10"/>
                <a:stretch>
                  <a:fillRect l="-1797" t="-13825"/>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2D74214-770C-1347-8E06-4BFCB9BCA7F7}"/>
              </a:ext>
            </a:extLst>
          </p:cNvPr>
          <p:cNvCxnSpPr/>
          <p:nvPr/>
        </p:nvCxnSpPr>
        <p:spPr>
          <a:xfrm>
            <a:off x="7409794" y="1495826"/>
            <a:ext cx="0" cy="46281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F435D-9CF8-C363-7C76-912D260DEA11}"/>
                  </a:ext>
                </a:extLst>
              </p:cNvPr>
              <p:cNvSpPr txBox="1"/>
              <p:nvPr/>
            </p:nvSpPr>
            <p:spPr>
              <a:xfrm>
                <a:off x="7550059" y="1392602"/>
                <a:ext cx="3747278" cy="2334485"/>
              </a:xfrm>
              <a:prstGeom prst="rect">
                <a:avLst/>
              </a:prstGeom>
              <a:noFill/>
            </p:spPr>
            <p:txBody>
              <a:bodyPr wrap="square" rtlCol="0">
                <a:spAutoFit/>
              </a:bodyPr>
              <a:lstStyle/>
              <a:p>
                <a:r>
                  <a:rPr lang="ja-JP" altLang="en-US" dirty="0"/>
                  <a:t>構造</a:t>
                </a:r>
                <a:r>
                  <a:rPr lang="en-US" altLang="ja-JP" dirty="0"/>
                  <a:t>3(structure3)</a:t>
                </a:r>
                <a:r>
                  <a:rPr lang="ja-JP" altLang="en-US" dirty="0"/>
                  <a:t>のエネルギーが一番低いため、構造</a:t>
                </a:r>
                <a:r>
                  <a:rPr lang="en-US" altLang="ja-JP" dirty="0"/>
                  <a:t>3</a:t>
                </a:r>
                <a:r>
                  <a:rPr lang="ja-JP" altLang="en-US" dirty="0"/>
                  <a:t>の構造が安定である。</a:t>
                </a:r>
                <a14:m>
                  <m:oMath xmlns:m="http://schemas.openxmlformats.org/officeDocument/2006/math">
                    <m:r>
                      <m:rPr>
                        <m:sty m:val="p"/>
                      </m:rPr>
                      <a:rPr lang="en-US" altLang="ja-JP" i="0" dirty="0" smtClean="0">
                        <a:latin typeface="Cambria Math" panose="02040503050406030204" pitchFamily="18" charset="0"/>
                      </a:rPr>
                      <m:t>CO</m:t>
                    </m:r>
                  </m:oMath>
                </a14:m>
                <a:r>
                  <a:rPr lang="ja-JP" altLang="en-US" dirty="0"/>
                  <a:t>分子の負電荷を帯びている</a:t>
                </a:r>
                <a14:m>
                  <m:oMath xmlns:m="http://schemas.openxmlformats.org/officeDocument/2006/math">
                    <m:r>
                      <m:rPr>
                        <m:sty m:val="p"/>
                      </m:rPr>
                      <a:rPr lang="en-US" altLang="ja-JP" i="0" dirty="0" smtClean="0">
                        <a:latin typeface="Cambria Math" panose="02040503050406030204" pitchFamily="18" charset="0"/>
                      </a:rPr>
                      <m:t>C</m:t>
                    </m:r>
                  </m:oMath>
                </a14:m>
                <a:r>
                  <a:rPr lang="ja-JP" altLang="en-US" dirty="0"/>
                  <a:t>原子と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 </m:t>
                    </m:r>
                  </m:oMath>
                </a14:m>
                <a:r>
                  <a:rPr lang="ja-JP" altLang="en-US" dirty="0"/>
                  <a:t>分子の正電荷を帯びている</a:t>
                </a:r>
                <a14:m>
                  <m:oMath xmlns:m="http://schemas.openxmlformats.org/officeDocument/2006/math">
                    <m:r>
                      <m:rPr>
                        <m:sty m:val="p"/>
                      </m:rPr>
                      <a:rPr lang="en-US" altLang="ja-JP" i="0" dirty="0" smtClean="0">
                        <a:latin typeface="Cambria Math" panose="02040503050406030204" pitchFamily="18" charset="0"/>
                      </a:rPr>
                      <m:t>H</m:t>
                    </m:r>
                  </m:oMath>
                </a14:m>
                <a:r>
                  <a:rPr lang="ja-JP" altLang="en-US" dirty="0"/>
                  <a:t>原子に近づく構造が安定的な構造。したがって、</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smtClean="0">
                            <a:latin typeface="Cambria Math" panose="02040503050406030204" pitchFamily="18" charset="0"/>
                          </a:rPr>
                          <m:t>E</m:t>
                        </m:r>
                      </m:e>
                      <m:sub>
                        <m:r>
                          <m:rPr>
                            <m:sty m:val="p"/>
                          </m:rPr>
                          <a:rPr lang="en-US" altLang="ja-JP" dirty="0">
                            <a:latin typeface="Cambria Math" panose="02040503050406030204" pitchFamily="18" charset="0"/>
                          </a:rPr>
                          <m:t>binding</m:t>
                        </m:r>
                      </m:sub>
                    </m:sSub>
                  </m:oMath>
                </a14:m>
                <a:r>
                  <a:rPr lang="ja-JP" altLang="en-US" dirty="0"/>
                  <a:t>も一番大きいである。</a:t>
                </a:r>
                <a:endParaRPr lang="en-US" altLang="ja-JP" dirty="0"/>
              </a:p>
              <a:p>
                <a:endParaRPr lang="en-US" altLang="ja-JP" dirty="0"/>
              </a:p>
            </p:txBody>
          </p:sp>
        </mc:Choice>
        <mc:Fallback xmlns="">
          <p:sp>
            <p:nvSpPr>
              <p:cNvPr id="14" name="テキスト ボックス 13">
                <a:extLst>
                  <a:ext uri="{FF2B5EF4-FFF2-40B4-BE49-F238E27FC236}">
                    <a16:creationId xmlns:a16="http://schemas.microsoft.com/office/drawing/2014/main" id="{45CF435D-9CF8-C363-7C76-912D260DEA11}"/>
                  </a:ext>
                </a:extLst>
              </p:cNvPr>
              <p:cNvSpPr txBox="1">
                <a:spLocks noRot="1" noChangeAspect="1" noMove="1" noResize="1" noEditPoints="1" noAdjustHandles="1" noChangeArrowheads="1" noChangeShapeType="1" noTextEdit="1"/>
              </p:cNvSpPr>
              <p:nvPr/>
            </p:nvSpPr>
            <p:spPr>
              <a:xfrm>
                <a:off x="7550059" y="1392602"/>
                <a:ext cx="3747278" cy="2334485"/>
              </a:xfrm>
              <a:prstGeom prst="rect">
                <a:avLst/>
              </a:prstGeom>
              <a:blipFill>
                <a:blip r:embed="rId11"/>
                <a:stretch>
                  <a:fillRect l="-1466" t="-1305" r="-1466"/>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6353E839-D363-C938-CA58-D403C8DF0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20" y="3429000"/>
            <a:ext cx="3091575" cy="270000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789262C-CC4B-42CD-35D6-BE9B5E79844F}"/>
                  </a:ext>
                </a:extLst>
              </p:cNvPr>
              <p:cNvSpPr txBox="1"/>
              <p:nvPr/>
            </p:nvSpPr>
            <p:spPr>
              <a:xfrm>
                <a:off x="9047708"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17" name="テキスト ボックス 16">
                <a:extLst>
                  <a:ext uri="{FF2B5EF4-FFF2-40B4-BE49-F238E27FC236}">
                    <a16:creationId xmlns:a16="http://schemas.microsoft.com/office/drawing/2014/main" id="{B789262C-CC4B-42CD-35D6-BE9B5E79844F}"/>
                  </a:ext>
                </a:extLst>
              </p:cNvPr>
              <p:cNvSpPr txBox="1">
                <a:spLocks noRot="1" noChangeAspect="1" noMove="1" noResize="1" noEditPoints="1" noAdjustHandles="1" noChangeArrowheads="1" noChangeShapeType="1" noTextEdit="1"/>
              </p:cNvSpPr>
              <p:nvPr/>
            </p:nvSpPr>
            <p:spPr>
              <a:xfrm>
                <a:off x="9047708" y="4282678"/>
                <a:ext cx="352530" cy="307777"/>
              </a:xfrm>
              <a:prstGeom prst="rect">
                <a:avLst/>
              </a:prstGeom>
              <a:blipFill>
                <a:blip r:embed="rId12"/>
                <a:stretch>
                  <a:fillRect l="-8621" r="-6897"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5597E721-5197-7A31-83CD-8F87138D64B2}"/>
                  </a:ext>
                </a:extLst>
              </p:cNvPr>
              <p:cNvSpPr txBox="1"/>
              <p:nvPr/>
            </p:nvSpPr>
            <p:spPr>
              <a:xfrm>
                <a:off x="10403346" y="405248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29" name="テキスト ボックス 28">
                <a:extLst>
                  <a:ext uri="{FF2B5EF4-FFF2-40B4-BE49-F238E27FC236}">
                    <a16:creationId xmlns:a16="http://schemas.microsoft.com/office/drawing/2014/main" id="{5597E721-5197-7A31-83CD-8F87138D64B2}"/>
                  </a:ext>
                </a:extLst>
              </p:cNvPr>
              <p:cNvSpPr txBox="1">
                <a:spLocks noRot="1" noChangeAspect="1" noMove="1" noResize="1" noEditPoints="1" noAdjustHandles="1" noChangeArrowheads="1" noChangeShapeType="1" noTextEdit="1"/>
              </p:cNvSpPr>
              <p:nvPr/>
            </p:nvSpPr>
            <p:spPr>
              <a:xfrm>
                <a:off x="10403346" y="4052488"/>
                <a:ext cx="352530" cy="307777"/>
              </a:xfrm>
              <a:prstGeom prst="rect">
                <a:avLst/>
              </a:prstGeom>
              <a:blipFill>
                <a:blip r:embed="rId13"/>
                <a:stretch>
                  <a:fillRect l="-19298"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137AA13-A02B-4182-4A6A-2845CD173D4A}"/>
                  </a:ext>
                </a:extLst>
              </p:cNvPr>
              <p:cNvSpPr txBox="1"/>
              <p:nvPr/>
            </p:nvSpPr>
            <p:spPr>
              <a:xfrm>
                <a:off x="10512764" y="4936855"/>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1" name="テキスト ボックス 30">
                <a:extLst>
                  <a:ext uri="{FF2B5EF4-FFF2-40B4-BE49-F238E27FC236}">
                    <a16:creationId xmlns:a16="http://schemas.microsoft.com/office/drawing/2014/main" id="{D137AA13-A02B-4182-4A6A-2845CD173D4A}"/>
                  </a:ext>
                </a:extLst>
              </p:cNvPr>
              <p:cNvSpPr txBox="1">
                <a:spLocks noRot="1" noChangeAspect="1" noMove="1" noResize="1" noEditPoints="1" noAdjustHandles="1" noChangeArrowheads="1" noChangeShapeType="1" noTextEdit="1"/>
              </p:cNvSpPr>
              <p:nvPr/>
            </p:nvSpPr>
            <p:spPr>
              <a:xfrm>
                <a:off x="10512764" y="4936855"/>
                <a:ext cx="352530" cy="307777"/>
              </a:xfrm>
              <a:prstGeom prst="rect">
                <a:avLst/>
              </a:prstGeom>
              <a:blipFill>
                <a:blip r:embed="rId14"/>
                <a:stretch>
                  <a:fillRect l="-10526"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47B4B5-D929-11C9-4576-554109819752}"/>
                  </a:ext>
                </a:extLst>
              </p:cNvPr>
              <p:cNvSpPr txBox="1"/>
              <p:nvPr/>
            </p:nvSpPr>
            <p:spPr>
              <a:xfrm>
                <a:off x="9898301" y="4384173"/>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5" name="テキスト ボックス 34">
                <a:extLst>
                  <a:ext uri="{FF2B5EF4-FFF2-40B4-BE49-F238E27FC236}">
                    <a16:creationId xmlns:a16="http://schemas.microsoft.com/office/drawing/2014/main" id="{3C47B4B5-D929-11C9-4576-554109819752}"/>
                  </a:ext>
                </a:extLst>
              </p:cNvPr>
              <p:cNvSpPr txBox="1">
                <a:spLocks noRot="1" noChangeAspect="1" noMove="1" noResize="1" noEditPoints="1" noAdjustHandles="1" noChangeArrowheads="1" noChangeShapeType="1" noTextEdit="1"/>
              </p:cNvSpPr>
              <p:nvPr/>
            </p:nvSpPr>
            <p:spPr>
              <a:xfrm>
                <a:off x="9898301" y="4384173"/>
                <a:ext cx="352530" cy="307777"/>
              </a:xfrm>
              <a:prstGeom prst="rect">
                <a:avLst/>
              </a:prstGeom>
              <a:blipFill>
                <a:blip r:embed="rId15"/>
                <a:stretch>
                  <a:fillRect l="-17241" r="-6897" b="-1961"/>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3C793F-D251-D18F-2640-CAEFA69D61DB}"/>
                  </a:ext>
                </a:extLst>
              </p:cNvPr>
              <p:cNvSpPr txBox="1"/>
              <p:nvPr/>
            </p:nvSpPr>
            <p:spPr>
              <a:xfrm>
                <a:off x="8553374"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6" name="テキスト ボックス 35">
                <a:extLst>
                  <a:ext uri="{FF2B5EF4-FFF2-40B4-BE49-F238E27FC236}">
                    <a16:creationId xmlns:a16="http://schemas.microsoft.com/office/drawing/2014/main" id="{1C3C793F-D251-D18F-2640-CAEFA69D61DB}"/>
                  </a:ext>
                </a:extLst>
              </p:cNvPr>
              <p:cNvSpPr txBox="1">
                <a:spLocks noRot="1" noChangeAspect="1" noMove="1" noResize="1" noEditPoints="1" noAdjustHandles="1" noChangeArrowheads="1" noChangeShapeType="1" noTextEdit="1"/>
              </p:cNvSpPr>
              <p:nvPr/>
            </p:nvSpPr>
            <p:spPr>
              <a:xfrm>
                <a:off x="8553374" y="4282678"/>
                <a:ext cx="352530" cy="307777"/>
              </a:xfrm>
              <a:prstGeom prst="rect">
                <a:avLst/>
              </a:prstGeom>
              <a:blipFill>
                <a:blip r:embed="rId16"/>
                <a:stretch>
                  <a:fillRect l="-17241" r="-6897" b="-4000"/>
                </a:stretch>
              </a:blipFill>
              <a:effectLst/>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FF93A66A-994A-BC89-4DB6-0D04EF5EDD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795" y="4065397"/>
            <a:ext cx="6075000" cy="2700000"/>
          </a:xfrm>
          <a:prstGeom prst="rect">
            <a:avLst/>
          </a:prstGeom>
        </p:spPr>
      </p:pic>
    </p:spTree>
    <p:extLst>
      <p:ext uri="{BB962C8B-B14F-4D97-AF65-F5344CB8AC3E}">
        <p14:creationId xmlns:p14="http://schemas.microsoft.com/office/powerpoint/2010/main" val="36301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FEC97F18-5695-B323-8C91-B45B16268697}"/>
              </a:ext>
            </a:extLst>
          </p:cNvPr>
          <p:cNvSpPr/>
          <p:nvPr/>
        </p:nvSpPr>
        <p:spPr>
          <a:xfrm>
            <a:off x="1830986"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10FA19E-B58F-696E-9107-B1398F244FD7}"/>
              </a:ext>
            </a:extLst>
          </p:cNvPr>
          <p:cNvSpPr>
            <a:spLocks noGrp="1"/>
          </p:cNvSpPr>
          <p:nvPr>
            <p:ph type="sldNum" sz="quarter" idx="12"/>
          </p:nvPr>
        </p:nvSpPr>
        <p:spPr>
          <a:xfrm>
            <a:off x="8859759" y="6129327"/>
            <a:ext cx="2743200" cy="365125"/>
          </a:xfrm>
        </p:spPr>
        <p:txBody>
          <a:bodyPr/>
          <a:lstStyle/>
          <a:p>
            <a:fld id="{ECBD650F-6923-4A4C-ADE2-BB0B86E7CCFF}" type="slidenum">
              <a:rPr lang="zh-CN" altLang="en-US" smtClean="0"/>
              <a:t>16</a:t>
            </a:fld>
            <a:endParaRPr lang="zh-CN" altLang="en-US"/>
          </a:p>
        </p:txBody>
      </p:sp>
      <p:sp>
        <p:nvSpPr>
          <p:cNvPr id="27" name="フローチャート: 結合子 26">
            <a:extLst>
              <a:ext uri="{FF2B5EF4-FFF2-40B4-BE49-F238E27FC236}">
                <a16:creationId xmlns:a16="http://schemas.microsoft.com/office/drawing/2014/main" id="{BBA9399A-F229-2C36-BF00-8C7E3D8303F8}"/>
              </a:ext>
            </a:extLst>
          </p:cNvPr>
          <p:cNvSpPr/>
          <p:nvPr/>
        </p:nvSpPr>
        <p:spPr>
          <a:xfrm>
            <a:off x="2275137"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2" name="四角形: 角を丸くする 21">
            <a:extLst>
              <a:ext uri="{FF2B5EF4-FFF2-40B4-BE49-F238E27FC236}">
                <a16:creationId xmlns:a16="http://schemas.microsoft.com/office/drawing/2014/main" id="{C9B86A37-F16B-16CF-E660-75D4EC44297C}"/>
              </a:ext>
            </a:extLst>
          </p:cNvPr>
          <p:cNvSpPr/>
          <p:nvPr/>
        </p:nvSpPr>
        <p:spPr>
          <a:xfrm>
            <a:off x="1353979"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62C4D0AD-B9FC-B796-829A-9F65683FFFCC}"/>
              </a:ext>
            </a:extLst>
          </p:cNvPr>
          <p:cNvSpPr/>
          <p:nvPr/>
        </p:nvSpPr>
        <p:spPr>
          <a:xfrm>
            <a:off x="4237418"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7" name="直線矢印コネクタ 36">
            <a:extLst>
              <a:ext uri="{FF2B5EF4-FFF2-40B4-BE49-F238E27FC236}">
                <a16:creationId xmlns:a16="http://schemas.microsoft.com/office/drawing/2014/main" id="{8AE9B949-B6D9-D86C-C34D-FAD91A813E2A}"/>
              </a:ext>
            </a:extLst>
          </p:cNvPr>
          <p:cNvCxnSpPr>
            <a:cxnSpLocks/>
          </p:cNvCxnSpPr>
          <p:nvPr/>
        </p:nvCxnSpPr>
        <p:spPr>
          <a:xfrm>
            <a:off x="3183231"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583196E-669E-D1DF-E97E-4797466857E8}"/>
              </a:ext>
            </a:extLst>
          </p:cNvPr>
          <p:cNvSpPr txBox="1"/>
          <p:nvPr/>
        </p:nvSpPr>
        <p:spPr>
          <a:xfrm>
            <a:off x="3479392"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46" name="テキスト ボックス 45">
            <a:extLst>
              <a:ext uri="{FF2B5EF4-FFF2-40B4-BE49-F238E27FC236}">
                <a16:creationId xmlns:a16="http://schemas.microsoft.com/office/drawing/2014/main" id="{F7070842-156E-BB1C-F071-BCD890645336}"/>
              </a:ext>
            </a:extLst>
          </p:cNvPr>
          <p:cNvSpPr txBox="1"/>
          <p:nvPr/>
        </p:nvSpPr>
        <p:spPr>
          <a:xfrm>
            <a:off x="2562756"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C973C136-A2AF-9897-F104-58A57040B081}"/>
              </a:ext>
            </a:extLst>
          </p:cNvPr>
          <p:cNvSpPr/>
          <p:nvPr/>
        </p:nvSpPr>
        <p:spPr>
          <a:xfrm>
            <a:off x="-3717533" y="2246551"/>
            <a:ext cx="1317997" cy="7078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通常計算手法</a:t>
            </a:r>
          </a:p>
        </p:txBody>
      </p:sp>
      <p:sp>
        <p:nvSpPr>
          <p:cNvPr id="5" name="フローチャート: 結合子 4">
            <a:extLst>
              <a:ext uri="{FF2B5EF4-FFF2-40B4-BE49-F238E27FC236}">
                <a16:creationId xmlns:a16="http://schemas.microsoft.com/office/drawing/2014/main" id="{B397E3F9-6A4C-4EFF-A49E-2DC982FCCF00}"/>
              </a:ext>
            </a:extLst>
          </p:cNvPr>
          <p:cNvSpPr/>
          <p:nvPr/>
        </p:nvSpPr>
        <p:spPr>
          <a:xfrm>
            <a:off x="-4361817" y="3053655"/>
            <a:ext cx="763051" cy="707886"/>
          </a:xfrm>
          <a:prstGeom prst="flowChartConnector">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H</a:t>
            </a:r>
            <a:endParaRPr kumimoji="1" lang="ja-JP" altLang="en-US" sz="2400" dirty="0">
              <a:solidFill>
                <a:schemeClr val="tx1"/>
              </a:solidFill>
            </a:endParaRPr>
          </a:p>
        </p:txBody>
      </p:sp>
      <p:sp>
        <p:nvSpPr>
          <p:cNvPr id="15" name="フローチャート: 結合子 14">
            <a:extLst>
              <a:ext uri="{FF2B5EF4-FFF2-40B4-BE49-F238E27FC236}">
                <a16:creationId xmlns:a16="http://schemas.microsoft.com/office/drawing/2014/main" id="{1DA946AE-3FF4-1E76-9F2D-9C69ED9C28A2}"/>
              </a:ext>
            </a:extLst>
          </p:cNvPr>
          <p:cNvSpPr/>
          <p:nvPr/>
        </p:nvSpPr>
        <p:spPr>
          <a:xfrm>
            <a:off x="-2399536" y="3053655"/>
            <a:ext cx="763051" cy="707886"/>
          </a:xfrm>
          <a:prstGeom prst="flowChartConnector">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D</a:t>
            </a:r>
            <a:endParaRPr kumimoji="1" lang="ja-JP" altLang="en-US" sz="2400" dirty="0">
              <a:solidFill>
                <a:schemeClr val="bg1"/>
              </a:solidFill>
            </a:endParaRPr>
          </a:p>
        </p:txBody>
      </p:sp>
      <p:cxnSp>
        <p:nvCxnSpPr>
          <p:cNvPr id="16" name="直線矢印コネクタ 15">
            <a:extLst>
              <a:ext uri="{FF2B5EF4-FFF2-40B4-BE49-F238E27FC236}">
                <a16:creationId xmlns:a16="http://schemas.microsoft.com/office/drawing/2014/main" id="{7185B1F9-A137-9FF1-B1B5-C31AF4B45A08}"/>
              </a:ext>
            </a:extLst>
          </p:cNvPr>
          <p:cNvCxnSpPr>
            <a:cxnSpLocks/>
          </p:cNvCxnSpPr>
          <p:nvPr/>
        </p:nvCxnSpPr>
        <p:spPr>
          <a:xfrm>
            <a:off x="-3453723" y="3398369"/>
            <a:ext cx="914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505578-93C4-4E73-7037-DA7E9642165D}"/>
              </a:ext>
            </a:extLst>
          </p:cNvPr>
          <p:cNvSpPr txBox="1"/>
          <p:nvPr/>
        </p:nvSpPr>
        <p:spPr>
          <a:xfrm>
            <a:off x="-3162818" y="2936704"/>
            <a:ext cx="327334" cy="461665"/>
          </a:xfrm>
          <a:prstGeom prst="rect">
            <a:avLst/>
          </a:prstGeom>
          <a:noFill/>
        </p:spPr>
        <p:txBody>
          <a:bodyPr wrap="square" rtlCol="0">
            <a:spAutoFit/>
          </a:bodyPr>
          <a:lstStyle/>
          <a:p>
            <a:r>
              <a:rPr kumimoji="1" lang="en-US" altLang="ja-JP" sz="2400" dirty="0"/>
              <a:t>?</a:t>
            </a:r>
            <a:endParaRPr kumimoji="1" lang="ja-JP" altLang="en-US" sz="2400" dirty="0"/>
          </a:p>
        </p:txBody>
      </p:sp>
      <p:sp>
        <p:nvSpPr>
          <p:cNvPr id="19" name="四角形: 角を丸くする 18">
            <a:extLst>
              <a:ext uri="{FF2B5EF4-FFF2-40B4-BE49-F238E27FC236}">
                <a16:creationId xmlns:a16="http://schemas.microsoft.com/office/drawing/2014/main" id="{E520CDFB-71AB-4535-B887-5C6C96358C28}"/>
              </a:ext>
            </a:extLst>
          </p:cNvPr>
          <p:cNvSpPr/>
          <p:nvPr/>
        </p:nvSpPr>
        <p:spPr>
          <a:xfrm>
            <a:off x="7138277"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45AFD98A-8687-5DBD-C196-3C8AFFF0F5A0}"/>
              </a:ext>
            </a:extLst>
          </p:cNvPr>
          <p:cNvSpPr/>
          <p:nvPr/>
        </p:nvSpPr>
        <p:spPr>
          <a:xfrm>
            <a:off x="7582428"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1" name="四角形: 角を丸くする 20">
            <a:extLst>
              <a:ext uri="{FF2B5EF4-FFF2-40B4-BE49-F238E27FC236}">
                <a16:creationId xmlns:a16="http://schemas.microsoft.com/office/drawing/2014/main" id="{696D54A5-0AE5-38B4-0C3B-69DC9E4874B5}"/>
              </a:ext>
            </a:extLst>
          </p:cNvPr>
          <p:cNvSpPr/>
          <p:nvPr/>
        </p:nvSpPr>
        <p:spPr>
          <a:xfrm>
            <a:off x="6661270"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23" name="フローチャート: 結合子 22">
            <a:extLst>
              <a:ext uri="{FF2B5EF4-FFF2-40B4-BE49-F238E27FC236}">
                <a16:creationId xmlns:a16="http://schemas.microsoft.com/office/drawing/2014/main" id="{AD797E46-23E8-5FCF-005F-05BBF0E3ED8A}"/>
              </a:ext>
            </a:extLst>
          </p:cNvPr>
          <p:cNvSpPr/>
          <p:nvPr/>
        </p:nvSpPr>
        <p:spPr>
          <a:xfrm>
            <a:off x="9544709"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4" name="直線矢印コネクタ 23">
            <a:extLst>
              <a:ext uri="{FF2B5EF4-FFF2-40B4-BE49-F238E27FC236}">
                <a16:creationId xmlns:a16="http://schemas.microsoft.com/office/drawing/2014/main" id="{0E0BB68B-CC4A-ADC1-F656-AD306FC3686E}"/>
              </a:ext>
            </a:extLst>
          </p:cNvPr>
          <p:cNvCxnSpPr>
            <a:cxnSpLocks/>
          </p:cNvCxnSpPr>
          <p:nvPr/>
        </p:nvCxnSpPr>
        <p:spPr>
          <a:xfrm>
            <a:off x="8490522"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08C83E7-BC94-89E0-EF45-ADE47E4E3BA9}"/>
              </a:ext>
            </a:extLst>
          </p:cNvPr>
          <p:cNvSpPr txBox="1"/>
          <p:nvPr/>
        </p:nvSpPr>
        <p:spPr>
          <a:xfrm>
            <a:off x="8822296"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26" name="テキスト ボックス 25">
            <a:extLst>
              <a:ext uri="{FF2B5EF4-FFF2-40B4-BE49-F238E27FC236}">
                <a16:creationId xmlns:a16="http://schemas.microsoft.com/office/drawing/2014/main" id="{8E43DA75-8DED-1A39-01B8-25275F2D48B8}"/>
              </a:ext>
            </a:extLst>
          </p:cNvPr>
          <p:cNvSpPr txBox="1"/>
          <p:nvPr/>
        </p:nvSpPr>
        <p:spPr>
          <a:xfrm>
            <a:off x="7870047"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4A82B2F6-3C93-2D3C-DC5E-88CD92F95C9C}"/>
              </a:ext>
            </a:extLst>
          </p:cNvPr>
          <p:cNvSpPr txBox="1"/>
          <p:nvPr/>
        </p:nvSpPr>
        <p:spPr>
          <a:xfrm>
            <a:off x="656265" y="404343"/>
            <a:ext cx="1005403" cy="584775"/>
          </a:xfrm>
          <a:prstGeom prst="rect">
            <a:avLst/>
          </a:prstGeom>
          <a:noFill/>
        </p:spPr>
        <p:txBody>
          <a:bodyPr wrap="none" rtlCol="0">
            <a:spAutoFit/>
          </a:bodyPr>
          <a:lstStyle/>
          <a:p>
            <a:r>
              <a:rPr kumimoji="1" lang="ja-JP" altLang="en-US" sz="3200" dirty="0">
                <a:latin typeface="BIZ UDPゴシック" panose="020B0400000000000000" pitchFamily="50" charset="-128"/>
                <a:ea typeface="BIZ UDPゴシック" panose="020B0400000000000000" pitchFamily="50" charset="-128"/>
              </a:rPr>
              <a:t>手法</a:t>
            </a:r>
          </a:p>
        </p:txBody>
      </p:sp>
    </p:spTree>
    <p:extLst>
      <p:ext uri="{BB962C8B-B14F-4D97-AF65-F5344CB8AC3E}">
        <p14:creationId xmlns:p14="http://schemas.microsoft.com/office/powerpoint/2010/main" val="101490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
        <p:nvSpPr>
          <p:cNvPr id="23" name="灯片编号占位符 22">
            <a:extLst>
              <a:ext uri="{FF2B5EF4-FFF2-40B4-BE49-F238E27FC236}">
                <a16:creationId xmlns:a16="http://schemas.microsoft.com/office/drawing/2014/main" id="{3A64F4DB-0934-8888-183B-089AE1FBA025}"/>
              </a:ext>
            </a:extLst>
          </p:cNvPr>
          <p:cNvSpPr>
            <a:spLocks noGrp="1"/>
          </p:cNvSpPr>
          <p:nvPr>
            <p:ph type="sldNum" sz="quarter" idx="12"/>
          </p:nvPr>
        </p:nvSpPr>
        <p:spPr/>
        <p:txBody>
          <a:bodyPr/>
          <a:lstStyle/>
          <a:p>
            <a:fld id="{736AC65F-1208-4C2D-A435-006612209E61}" type="slidenum">
              <a:rPr kumimoji="1" lang="ja-JP" altLang="en-US" smtClean="0"/>
              <a:t>17</a:t>
            </a:fld>
            <a:endParaRPr kumimoji="1" lang="ja-JP" altLang="en-US"/>
          </a:p>
        </p:txBody>
      </p:sp>
    </p:spTree>
    <p:extLst>
      <p:ext uri="{BB962C8B-B14F-4D97-AF65-F5344CB8AC3E}">
        <p14:creationId xmlns:p14="http://schemas.microsoft.com/office/powerpoint/2010/main" val="20312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
        <p:nvSpPr>
          <p:cNvPr id="2" name="灯片编号占位符 1">
            <a:extLst>
              <a:ext uri="{FF2B5EF4-FFF2-40B4-BE49-F238E27FC236}">
                <a16:creationId xmlns:a16="http://schemas.microsoft.com/office/drawing/2014/main" id="{13E0EA99-375E-3827-9084-8008930B5566}"/>
              </a:ext>
            </a:extLst>
          </p:cNvPr>
          <p:cNvSpPr>
            <a:spLocks noGrp="1"/>
          </p:cNvSpPr>
          <p:nvPr>
            <p:ph type="sldNum" sz="quarter" idx="12"/>
          </p:nvPr>
        </p:nvSpPr>
        <p:spPr/>
        <p:txBody>
          <a:bodyPr/>
          <a:lstStyle/>
          <a:p>
            <a:fld id="{736AC65F-1208-4C2D-A435-006612209E61}"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6DAA9E95-2420-24FB-F87F-41A34420C2D8}"/>
              </a:ext>
            </a:extLst>
          </p:cNvPr>
          <p:cNvSpPr txBox="1"/>
          <p:nvPr/>
        </p:nvSpPr>
        <p:spPr>
          <a:xfrm>
            <a:off x="4496374" y="5273269"/>
            <a:ext cx="5205271" cy="369332"/>
          </a:xfrm>
          <a:prstGeom prst="rect">
            <a:avLst/>
          </a:prstGeom>
          <a:noFill/>
        </p:spPr>
        <p:txBody>
          <a:bodyPr wrap="none" rtlCol="0">
            <a:spAutoFit/>
          </a:bodyPr>
          <a:lstStyle/>
          <a:p>
            <a:r>
              <a:rPr lang="ja-JP" altLang="en-US" sz="1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1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196041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422B70A-27AB-47AE-53E5-E1F7624594B8}"/>
              </a:ext>
            </a:extLst>
          </p:cNvPr>
          <p:cNvSpPr>
            <a:spLocks noGrp="1"/>
          </p:cNvSpPr>
          <p:nvPr>
            <p:ph type="sldNum" sz="quarter" idx="12"/>
          </p:nvPr>
        </p:nvSpPr>
        <p:spPr/>
        <p:txBody>
          <a:bodyPr/>
          <a:lstStyle/>
          <a:p>
            <a:fld id="{736AC65F-1208-4C2D-A435-006612209E61}" type="slidenum">
              <a:rPr kumimoji="1" lang="ja-JP" altLang="en-US" smtClean="0"/>
              <a:t>19</a:t>
            </a:fld>
            <a:endParaRPr kumimoji="1" lang="ja-JP" altLang="en-US"/>
          </a:p>
        </p:txBody>
      </p:sp>
      <p:pic>
        <p:nvPicPr>
          <p:cNvPr id="4" name="図 3">
            <a:extLst>
              <a:ext uri="{FF2B5EF4-FFF2-40B4-BE49-F238E27FC236}">
                <a16:creationId xmlns:a16="http://schemas.microsoft.com/office/drawing/2014/main" id="{F07F1692-890B-DE7E-6E37-96E25082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97" y="1826339"/>
            <a:ext cx="5852172" cy="4389129"/>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3"/>
                <a:stretch>
                  <a:fillRect l="-6047" t="-19588" r="-4884" b="-25773"/>
                </a:stretch>
              </a:blipFill>
            </p:spPr>
            <p:txBody>
              <a:bodyPr/>
              <a:lstStyle/>
              <a:p>
                <a:r>
                  <a:rPr lang="ja-JP" altLang="en-US">
                    <a:noFill/>
                  </a:rPr>
                  <a:t> </a:t>
                </a:r>
              </a:p>
            </p:txBody>
          </p:sp>
        </mc:Fallback>
      </mc:AlternateContent>
      <p:sp>
        <p:nvSpPr>
          <p:cNvPr id="10" name="灯片编号占位符 3">
            <a:extLst>
              <a:ext uri="{FF2B5EF4-FFF2-40B4-BE49-F238E27FC236}">
                <a16:creationId xmlns:a16="http://schemas.microsoft.com/office/drawing/2014/main" id="{5AC3DCED-DBBF-270F-E9EB-A6F0E8C619A7}"/>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2</a:t>
            </a:fld>
            <a:endParaRPr kumimoji="1" lang="ja-JP" altLang="en-US" sz="2800" b="1"/>
          </a:p>
        </p:txBody>
      </p:sp>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3"/>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4">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5"/>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6"/>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rgbClr val="00B050"/>
                </a:solidFill>
                <a:latin typeface="Times New Roman" panose="02020603050405020304" pitchFamily="18" charset="0"/>
                <a:ea typeface="BIZ UDゴシック" panose="020B0400000000000000" pitchFamily="49" charset="-128"/>
                <a:cs typeface="Times New Roman" panose="02020603050405020304" pitchFamily="18" charset="0"/>
              </a:rPr>
              <a:t>D</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a:t>
            </a:r>
            <a:r>
              <a:rPr kumimoji="1" lang="en-US" altLang="ja-JP" sz="2800" dirty="0">
                <a:solidFill>
                  <a:schemeClr val="accent2">
                    <a:lumMod val="75000"/>
                  </a:schemeClr>
                </a:solidFill>
                <a:latin typeface="Times New Roman" panose="02020603050405020304" pitchFamily="18" charset="0"/>
                <a:ea typeface="BIZ UDゴシック" panose="020B0400000000000000" pitchFamily="49" charset="-128"/>
                <a:cs typeface="Times New Roman" panose="02020603050405020304" pitchFamily="18" charset="0"/>
              </a:rPr>
              <a:t>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11" name="灯片编号占位符 3">
            <a:extLst>
              <a:ext uri="{FF2B5EF4-FFF2-40B4-BE49-F238E27FC236}">
                <a16:creationId xmlns:a16="http://schemas.microsoft.com/office/drawing/2014/main" id="{2426002E-5BD6-5AC2-993C-E7E8A782616A}"/>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3</a:t>
            </a:fld>
            <a:endParaRPr kumimoji="1" lang="ja-JP" altLang="en-US" sz="2800" b="1"/>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64379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50822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320860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43853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386370" y="3568222"/>
                <a:ext cx="19288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386370" y="3568222"/>
                <a:ext cx="19288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90042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90042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98584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311400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xmlns="">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311400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315780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406810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93260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87941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504916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323102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316237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a:extLst>
              <a:ext uri="{FF2B5EF4-FFF2-40B4-BE49-F238E27FC236}">
                <a16:creationId xmlns:a16="http://schemas.microsoft.com/office/drawing/2014/main" id="{709BB468-A44C-D286-0E2A-2485C26EF123}"/>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4</a:t>
            </a:fld>
            <a:endParaRPr kumimoji="1" lang="ja-JP" altLang="en-US" sz="2800" b="1"/>
          </a:p>
        </p:txBody>
      </p: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2489783"/>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3241968"/>
            <a:ext cx="7995842"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Gaussian16</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973146"/>
            <a:ext cx="10309579" cy="523220"/>
          </a:xfrm>
          <a:prstGeom prst="rect">
            <a:avLst/>
          </a:prstGeom>
          <a:noFill/>
        </p:spPr>
        <p:txBody>
          <a:bodyPr wrap="square" rtlCol="0">
            <a:spAutoFit/>
          </a:bodyPr>
          <a:lstStyle/>
          <a:p>
            <a:r>
              <a:rPr lang="ja-JP" altLang="en-US" sz="2800" b="1" dirty="0"/>
              <a:t>氷表面でのメタノール生成過程における重水素濃縮の解明</a:t>
            </a:r>
            <a:endParaRPr lang="en-US" altLang="ja-JP" sz="2800" b="1" dirty="0"/>
          </a:p>
        </p:txBody>
      </p:sp>
      <p:sp>
        <p:nvSpPr>
          <p:cNvPr id="7" name="灯片编号占位符 3">
            <a:extLst>
              <a:ext uri="{FF2B5EF4-FFF2-40B4-BE49-F238E27FC236}">
                <a16:creationId xmlns:a16="http://schemas.microsoft.com/office/drawing/2014/main" id="{B9246905-75B6-9D15-D3BD-83002B459768}"/>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5</a:t>
            </a:fld>
            <a:endParaRPr kumimoji="1" lang="ja-JP" altLang="en-US" sz="2800" b="1"/>
          </a:p>
        </p:txBody>
      </p:sp>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反応過程</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A85260F-AEAA-4E1A-D4F4-23F4F3C44ECF}"/>
              </a:ext>
            </a:extLst>
          </p:cNvPr>
          <p:cNvSpPr txBox="1"/>
          <p:nvPr/>
        </p:nvSpPr>
        <p:spPr>
          <a:xfrm>
            <a:off x="977085" y="1211926"/>
            <a:ext cx="2668648"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反応物</a:t>
            </a: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58747" y="1211926"/>
            <a:ext cx="2552433" cy="523220"/>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CHO</a:t>
            </a:r>
            <a:r>
              <a:rPr lang="ja-JP" altLang="en-US" sz="2800" dirty="0">
                <a:latin typeface="BIZ UDPゴシック" panose="020B0400000000000000" pitchFamily="50" charset="-128"/>
                <a:ea typeface="BIZ UDPゴシック" panose="020B0400000000000000" pitchFamily="50" charset="-128"/>
              </a:rPr>
              <a:t>ラジカル</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6434" y="1211926"/>
            <a:ext cx="29316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2" name="楕円 11">
            <a:extLst>
              <a:ext uri="{FF2B5EF4-FFF2-40B4-BE49-F238E27FC236}">
                <a16:creationId xmlns:a16="http://schemas.microsoft.com/office/drawing/2014/main" id="{8CDA9AC8-B393-6B05-8E01-51A9B49DFE10}"/>
              </a:ext>
            </a:extLst>
          </p:cNvPr>
          <p:cNvSpPr/>
          <p:nvPr/>
        </p:nvSpPr>
        <p:spPr>
          <a:xfrm>
            <a:off x="475188" y="4378703"/>
            <a:ext cx="491261" cy="46166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AF09F71-FE1D-EAC6-865D-E038711849B9}"/>
              </a:ext>
            </a:extLst>
          </p:cNvPr>
          <p:cNvSpPr/>
          <p:nvPr/>
        </p:nvSpPr>
        <p:spPr>
          <a:xfrm>
            <a:off x="475188" y="5793025"/>
            <a:ext cx="491261" cy="461665"/>
          </a:xfrm>
          <a:prstGeom prst="ellips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3444548-BECD-005A-56F5-D182206B733B}"/>
              </a:ext>
            </a:extLst>
          </p:cNvPr>
          <p:cNvSpPr/>
          <p:nvPr/>
        </p:nvSpPr>
        <p:spPr>
          <a:xfrm>
            <a:off x="475188" y="5085864"/>
            <a:ext cx="491261" cy="4616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643116B1-1B69-D540-1682-E68A29C1093C}"/>
              </a:ext>
            </a:extLst>
          </p:cNvPr>
          <p:cNvPicPr>
            <a:picLocks noChangeAspect="1"/>
          </p:cNvPicPr>
          <p:nvPr/>
        </p:nvPicPr>
        <p:blipFill rotWithShape="1">
          <a:blip r:embed="rId3"/>
          <a:srcRect l="15218" t="80022" r="55757"/>
          <a:stretch/>
        </p:blipFill>
        <p:spPr>
          <a:xfrm>
            <a:off x="1203557" y="2913431"/>
            <a:ext cx="1211910" cy="678443"/>
          </a:xfrm>
          <a:prstGeom prst="rect">
            <a:avLst/>
          </a:prstGeom>
        </p:spPr>
      </p:pic>
      <p:pic>
        <p:nvPicPr>
          <p:cNvPr id="31" name="図 30">
            <a:extLst>
              <a:ext uri="{FF2B5EF4-FFF2-40B4-BE49-F238E27FC236}">
                <a16:creationId xmlns:a16="http://schemas.microsoft.com/office/drawing/2014/main" id="{E700600A-866F-1BAF-D91E-EA7B349893E0}"/>
              </a:ext>
            </a:extLst>
          </p:cNvPr>
          <p:cNvPicPr>
            <a:picLocks noChangeAspect="1"/>
          </p:cNvPicPr>
          <p:nvPr/>
        </p:nvPicPr>
        <p:blipFill rotWithShape="1">
          <a:blip r:embed="rId4"/>
          <a:srcRect l="21068" t="10558" r="46573" b="50000"/>
          <a:stretch/>
        </p:blipFill>
        <p:spPr>
          <a:xfrm>
            <a:off x="1610624" y="2029784"/>
            <a:ext cx="397775" cy="411716"/>
          </a:xfrm>
          <a:prstGeom prst="rect">
            <a:avLst/>
          </a:prstGeom>
        </p:spPr>
      </p:pic>
      <p:pic>
        <p:nvPicPr>
          <p:cNvPr id="32" name="図 31">
            <a:extLst>
              <a:ext uri="{FF2B5EF4-FFF2-40B4-BE49-F238E27FC236}">
                <a16:creationId xmlns:a16="http://schemas.microsoft.com/office/drawing/2014/main" id="{45760883-F7E1-AC12-63AF-2DAF29BCF535}"/>
              </a:ext>
            </a:extLst>
          </p:cNvPr>
          <p:cNvPicPr>
            <a:picLocks noChangeAspect="1"/>
          </p:cNvPicPr>
          <p:nvPr/>
        </p:nvPicPr>
        <p:blipFill rotWithShape="1">
          <a:blip r:embed="rId5"/>
          <a:srcRect l="15726" t="13257" r="10030" b="5326"/>
          <a:stretch/>
        </p:blipFill>
        <p:spPr>
          <a:xfrm>
            <a:off x="5164596" y="2076470"/>
            <a:ext cx="1623089" cy="1543753"/>
          </a:xfrm>
          <a:prstGeom prst="rect">
            <a:avLst/>
          </a:prstGeom>
        </p:spPr>
      </p:pic>
      <p:pic>
        <p:nvPicPr>
          <p:cNvPr id="33" name="図 32">
            <a:extLst>
              <a:ext uri="{FF2B5EF4-FFF2-40B4-BE49-F238E27FC236}">
                <a16:creationId xmlns:a16="http://schemas.microsoft.com/office/drawing/2014/main" id="{CA6141DE-8D13-9CE5-484D-ADB2EF675E59}"/>
              </a:ext>
            </a:extLst>
          </p:cNvPr>
          <p:cNvPicPr>
            <a:picLocks noChangeAspect="1"/>
          </p:cNvPicPr>
          <p:nvPr/>
        </p:nvPicPr>
        <p:blipFill rotWithShape="1">
          <a:blip r:embed="rId6"/>
          <a:srcRect l="11593" t="15688" r="4274" b="5138"/>
          <a:stretch/>
        </p:blipFill>
        <p:spPr>
          <a:xfrm>
            <a:off x="9328466" y="2631983"/>
            <a:ext cx="1513460" cy="988240"/>
          </a:xfrm>
          <a:prstGeom prst="rect">
            <a:avLst/>
          </a:prstGeom>
        </p:spPr>
      </p:pic>
      <p:sp>
        <p:nvSpPr>
          <p:cNvPr id="34" name="テキスト ボックス 33">
            <a:extLst>
              <a:ext uri="{FF2B5EF4-FFF2-40B4-BE49-F238E27FC236}">
                <a16:creationId xmlns:a16="http://schemas.microsoft.com/office/drawing/2014/main" id="{7DB11A24-2EDB-6DC7-CBBC-55AF9194F401}"/>
              </a:ext>
            </a:extLst>
          </p:cNvPr>
          <p:cNvSpPr txBox="1"/>
          <p:nvPr/>
        </p:nvSpPr>
        <p:spPr>
          <a:xfrm>
            <a:off x="1150503" y="5078001"/>
            <a:ext cx="352982"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O</a:t>
            </a:r>
            <a:endParaRPr kumimoji="1" lang="ja-JP" altLang="en-US" sz="2400" b="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3321280D-21EF-1D1D-BD56-9CE569C558DA}"/>
              </a:ext>
            </a:extLst>
          </p:cNvPr>
          <p:cNvSpPr txBox="1"/>
          <p:nvPr/>
        </p:nvSpPr>
        <p:spPr>
          <a:xfrm>
            <a:off x="1156931" y="5793024"/>
            <a:ext cx="40748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C</a:t>
            </a:r>
            <a:endParaRPr kumimoji="1" lang="ja-JP" altLang="en-US" sz="2400" b="1"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FF1395E0-C0A7-45CE-EBC5-E2C629EEA88A}"/>
              </a:ext>
            </a:extLst>
          </p:cNvPr>
          <p:cNvSpPr txBox="1"/>
          <p:nvPr/>
        </p:nvSpPr>
        <p:spPr>
          <a:xfrm>
            <a:off x="1150503" y="4362979"/>
            <a:ext cx="42351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H</a:t>
            </a:r>
            <a:endParaRPr kumimoji="1" lang="ja-JP" altLang="en-US" sz="2400" b="1"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D1442343-1FDF-E6BE-96AD-AB23B3DCBDBA}"/>
              </a:ext>
            </a:extLst>
          </p:cNvPr>
          <p:cNvSpPr txBox="1"/>
          <p:nvPr/>
        </p:nvSpPr>
        <p:spPr>
          <a:xfrm>
            <a:off x="1531987" y="2405275"/>
            <a:ext cx="476412" cy="707886"/>
          </a:xfrm>
          <a:prstGeom prst="rect">
            <a:avLst/>
          </a:prstGeom>
          <a:noFill/>
        </p:spPr>
        <p:txBody>
          <a:bodyPr wrap="none" rtlCol="0">
            <a:spAutoFit/>
          </a:bodyPr>
          <a:lstStyle/>
          <a:p>
            <a:r>
              <a:rPr kumimoji="1" lang="en-US" altLang="ja-JP" sz="4000" b="1" dirty="0">
                <a:latin typeface="Times New Roman" panose="02020603050405020304" pitchFamily="18" charset="0"/>
                <a:cs typeface="Times New Roman" panose="02020603050405020304" pitchFamily="18" charset="0"/>
              </a:rPr>
              <a:t>+</a:t>
            </a:r>
            <a:endParaRPr kumimoji="1" lang="ja-JP" altLang="en-US" sz="4000" b="1"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3970D14-CA0A-8AF2-0449-DD50116BAB6E}"/>
              </a:ext>
            </a:extLst>
          </p:cNvPr>
          <p:cNvSpPr txBox="1"/>
          <p:nvPr/>
        </p:nvSpPr>
        <p:spPr>
          <a:xfrm>
            <a:off x="2255906" y="4690294"/>
            <a:ext cx="8895649"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CO</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に</a:t>
            </a: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H</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が付加する反応の</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活性化エネルギーが高精度な計算値と比較し</a:t>
            </a:r>
            <a:endParaRPr kumimoji="0" lang="en-US" altLang="ja-JP"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eaLnBrk="0" fontAlgn="base" hangingPunct="0">
              <a:spcBef>
                <a:spcPct val="0"/>
              </a:spcBef>
              <a:spcAft>
                <a:spcPct val="0"/>
              </a:spcAft>
            </a:pP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最適な汎関数と基底関数を選択する</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40" name="灯片编号占位符 3">
            <a:extLst>
              <a:ext uri="{FF2B5EF4-FFF2-40B4-BE49-F238E27FC236}">
                <a16:creationId xmlns:a16="http://schemas.microsoft.com/office/drawing/2014/main" id="{2A526F72-500D-2755-7BD9-18BC9D9CC442}"/>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6</a:t>
            </a:fld>
            <a:endParaRPr kumimoji="1" lang="ja-JP" altLang="en-US" sz="2800" b="1"/>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793850" y="1638366"/>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4382946" y="1644608"/>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793850" y="2324012"/>
            <a:ext cx="3602216" cy="461665"/>
          </a:xfrm>
          <a:prstGeom prst="rect">
            <a:avLst/>
          </a:prstGeom>
          <a:noFill/>
        </p:spPr>
        <p:txBody>
          <a:bodyPr wrap="square" rtlCol="0">
            <a:spAutoFit/>
          </a:bodyPr>
          <a:lstStyle/>
          <a:p>
            <a:r>
              <a:rPr lang="en-US" altLang="ja-JP" sz="24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MRCI+Q/est. CBS limit[3]</a:t>
            </a:r>
            <a:endParaRPr lang="zh-CN" altLang="en-US" sz="2400" dirty="0"/>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834406" y="2981635"/>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834406" y="3639258"/>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5700027" y="2324011"/>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a:t>
            </a: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1</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5700027" y="3009658"/>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5700027" y="4368464"/>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4.1</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517734" y="497694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5A6338C-54BF-2846-F4DF-3A5C6659E1C3}"/>
              </a:ext>
            </a:extLst>
          </p:cNvPr>
          <p:cNvSpPr txBox="1"/>
          <p:nvPr/>
        </p:nvSpPr>
        <p:spPr>
          <a:xfrm>
            <a:off x="8070016" y="1650850"/>
            <a:ext cx="3652795" cy="461665"/>
          </a:xfrm>
          <a:prstGeom prst="rect">
            <a:avLst/>
          </a:prstGeom>
          <a:noFill/>
        </p:spPr>
        <p:txBody>
          <a:bodyPr wrap="none" rtlCol="0">
            <a:spAutoFit/>
          </a:bodyPr>
          <a:lstStyle/>
          <a:p>
            <a:r>
              <a:rPr lang="en-US" altLang="ja-JP" sz="2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819F37C6-5AB9-27D0-97B2-06A1B82E4237}"/>
              </a:ext>
            </a:extLst>
          </p:cNvPr>
          <p:cNvSpPr txBox="1"/>
          <p:nvPr/>
        </p:nvSpPr>
        <p:spPr>
          <a:xfrm>
            <a:off x="5700028" y="3689061"/>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1.9</a:t>
            </a:r>
            <a:endParaRPr kumimoji="1" lang="ja-JP" altLang="en-US" sz="2400" dirty="0">
              <a:latin typeface="Times New Roman" panose="02020603050405020304" pitchFamily="18" charset="0"/>
              <a:cs typeface="Times New Roman" panose="02020603050405020304" pitchFamily="18" charset="0"/>
            </a:endParaRPr>
          </a:p>
        </p:txBody>
      </p:sp>
      <p:cxnSp>
        <p:nvCxnSpPr>
          <p:cNvPr id="21" name="直線コネクタ 20">
            <a:extLst>
              <a:ext uri="{FF2B5EF4-FFF2-40B4-BE49-F238E27FC236}">
                <a16:creationId xmlns:a16="http://schemas.microsoft.com/office/drawing/2014/main" id="{FF283A9C-FECC-67EA-3D73-FD6C246F5F3F}"/>
              </a:ext>
            </a:extLst>
          </p:cNvPr>
          <p:cNvCxnSpPr>
            <a:cxnSpLocks/>
          </p:cNvCxnSpPr>
          <p:nvPr/>
        </p:nvCxnSpPr>
        <p:spPr>
          <a:xfrm>
            <a:off x="517733" y="153361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34D4E57-DC49-4CFD-8171-7A975D312DA0}"/>
              </a:ext>
            </a:extLst>
          </p:cNvPr>
          <p:cNvCxnSpPr>
            <a:cxnSpLocks/>
          </p:cNvCxnSpPr>
          <p:nvPr/>
        </p:nvCxnSpPr>
        <p:spPr>
          <a:xfrm>
            <a:off x="517732" y="2256663"/>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51F264B-006C-809A-939E-87A9AE210C3C}"/>
              </a:ext>
            </a:extLst>
          </p:cNvPr>
          <p:cNvSpPr txBox="1"/>
          <p:nvPr/>
        </p:nvSpPr>
        <p:spPr>
          <a:xfrm>
            <a:off x="9201826" y="2331256"/>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18.6</a:t>
            </a:r>
            <a:endParaRPr kumimoji="1" lang="ja-JP" altLang="en-US" sz="2400"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6A45C09A-E211-4E96-9ED2-30136360A20A}"/>
              </a:ext>
            </a:extLst>
          </p:cNvPr>
          <p:cNvSpPr txBox="1"/>
          <p:nvPr/>
        </p:nvSpPr>
        <p:spPr>
          <a:xfrm>
            <a:off x="9201826" y="3016903"/>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25.1</a:t>
            </a:r>
            <a:endParaRPr kumimoji="1" lang="ja-JP" altLang="en-US" sz="2400"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6F2B3514-A404-9B05-C749-F9953DABB2A1}"/>
              </a:ext>
            </a:extLst>
          </p:cNvPr>
          <p:cNvSpPr txBox="1"/>
          <p:nvPr/>
        </p:nvSpPr>
        <p:spPr>
          <a:xfrm>
            <a:off x="9201826" y="4375709"/>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22.9</a:t>
            </a:r>
            <a:endParaRPr kumimoji="1" lang="ja-JP" altLang="en-US" sz="2400" dirty="0">
              <a:latin typeface="Times New Roman" panose="02020603050405020304" pitchFamily="18" charset="0"/>
              <a:cs typeface="Times New Roman" panose="02020603050405020304" pitchFamily="18" charset="0"/>
            </a:endParaRPr>
          </a:p>
        </p:txBody>
      </p:sp>
      <p:sp>
        <p:nvSpPr>
          <p:cNvPr id="33" name="テキスト ボックス 32">
            <a:extLst>
              <a:ext uri="{FF2B5EF4-FFF2-40B4-BE49-F238E27FC236}">
                <a16:creationId xmlns:a16="http://schemas.microsoft.com/office/drawing/2014/main" id="{49202623-D2A7-2BAF-2110-C7E16A7949A8}"/>
              </a:ext>
            </a:extLst>
          </p:cNvPr>
          <p:cNvSpPr txBox="1"/>
          <p:nvPr/>
        </p:nvSpPr>
        <p:spPr>
          <a:xfrm>
            <a:off x="9201827" y="3696306"/>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25.5</a:t>
            </a:r>
            <a:endParaRPr kumimoji="1" lang="ja-JP" altLang="en-US" sz="2400" dirty="0">
              <a:latin typeface="Times New Roman" panose="02020603050405020304" pitchFamily="18" charset="0"/>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61DF9F2-F5B2-E142-5CE5-06A0919E0FC1}"/>
              </a:ext>
            </a:extLst>
          </p:cNvPr>
          <p:cNvSpPr txBox="1"/>
          <p:nvPr/>
        </p:nvSpPr>
        <p:spPr>
          <a:xfrm>
            <a:off x="834405" y="5374403"/>
            <a:ext cx="1033089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が最も先行研究の値に近い</a:t>
            </a:r>
            <a:endParaRPr kumimoji="0" lang="ja-JP" altLang="ja-JP" sz="28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613339E1-14FF-6A0F-8F1E-11F1E0A4A3AC}"/>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8CFC67F0-51B0-6FC0-0266-5E5299B46F4A}"/>
              </a:ext>
            </a:extLst>
          </p:cNvPr>
          <p:cNvSpPr txBox="1"/>
          <p:nvPr/>
        </p:nvSpPr>
        <p:spPr>
          <a:xfrm>
            <a:off x="834405" y="4296880"/>
            <a:ext cx="4287610" cy="461665"/>
          </a:xfrm>
          <a:prstGeom prst="rect">
            <a:avLst/>
          </a:prstGeom>
          <a:noFill/>
        </p:spPr>
        <p:txBody>
          <a:bodyPr wrap="square" rtlCol="0">
            <a:spAutoFit/>
          </a:bodyPr>
          <a:lstStyle/>
          <a:p>
            <a:r>
              <a:rPr lang="en-US" altLang="ja-JP" sz="2400" dirty="0">
                <a:latin typeface="Times New Roman" panose="02020603050405020304" pitchFamily="18" charset="0"/>
                <a:cs typeface="Times New Roman" panose="02020603050405020304" pitchFamily="18" charset="0"/>
              </a:rPr>
              <a:t>ωB97XD/6-311++G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2400" dirty="0"/>
          </a:p>
        </p:txBody>
      </p:sp>
      <p:cxnSp>
        <p:nvCxnSpPr>
          <p:cNvPr id="20" name="直線コネクタ 19">
            <a:extLst>
              <a:ext uri="{FF2B5EF4-FFF2-40B4-BE49-F238E27FC236}">
                <a16:creationId xmlns:a16="http://schemas.microsoft.com/office/drawing/2014/main" id="{DF965C08-FA3E-5AE6-ACC7-FCE16477DED2}"/>
              </a:ext>
            </a:extLst>
          </p:cNvPr>
          <p:cNvCxnSpPr>
            <a:cxnSpLocks/>
          </p:cNvCxnSpPr>
          <p:nvPr/>
        </p:nvCxnSpPr>
        <p:spPr>
          <a:xfrm>
            <a:off x="518881" y="2888034"/>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灯片编号占位符 3">
            <a:extLst>
              <a:ext uri="{FF2B5EF4-FFF2-40B4-BE49-F238E27FC236}">
                <a16:creationId xmlns:a16="http://schemas.microsoft.com/office/drawing/2014/main" id="{F2C6895E-EA28-3679-D777-920BF3B12F19}"/>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7</a:t>
            </a:fld>
            <a:endParaRPr kumimoji="1" lang="ja-JP" altLang="en-US" sz="2800" b="1"/>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3">
            <a:extLst>
              <a:ext uri="{28A0092B-C50C-407E-A947-70E740481C1C}">
                <a14:useLocalDpi xmlns:a14="http://schemas.microsoft.com/office/drawing/2010/main" val="0"/>
              </a:ext>
            </a:extLst>
          </a:blip>
          <a:srcRect l="1872" t="13131" r="13113" b="10897"/>
          <a:stretch/>
        </p:blipFill>
        <p:spPr>
          <a:xfrm>
            <a:off x="543142" y="1931928"/>
            <a:ext cx="4975216" cy="3334466"/>
          </a:xfrm>
          <a:prstGeom prst="rect">
            <a:avLst/>
          </a:prstGeom>
        </p:spPr>
      </p:pic>
      <p:sp>
        <p:nvSpPr>
          <p:cNvPr id="8" name="テキスト ボックス 7">
            <a:extLst>
              <a:ext uri="{FF2B5EF4-FFF2-40B4-BE49-F238E27FC236}">
                <a16:creationId xmlns:a16="http://schemas.microsoft.com/office/drawing/2014/main" id="{AB13D45A-08DC-D4B6-D389-973D528810B4}"/>
              </a:ext>
            </a:extLst>
          </p:cNvPr>
          <p:cNvSpPr txBox="1"/>
          <p:nvPr/>
        </p:nvSpPr>
        <p:spPr>
          <a:xfrm>
            <a:off x="793849" y="237500"/>
            <a:ext cx="10371455" cy="523220"/>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を用いて計算</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1833836" y="5492306"/>
            <a:ext cx="2819461"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4.06kcal/mol</a:t>
            </a:r>
          </a:p>
        </p:txBody>
      </p:sp>
      <p:pic>
        <p:nvPicPr>
          <p:cNvPr id="13" name="図 12">
            <a:extLst>
              <a:ext uri="{FF2B5EF4-FFF2-40B4-BE49-F238E27FC236}">
                <a16:creationId xmlns:a16="http://schemas.microsoft.com/office/drawing/2014/main" id="{F8CFF59F-52BC-3751-EA95-DB87EADE8DE1}"/>
              </a:ext>
            </a:extLst>
          </p:cNvPr>
          <p:cNvPicPr>
            <a:picLocks noChangeAspect="1"/>
          </p:cNvPicPr>
          <p:nvPr/>
        </p:nvPicPr>
        <p:blipFill rotWithShape="1">
          <a:blip r:embed="rId4"/>
          <a:srcRect l="9705" t="80697" r="59897" b="-2156"/>
          <a:stretch/>
        </p:blipFill>
        <p:spPr>
          <a:xfrm>
            <a:off x="1493253" y="3170394"/>
            <a:ext cx="775559" cy="431732"/>
          </a:xfrm>
          <a:prstGeom prst="rect">
            <a:avLst/>
          </a:prstGeom>
        </p:spPr>
      </p:pic>
      <p:pic>
        <p:nvPicPr>
          <p:cNvPr id="14" name="図 13">
            <a:extLst>
              <a:ext uri="{FF2B5EF4-FFF2-40B4-BE49-F238E27FC236}">
                <a16:creationId xmlns:a16="http://schemas.microsoft.com/office/drawing/2014/main" id="{28640409-C69A-48E4-DA00-9A41C38FEC82}"/>
              </a:ext>
            </a:extLst>
          </p:cNvPr>
          <p:cNvPicPr>
            <a:picLocks noChangeAspect="1"/>
          </p:cNvPicPr>
          <p:nvPr/>
        </p:nvPicPr>
        <p:blipFill>
          <a:blip r:embed="rId5"/>
          <a:stretch>
            <a:fillRect/>
          </a:stretch>
        </p:blipFill>
        <p:spPr>
          <a:xfrm>
            <a:off x="2187697" y="2803295"/>
            <a:ext cx="356123" cy="288459"/>
          </a:xfrm>
          <a:prstGeom prst="rect">
            <a:avLst/>
          </a:prstGeom>
        </p:spPr>
      </p:pic>
      <p:pic>
        <p:nvPicPr>
          <p:cNvPr id="15" name="図 14">
            <a:extLst>
              <a:ext uri="{FF2B5EF4-FFF2-40B4-BE49-F238E27FC236}">
                <a16:creationId xmlns:a16="http://schemas.microsoft.com/office/drawing/2014/main" id="{11EFFD0C-42E5-3748-53D5-F804BF38D397}"/>
              </a:ext>
            </a:extLst>
          </p:cNvPr>
          <p:cNvPicPr>
            <a:picLocks noChangeAspect="1"/>
          </p:cNvPicPr>
          <p:nvPr/>
        </p:nvPicPr>
        <p:blipFill rotWithShape="1">
          <a:blip r:embed="rId6"/>
          <a:srcRect l="11609" t="15231" r="15965" b="8788"/>
          <a:stretch/>
        </p:blipFill>
        <p:spPr>
          <a:xfrm>
            <a:off x="4341136" y="1429182"/>
            <a:ext cx="1029780" cy="955531"/>
          </a:xfrm>
          <a:prstGeom prst="rect">
            <a:avLst/>
          </a:prstGeom>
        </p:spPr>
      </p:pic>
      <p:pic>
        <p:nvPicPr>
          <p:cNvPr id="16" name="図 15">
            <a:extLst>
              <a:ext uri="{FF2B5EF4-FFF2-40B4-BE49-F238E27FC236}">
                <a16:creationId xmlns:a16="http://schemas.microsoft.com/office/drawing/2014/main" id="{FC1DD3CF-8D07-655A-9BB7-EC276CB43488}"/>
              </a:ext>
            </a:extLst>
          </p:cNvPr>
          <p:cNvPicPr>
            <a:picLocks noChangeAspect="1"/>
          </p:cNvPicPr>
          <p:nvPr/>
        </p:nvPicPr>
        <p:blipFill rotWithShape="1">
          <a:blip r:embed="rId7"/>
          <a:srcRect l="7644" t="16639" r="19083" b="13549"/>
          <a:stretch/>
        </p:blipFill>
        <p:spPr>
          <a:xfrm>
            <a:off x="4679225" y="3674750"/>
            <a:ext cx="936073" cy="671729"/>
          </a:xfrm>
          <a:prstGeom prst="rect">
            <a:avLst/>
          </a:prstGeom>
        </p:spPr>
      </p:pic>
      <p:pic>
        <p:nvPicPr>
          <p:cNvPr id="17" name="図 16">
            <a:extLst>
              <a:ext uri="{FF2B5EF4-FFF2-40B4-BE49-F238E27FC236}">
                <a16:creationId xmlns:a16="http://schemas.microsoft.com/office/drawing/2014/main" id="{B844F7F5-E9BB-81AE-993B-48C048A8229C}"/>
              </a:ext>
            </a:extLst>
          </p:cNvPr>
          <p:cNvPicPr>
            <a:picLocks noChangeAspect="1"/>
          </p:cNvPicPr>
          <p:nvPr/>
        </p:nvPicPr>
        <p:blipFill>
          <a:blip r:embed="rId8">
            <a:extLst>
              <a:ext uri="{28A0092B-C50C-407E-A947-70E740481C1C}">
                <a14:useLocalDpi xmlns:a14="http://schemas.microsoft.com/office/drawing/2010/main" val="0"/>
              </a:ext>
            </a:extLst>
          </a:blip>
          <a:srcRect t="5319" b="5319"/>
          <a:stretch/>
        </p:blipFill>
        <p:spPr>
          <a:xfrm>
            <a:off x="6648311" y="1931928"/>
            <a:ext cx="4975216" cy="3334466"/>
          </a:xfrm>
          <a:prstGeom prst="rect">
            <a:avLst/>
          </a:prstGeom>
        </p:spPr>
      </p:pic>
      <p:pic>
        <p:nvPicPr>
          <p:cNvPr id="18" name="図 17">
            <a:extLst>
              <a:ext uri="{FF2B5EF4-FFF2-40B4-BE49-F238E27FC236}">
                <a16:creationId xmlns:a16="http://schemas.microsoft.com/office/drawing/2014/main" id="{6EE934D3-0F49-A88E-A9C2-A263842BDC02}"/>
              </a:ext>
            </a:extLst>
          </p:cNvPr>
          <p:cNvPicPr>
            <a:picLocks noChangeAspect="1"/>
          </p:cNvPicPr>
          <p:nvPr/>
        </p:nvPicPr>
        <p:blipFill rotWithShape="1">
          <a:blip r:embed="rId9"/>
          <a:srcRect l="7999" t="70187" r="23598" b="3330"/>
          <a:stretch/>
        </p:blipFill>
        <p:spPr>
          <a:xfrm>
            <a:off x="7310398" y="3355092"/>
            <a:ext cx="1428673" cy="422973"/>
          </a:xfrm>
          <a:prstGeom prst="rect">
            <a:avLst/>
          </a:prstGeom>
        </p:spPr>
      </p:pic>
      <p:pic>
        <p:nvPicPr>
          <p:cNvPr id="19" name="図 18">
            <a:extLst>
              <a:ext uri="{FF2B5EF4-FFF2-40B4-BE49-F238E27FC236}">
                <a16:creationId xmlns:a16="http://schemas.microsoft.com/office/drawing/2014/main" id="{740D6EF0-9495-E289-ED6D-94BAF498C6A4}"/>
              </a:ext>
            </a:extLst>
          </p:cNvPr>
          <p:cNvPicPr>
            <a:picLocks noChangeAspect="1"/>
          </p:cNvPicPr>
          <p:nvPr/>
        </p:nvPicPr>
        <p:blipFill>
          <a:blip r:embed="rId5"/>
          <a:stretch>
            <a:fillRect/>
          </a:stretch>
        </p:blipFill>
        <p:spPr>
          <a:xfrm>
            <a:off x="7885282" y="3129180"/>
            <a:ext cx="278904" cy="225912"/>
          </a:xfrm>
          <a:prstGeom prst="rect">
            <a:avLst/>
          </a:prstGeom>
        </p:spPr>
      </p:pic>
      <p:pic>
        <p:nvPicPr>
          <p:cNvPr id="20" name="図 19">
            <a:extLst>
              <a:ext uri="{FF2B5EF4-FFF2-40B4-BE49-F238E27FC236}">
                <a16:creationId xmlns:a16="http://schemas.microsoft.com/office/drawing/2014/main" id="{7686201C-9256-7508-B688-B4FCE6E3EA53}"/>
              </a:ext>
            </a:extLst>
          </p:cNvPr>
          <p:cNvPicPr>
            <a:picLocks noChangeAspect="1"/>
          </p:cNvPicPr>
          <p:nvPr/>
        </p:nvPicPr>
        <p:blipFill rotWithShape="1">
          <a:blip r:embed="rId10"/>
          <a:srcRect l="14174" t="19579" r="19866" b="33365"/>
          <a:stretch/>
        </p:blipFill>
        <p:spPr>
          <a:xfrm>
            <a:off x="9835658" y="1717034"/>
            <a:ext cx="1329646" cy="727930"/>
          </a:xfrm>
          <a:prstGeom prst="rect">
            <a:avLst/>
          </a:prstGeom>
        </p:spPr>
      </p:pic>
      <p:pic>
        <p:nvPicPr>
          <p:cNvPr id="21" name="図 20">
            <a:extLst>
              <a:ext uri="{FF2B5EF4-FFF2-40B4-BE49-F238E27FC236}">
                <a16:creationId xmlns:a16="http://schemas.microsoft.com/office/drawing/2014/main" id="{582BFACA-9B59-7B35-E117-117FB0CE4F1E}"/>
              </a:ext>
            </a:extLst>
          </p:cNvPr>
          <p:cNvPicPr>
            <a:picLocks noChangeAspect="1"/>
          </p:cNvPicPr>
          <p:nvPr/>
        </p:nvPicPr>
        <p:blipFill rotWithShape="1">
          <a:blip r:embed="rId11"/>
          <a:srcRect l="16132" t="32139" r="23942" b="35642"/>
          <a:stretch/>
        </p:blipFill>
        <p:spPr>
          <a:xfrm>
            <a:off x="10276561" y="3569275"/>
            <a:ext cx="1253133" cy="516845"/>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109F13A-7AAC-C6F6-FDE5-781A4A03C760}"/>
                  </a:ext>
                </a:extLst>
              </p:cNvPr>
              <p:cNvSpPr txBox="1"/>
              <p:nvPr/>
            </p:nvSpPr>
            <p:spPr>
              <a:xfrm>
                <a:off x="2736115" y="961176"/>
                <a:ext cx="1223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2" name="テキスト ボックス 21">
                <a:extLst>
                  <a:ext uri="{FF2B5EF4-FFF2-40B4-BE49-F238E27FC236}">
                    <a16:creationId xmlns:a16="http://schemas.microsoft.com/office/drawing/2014/main" id="{8109F13A-7AAC-C6F6-FDE5-781A4A03C760}"/>
                  </a:ext>
                </a:extLst>
              </p:cNvPr>
              <p:cNvSpPr txBox="1">
                <a:spLocks noRot="1" noChangeAspect="1" noMove="1" noResize="1" noEditPoints="1" noAdjustHandles="1" noChangeArrowheads="1" noChangeShapeType="1" noTextEdit="1"/>
              </p:cNvSpPr>
              <p:nvPr/>
            </p:nvSpPr>
            <p:spPr>
              <a:xfrm>
                <a:off x="2736115" y="961176"/>
                <a:ext cx="122398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EDF7F1E-CEDC-94DA-C5AF-EC1978714FB1}"/>
                  </a:ext>
                </a:extLst>
              </p:cNvPr>
              <p:cNvSpPr txBox="1"/>
              <p:nvPr/>
            </p:nvSpPr>
            <p:spPr>
              <a:xfrm>
                <a:off x="8232468" y="1039442"/>
                <a:ext cx="21446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dirty="0" smtClean="0">
                              <a:latin typeface="Cambria Math" panose="02040503050406030204" pitchFamily="18" charset="0"/>
                            </a:rPr>
                          </m:ctrlPr>
                        </m:sSubPr>
                        <m:e>
                          <m:r>
                            <m:rPr>
                              <m:sty m:val="p"/>
                            </m:rPr>
                            <a:rPr lang="en-US" altLang="ja-JP" sz="2400" i="0" dirty="0" smtClean="0">
                              <a:latin typeface="Cambria Math" panose="02040503050406030204" pitchFamily="18" charset="0"/>
                            </a:rPr>
                            <m:t>H</m:t>
                          </m:r>
                        </m:e>
                        <m:sub>
                          <m:r>
                            <a:rPr lang="en-US" altLang="ja-JP" sz="2400" b="0" i="0" dirty="0" smtClean="0">
                              <a:latin typeface="Cambria Math" panose="02040503050406030204" pitchFamily="18" charset="0"/>
                            </a:rPr>
                            <m:t>2</m:t>
                          </m:r>
                        </m:sub>
                      </m:sSub>
                      <m:r>
                        <m:rPr>
                          <m:sty m:val="p"/>
                        </m:rPr>
                        <a:rPr lang="en-US" altLang="ja-JP" sz="2400" i="0" dirty="0" smtClean="0">
                          <a:latin typeface="Cambria Math" panose="02040503050406030204" pitchFamily="18" charset="0"/>
                        </a:rPr>
                        <m:t>O</m:t>
                      </m:r>
                      <m:r>
                        <a:rPr lang="en-US" altLang="ja-JP" sz="2400" b="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3" name="テキスト ボックス 22">
                <a:extLst>
                  <a:ext uri="{FF2B5EF4-FFF2-40B4-BE49-F238E27FC236}">
                    <a16:creationId xmlns:a16="http://schemas.microsoft.com/office/drawing/2014/main" id="{DEDF7F1E-CEDC-94DA-C5AF-EC1978714FB1}"/>
                  </a:ext>
                </a:extLst>
              </p:cNvPr>
              <p:cNvSpPr txBox="1">
                <a:spLocks noRot="1" noChangeAspect="1" noMove="1" noResize="1" noEditPoints="1" noAdjustHandles="1" noChangeArrowheads="1" noChangeShapeType="1" noTextEdit="1"/>
              </p:cNvSpPr>
              <p:nvPr/>
            </p:nvSpPr>
            <p:spPr>
              <a:xfrm>
                <a:off x="8232468" y="1039442"/>
                <a:ext cx="2144626" cy="461665"/>
              </a:xfrm>
              <a:prstGeom prst="rect">
                <a:avLst/>
              </a:prstGeom>
              <a:blipFill>
                <a:blip r:embed="rId13"/>
                <a:stretch>
                  <a:fillRect/>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45ACA558-54F4-9A6B-8FAB-F69CAA0F89A7}"/>
              </a:ext>
            </a:extLst>
          </p:cNvPr>
          <p:cNvSpPr/>
          <p:nvPr/>
        </p:nvSpPr>
        <p:spPr>
          <a:xfrm>
            <a:off x="3030750" y="1623995"/>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4.06</a:t>
            </a:r>
            <a:endParaRPr kumimoji="1" lang="ja-JP" altLang="en-US" b="1" dirty="0">
              <a:solidFill>
                <a:schemeClr val="tx1"/>
              </a:solidFill>
            </a:endParaRPr>
          </a:p>
        </p:txBody>
      </p:sp>
      <p:sp>
        <p:nvSpPr>
          <p:cNvPr id="27" name="正方形/長方形 26">
            <a:extLst>
              <a:ext uri="{FF2B5EF4-FFF2-40B4-BE49-F238E27FC236}">
                <a16:creationId xmlns:a16="http://schemas.microsoft.com/office/drawing/2014/main" id="{39B0F442-1560-0280-9FBB-739C9338170D}"/>
              </a:ext>
            </a:extLst>
          </p:cNvPr>
          <p:cNvSpPr/>
          <p:nvPr/>
        </p:nvSpPr>
        <p:spPr>
          <a:xfrm>
            <a:off x="8761508" y="1910536"/>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4.24</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04C07602-D7E0-47F3-756E-DA7313005821}"/>
              </a:ext>
            </a:extLst>
          </p:cNvPr>
          <p:cNvSpPr/>
          <p:nvPr/>
        </p:nvSpPr>
        <p:spPr>
          <a:xfrm>
            <a:off x="4542662" y="4445348"/>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-22.86</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4D7E2E03-6FC0-308D-755D-AD993C01D37F}"/>
              </a:ext>
            </a:extLst>
          </p:cNvPr>
          <p:cNvSpPr/>
          <p:nvPr/>
        </p:nvSpPr>
        <p:spPr>
          <a:xfrm>
            <a:off x="10116263" y="4301014"/>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-24.78</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BFAADCE-DCD6-32B5-9D1A-69E42C2F6CA0}"/>
              </a:ext>
            </a:extLst>
          </p:cNvPr>
          <p:cNvSpPr/>
          <p:nvPr/>
        </p:nvSpPr>
        <p:spPr>
          <a:xfrm>
            <a:off x="1465086" y="2061362"/>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A3750F26-9FF3-7490-886A-5F2612863A8A}"/>
              </a:ext>
            </a:extLst>
          </p:cNvPr>
          <p:cNvSpPr/>
          <p:nvPr/>
        </p:nvSpPr>
        <p:spPr>
          <a:xfrm>
            <a:off x="7511079" y="2248681"/>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2" name="正方形/長方形 31">
            <a:extLst>
              <a:ext uri="{FF2B5EF4-FFF2-40B4-BE49-F238E27FC236}">
                <a16:creationId xmlns:a16="http://schemas.microsoft.com/office/drawing/2014/main" id="{CD315A68-AC4C-EAC3-F807-D024ACE3D40D}"/>
              </a:ext>
            </a:extLst>
          </p:cNvPr>
          <p:cNvSpPr/>
          <p:nvPr/>
        </p:nvSpPr>
        <p:spPr>
          <a:xfrm>
            <a:off x="2848449" y="2248681"/>
            <a:ext cx="1076510"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3" name="正方形/長方形 32">
            <a:extLst>
              <a:ext uri="{FF2B5EF4-FFF2-40B4-BE49-F238E27FC236}">
                <a16:creationId xmlns:a16="http://schemas.microsoft.com/office/drawing/2014/main" id="{C92C431D-7CD1-F99F-B7B7-CD982F518046}"/>
              </a:ext>
            </a:extLst>
          </p:cNvPr>
          <p:cNvSpPr/>
          <p:nvPr/>
        </p:nvSpPr>
        <p:spPr>
          <a:xfrm>
            <a:off x="8739071" y="2496883"/>
            <a:ext cx="886053"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4" name="テキスト ボックス 33">
            <a:extLst>
              <a:ext uri="{FF2B5EF4-FFF2-40B4-BE49-F238E27FC236}">
                <a16:creationId xmlns:a16="http://schemas.microsoft.com/office/drawing/2014/main" id="{16609BFD-8433-F63B-7858-A2E02BF58C6F}"/>
              </a:ext>
            </a:extLst>
          </p:cNvPr>
          <p:cNvSpPr txBox="1"/>
          <p:nvPr/>
        </p:nvSpPr>
        <p:spPr>
          <a:xfrm>
            <a:off x="7721864" y="5507820"/>
            <a:ext cx="2920930"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4.24kcal/mol</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E6EC10E-1F9D-49D5-28CC-949981A72CF1}"/>
                  </a:ext>
                </a:extLst>
              </p:cNvPr>
              <p:cNvSpPr txBox="1"/>
              <p:nvPr/>
            </p:nvSpPr>
            <p:spPr>
              <a:xfrm>
                <a:off x="420567" y="6005112"/>
                <a:ext cx="9695696" cy="523220"/>
              </a:xfrm>
              <a:prstGeom prst="rect">
                <a:avLst/>
              </a:prstGeom>
              <a:noFill/>
            </p:spPr>
            <p:txBody>
              <a:bodyPr wrap="square" rtlCol="0">
                <a:spAutoFit/>
              </a:bodyPr>
              <a:lstStyle/>
              <a:p>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DE6EC10E-1F9D-49D5-28CC-949981A72CF1}"/>
                  </a:ext>
                </a:extLst>
              </p:cNvPr>
              <p:cNvSpPr txBox="1">
                <a:spLocks noRot="1" noChangeAspect="1" noMove="1" noResize="1" noEditPoints="1" noAdjustHandles="1" noChangeArrowheads="1" noChangeShapeType="1" noTextEdit="1"/>
              </p:cNvSpPr>
              <p:nvPr/>
            </p:nvSpPr>
            <p:spPr>
              <a:xfrm>
                <a:off x="420567" y="6005112"/>
                <a:ext cx="9695696" cy="523220"/>
              </a:xfrm>
              <a:prstGeom prst="rect">
                <a:avLst/>
              </a:prstGeom>
              <a:blipFill>
                <a:blip r:embed="rId14"/>
                <a:stretch>
                  <a:fillRect t="-17442" b="-25581"/>
                </a:stretch>
              </a:blipFill>
            </p:spPr>
            <p:txBody>
              <a:bodyPr/>
              <a:lstStyle/>
              <a:p>
                <a:r>
                  <a:rPr lang="ja-JP" altLang="en-US">
                    <a:noFill/>
                  </a:rPr>
                  <a:t> </a:t>
                </a:r>
              </a:p>
            </p:txBody>
          </p:sp>
        </mc:Fallback>
      </mc:AlternateContent>
      <p:sp>
        <p:nvSpPr>
          <p:cNvPr id="39" name="灯片编号占位符 3">
            <a:extLst>
              <a:ext uri="{FF2B5EF4-FFF2-40B4-BE49-F238E27FC236}">
                <a16:creationId xmlns:a16="http://schemas.microsoft.com/office/drawing/2014/main" id="{231F32CF-8F73-FB9B-DA4B-1F0FF686078C}"/>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8</a:t>
            </a:fld>
            <a:endParaRPr kumimoji="1" lang="ja-JP" altLang="en-US" sz="2800" b="1"/>
          </a:p>
        </p:txBody>
      </p:sp>
    </p:spTree>
    <p:extLst>
      <p:ext uri="{BB962C8B-B14F-4D97-AF65-F5344CB8AC3E}">
        <p14:creationId xmlns:p14="http://schemas.microsoft.com/office/powerpoint/2010/main" val="428305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5086E03-1AF3-CECC-18D0-0FEF484A09AC}"/>
                  </a:ext>
                </a:extLst>
              </p:cNvPr>
              <p:cNvSpPr txBox="1"/>
              <p:nvPr/>
            </p:nvSpPr>
            <p:spPr>
              <a:xfrm>
                <a:off x="793849" y="1014402"/>
                <a:ext cx="10309579"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の計算レベルを用いる</a:t>
                </a:r>
                <a:r>
                  <a:rPr lang="ja-JP" altLang="en-US" sz="2800" dirty="0">
                    <a:solidFill>
                      <a:srgbClr val="374151"/>
                    </a:solidFill>
                    <a:latin typeface="BIZ UDPゴシック" panose="020B0400000000000000" pitchFamily="50" charset="-128"/>
                    <a:ea typeface="BIZ UDPゴシック" panose="020B0400000000000000" pitchFamily="50" charset="-128"/>
                  </a:rPr>
                  <a:t>。</a:t>
                </a:r>
                <a:endParaRPr lang="en-US" altLang="ja-JP" sz="2800" dirty="0">
                  <a:solidFill>
                    <a:srgbClr val="374151"/>
                  </a:solidFill>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p:sp>
            <p:nvSpPr>
              <p:cNvPr id="6" name="テキスト ボックス 5">
                <a:extLst>
                  <a:ext uri="{FF2B5EF4-FFF2-40B4-BE49-F238E27FC236}">
                    <a16:creationId xmlns:a16="http://schemas.microsoft.com/office/drawing/2014/main" id="{65086E03-1AF3-CECC-18D0-0FEF484A09AC}"/>
                  </a:ext>
                </a:extLst>
              </p:cNvPr>
              <p:cNvSpPr txBox="1">
                <a:spLocks noRot="1" noChangeAspect="1" noMove="1" noResize="1" noEditPoints="1" noAdjustHandles="1" noChangeArrowheads="1" noChangeShapeType="1" noTextEdit="1"/>
              </p:cNvSpPr>
              <p:nvPr/>
            </p:nvSpPr>
            <p:spPr>
              <a:xfrm>
                <a:off x="793849" y="1014402"/>
                <a:ext cx="10309579" cy="954107"/>
              </a:xfrm>
              <a:prstGeom prst="rect">
                <a:avLst/>
              </a:prstGeom>
              <a:blipFill>
                <a:blip r:embed="rId3"/>
                <a:stretch>
                  <a:fillRect l="-1064" t="-9554" b="-13376"/>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CAD7A85-6E2E-D183-9CFC-B0032598E55E}"/>
              </a:ext>
            </a:extLst>
          </p:cNvPr>
          <p:cNvSpPr txBox="1"/>
          <p:nvPr/>
        </p:nvSpPr>
        <p:spPr>
          <a:xfrm>
            <a:off x="793850" y="220961"/>
            <a:ext cx="1531188"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まとめ</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25" name="四角形: 角を丸くする 24">
            <a:extLst>
              <a:ext uri="{FF2B5EF4-FFF2-40B4-BE49-F238E27FC236}">
                <a16:creationId xmlns:a16="http://schemas.microsoft.com/office/drawing/2014/main" id="{0C80DF61-DA51-A7EF-C2F3-E3B42FF02D90}"/>
              </a:ext>
            </a:extLst>
          </p:cNvPr>
          <p:cNvSpPr/>
          <p:nvPr/>
        </p:nvSpPr>
        <p:spPr>
          <a:xfrm>
            <a:off x="1363473"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0312C5BB-1EB9-9FF6-CF90-09A1F297B1CD}"/>
              </a:ext>
            </a:extLst>
          </p:cNvPr>
          <p:cNvSpPr/>
          <p:nvPr/>
        </p:nvSpPr>
        <p:spPr>
          <a:xfrm>
            <a:off x="1807624"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四角形: 角を丸くする 26">
            <a:extLst>
              <a:ext uri="{FF2B5EF4-FFF2-40B4-BE49-F238E27FC236}">
                <a16:creationId xmlns:a16="http://schemas.microsoft.com/office/drawing/2014/main" id="{37E7A5DB-F2A4-C053-2AB5-CF7847D902BA}"/>
              </a:ext>
            </a:extLst>
          </p:cNvPr>
          <p:cNvSpPr/>
          <p:nvPr/>
        </p:nvSpPr>
        <p:spPr>
          <a:xfrm>
            <a:off x="886466"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8DD0DAFF-1D08-237C-47CC-7F9188554700}"/>
              </a:ext>
            </a:extLst>
          </p:cNvPr>
          <p:cNvSpPr/>
          <p:nvPr/>
        </p:nvSpPr>
        <p:spPr>
          <a:xfrm>
            <a:off x="3769905"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9" name="直線矢印コネクタ 28">
            <a:extLst>
              <a:ext uri="{FF2B5EF4-FFF2-40B4-BE49-F238E27FC236}">
                <a16:creationId xmlns:a16="http://schemas.microsoft.com/office/drawing/2014/main" id="{3A89D5A3-453B-EAE1-3AF0-E77380E9A960}"/>
              </a:ext>
            </a:extLst>
          </p:cNvPr>
          <p:cNvCxnSpPr>
            <a:cxnSpLocks/>
          </p:cNvCxnSpPr>
          <p:nvPr/>
        </p:nvCxnSpPr>
        <p:spPr>
          <a:xfrm>
            <a:off x="2715718"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5A962E3-FB1B-80E2-646E-F87489CBF6BB}"/>
              </a:ext>
            </a:extLst>
          </p:cNvPr>
          <p:cNvSpPr txBox="1"/>
          <p:nvPr/>
        </p:nvSpPr>
        <p:spPr>
          <a:xfrm>
            <a:off x="3011879"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1" name="テキスト ボックス 30">
            <a:extLst>
              <a:ext uri="{FF2B5EF4-FFF2-40B4-BE49-F238E27FC236}">
                <a16:creationId xmlns:a16="http://schemas.microsoft.com/office/drawing/2014/main" id="{82BF8D12-2213-0942-3A3A-6DA4D1A3D577}"/>
              </a:ext>
            </a:extLst>
          </p:cNvPr>
          <p:cNvSpPr txBox="1"/>
          <p:nvPr/>
        </p:nvSpPr>
        <p:spPr>
          <a:xfrm>
            <a:off x="2095243"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2" name="四角形: 角を丸くする 31">
            <a:extLst>
              <a:ext uri="{FF2B5EF4-FFF2-40B4-BE49-F238E27FC236}">
                <a16:creationId xmlns:a16="http://schemas.microsoft.com/office/drawing/2014/main" id="{E4E06B22-A514-10EA-9319-535A49993DB0}"/>
              </a:ext>
            </a:extLst>
          </p:cNvPr>
          <p:cNvSpPr/>
          <p:nvPr/>
        </p:nvSpPr>
        <p:spPr>
          <a:xfrm>
            <a:off x="6670764"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結合子 32">
            <a:extLst>
              <a:ext uri="{FF2B5EF4-FFF2-40B4-BE49-F238E27FC236}">
                <a16:creationId xmlns:a16="http://schemas.microsoft.com/office/drawing/2014/main" id="{4AEE062B-8CF0-7563-CDAA-9756DC791776}"/>
              </a:ext>
            </a:extLst>
          </p:cNvPr>
          <p:cNvSpPr/>
          <p:nvPr/>
        </p:nvSpPr>
        <p:spPr>
          <a:xfrm>
            <a:off x="7114915"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34" name="四角形: 角を丸くする 33">
            <a:extLst>
              <a:ext uri="{FF2B5EF4-FFF2-40B4-BE49-F238E27FC236}">
                <a16:creationId xmlns:a16="http://schemas.microsoft.com/office/drawing/2014/main" id="{8246AACB-9730-E49E-BE84-441C37A3B574}"/>
              </a:ext>
            </a:extLst>
          </p:cNvPr>
          <p:cNvSpPr/>
          <p:nvPr/>
        </p:nvSpPr>
        <p:spPr>
          <a:xfrm>
            <a:off x="6193757"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35" name="フローチャート: 結合子 34">
            <a:extLst>
              <a:ext uri="{FF2B5EF4-FFF2-40B4-BE49-F238E27FC236}">
                <a16:creationId xmlns:a16="http://schemas.microsoft.com/office/drawing/2014/main" id="{665C707A-71BE-9F42-E2E1-35AD0DAFA08A}"/>
              </a:ext>
            </a:extLst>
          </p:cNvPr>
          <p:cNvSpPr/>
          <p:nvPr/>
        </p:nvSpPr>
        <p:spPr>
          <a:xfrm>
            <a:off x="9077196"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6" name="直線矢印コネクタ 35">
            <a:extLst>
              <a:ext uri="{FF2B5EF4-FFF2-40B4-BE49-F238E27FC236}">
                <a16:creationId xmlns:a16="http://schemas.microsoft.com/office/drawing/2014/main" id="{3F563530-87F4-D73F-6064-BFDC18BB7041}"/>
              </a:ext>
            </a:extLst>
          </p:cNvPr>
          <p:cNvCxnSpPr>
            <a:cxnSpLocks/>
          </p:cNvCxnSpPr>
          <p:nvPr/>
        </p:nvCxnSpPr>
        <p:spPr>
          <a:xfrm>
            <a:off x="8023009"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F20AA5C-F300-0CDE-1A97-6F8670A2404F}"/>
              </a:ext>
            </a:extLst>
          </p:cNvPr>
          <p:cNvSpPr txBox="1"/>
          <p:nvPr/>
        </p:nvSpPr>
        <p:spPr>
          <a:xfrm>
            <a:off x="8354783"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8" name="テキスト ボックス 37">
            <a:extLst>
              <a:ext uri="{FF2B5EF4-FFF2-40B4-BE49-F238E27FC236}">
                <a16:creationId xmlns:a16="http://schemas.microsoft.com/office/drawing/2014/main" id="{398C1398-53AA-977A-3619-E08C37D1A6C0}"/>
              </a:ext>
            </a:extLst>
          </p:cNvPr>
          <p:cNvSpPr txBox="1"/>
          <p:nvPr/>
        </p:nvSpPr>
        <p:spPr>
          <a:xfrm>
            <a:off x="7402534"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FE2024CA-92CD-AD3C-BA70-74BC3DE426E9}"/>
              </a:ext>
            </a:extLst>
          </p:cNvPr>
          <p:cNvSpPr txBox="1"/>
          <p:nvPr/>
        </p:nvSpPr>
        <p:spPr>
          <a:xfrm>
            <a:off x="793849" y="2590204"/>
            <a:ext cx="920978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氷表面を作り、計算を行う</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H</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原子と</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D</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原子の量子効果を区別できる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MCDFT</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   と平面波基底および局在化基底両方扱える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CPLB</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法で計算する。</a:t>
            </a:r>
            <a:endParaRPr kumimoji="1" lang="ja-JP" altLang="en-US" sz="2400" dirty="0"/>
          </a:p>
        </p:txBody>
      </p:sp>
      <p:sp>
        <p:nvSpPr>
          <p:cNvPr id="42" name="灯片编号占位符 3">
            <a:extLst>
              <a:ext uri="{FF2B5EF4-FFF2-40B4-BE49-F238E27FC236}">
                <a16:creationId xmlns:a16="http://schemas.microsoft.com/office/drawing/2014/main" id="{5698007F-380B-1869-B116-87F9B0B17AD6}"/>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9</a:t>
            </a:fld>
            <a:endParaRPr kumimoji="1" lang="ja-JP" altLang="en-US" sz="2800" b="1"/>
          </a:p>
        </p:txBody>
      </p:sp>
      <p:sp>
        <p:nvSpPr>
          <p:cNvPr id="4" name="テキスト ボックス 3">
            <a:extLst>
              <a:ext uri="{FF2B5EF4-FFF2-40B4-BE49-F238E27FC236}">
                <a16:creationId xmlns:a16="http://schemas.microsoft.com/office/drawing/2014/main" id="{4822E684-ABA6-485D-E9B8-9B6AAECE0CF7}"/>
              </a:ext>
            </a:extLst>
          </p:cNvPr>
          <p:cNvSpPr txBox="1"/>
          <p:nvPr/>
        </p:nvSpPr>
        <p:spPr>
          <a:xfrm>
            <a:off x="763699" y="1915842"/>
            <a:ext cx="2492990"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今後の予定</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1532</Words>
  <Application>Microsoft Office PowerPoint</Application>
  <PresentationFormat>ワイド画面</PresentationFormat>
  <Paragraphs>212</Paragraphs>
  <Slides>19</Slides>
  <Notes>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BIZ UDPゴシック</vt:lpstr>
      <vt:lpstr>BIZ UDゴシック</vt:lpstr>
      <vt:lpstr>ＭＳ Ｐゴシック</vt:lpstr>
      <vt:lpstr>ＭＳ Ｐ明朝</vt:lpstr>
      <vt:lpstr>Söhne</vt:lpstr>
      <vt:lpstr>游ゴシック</vt:lpstr>
      <vt:lpstr>游ゴシック Light</vt:lpstr>
      <vt:lpstr>Arial</vt:lpstr>
      <vt:lpstr>Arial Black</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17</cp:revision>
  <dcterms:created xsi:type="dcterms:W3CDTF">2023-10-23T02:30:36Z</dcterms:created>
  <dcterms:modified xsi:type="dcterms:W3CDTF">2023-12-06T12:10:24Z</dcterms:modified>
</cp:coreProperties>
</file>