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59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46" autoAdjust="0"/>
  </p:normalViewPr>
  <p:slideViewPr>
    <p:cSldViewPr snapToGrid="0">
      <p:cViewPr varScale="1">
        <p:scale>
          <a:sx n="93" d="100"/>
          <a:sy n="93" d="100"/>
        </p:scale>
        <p:origin x="9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389D68A1-24FC-423B-B5DD-8195EC5F55C7}"/>
    <pc:docChg chg="undo custSel addSld delSld modSld sldOrd">
      <pc:chgData name="明阳 阮" userId="a4dcf2889a22c6f9" providerId="LiveId" clId="{389D68A1-24FC-423B-B5DD-8195EC5F55C7}" dt="2023-10-26T07:24:04.566" v="4032" actId="1076"/>
      <pc:docMkLst>
        <pc:docMk/>
      </pc:docMkLst>
      <pc:sldChg chg="delSp modSp add mod ord">
        <pc:chgData name="明阳 阮" userId="a4dcf2889a22c6f9" providerId="LiveId" clId="{389D68A1-24FC-423B-B5DD-8195EC5F55C7}" dt="2023-10-26T02:09:01.964" v="2995"/>
        <pc:sldMkLst>
          <pc:docMk/>
          <pc:sldMk cId="3425265946" sldId="256"/>
        </pc:sldMkLst>
        <pc:spChg chg="del">
          <ac:chgData name="明阳 阮" userId="a4dcf2889a22c6f9" providerId="LiveId" clId="{389D68A1-24FC-423B-B5DD-8195EC5F55C7}" dt="2023-10-23T02:39:51.801" v="163" actId="478"/>
          <ac:spMkLst>
            <pc:docMk/>
            <pc:sldMk cId="3425265946" sldId="256"/>
            <ac:spMk id="3" creationId="{0775608E-F3A1-97CA-2C98-E6BDDB21FAFA}"/>
          </ac:spMkLst>
        </pc:spChg>
        <pc:spChg chg="mod">
          <ac:chgData name="明阳 阮" userId="a4dcf2889a22c6f9" providerId="LiveId" clId="{389D68A1-24FC-423B-B5DD-8195EC5F55C7}" dt="2023-10-25T08:57:44.692" v="2805" actId="113"/>
          <ac:spMkLst>
            <pc:docMk/>
            <pc:sldMk cId="3425265946" sldId="256"/>
            <ac:spMk id="5" creationId="{78FBD0DF-594A-4659-7E0D-4920283AAA08}"/>
          </ac:spMkLst>
        </pc:spChg>
      </pc:sldChg>
      <pc:sldChg chg="del">
        <pc:chgData name="明阳 阮" userId="a4dcf2889a22c6f9" providerId="LiveId" clId="{389D68A1-24FC-423B-B5DD-8195EC5F55C7}" dt="2023-10-23T02:30:55.744" v="1" actId="47"/>
        <pc:sldMkLst>
          <pc:docMk/>
          <pc:sldMk cId="3516759928" sldId="256"/>
        </pc:sldMkLst>
      </pc:sldChg>
      <pc:sldChg chg="addSp delSp modSp new mod">
        <pc:chgData name="明阳 阮" userId="a4dcf2889a22c6f9" providerId="LiveId" clId="{389D68A1-24FC-423B-B5DD-8195EC5F55C7}" dt="2023-10-26T07:24:04.566" v="4032" actId="1076"/>
        <pc:sldMkLst>
          <pc:docMk/>
          <pc:sldMk cId="1893828342" sldId="257"/>
        </pc:sldMkLst>
        <pc:spChg chg="add mod">
          <ac:chgData name="明阳 阮" userId="a4dcf2889a22c6f9" providerId="LiveId" clId="{389D68A1-24FC-423B-B5DD-8195EC5F55C7}" dt="2023-10-23T02:48:04.214" v="214" actId="20577"/>
          <ac:spMkLst>
            <pc:docMk/>
            <pc:sldMk cId="1893828342" sldId="257"/>
            <ac:spMk id="2" creationId="{127B3BAF-7D69-7016-0F81-30E5C2D25E8B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" creationId="{00853866-167B-87E3-E0BD-8494D71EC976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4" creationId="{B55AA1C3-2D61-59B4-7CE5-F0EC966390BB}"/>
          </ac:spMkLst>
        </pc:spChg>
        <pc:spChg chg="add del mod">
          <ac:chgData name="明阳 阮" userId="a4dcf2889a22c6f9" providerId="LiveId" clId="{389D68A1-24FC-423B-B5DD-8195EC5F55C7}" dt="2023-10-23T02:32:18.525" v="24" actId="478"/>
          <ac:spMkLst>
            <pc:docMk/>
            <pc:sldMk cId="1893828342" sldId="257"/>
            <ac:spMk id="4" creationId="{CDD19AC1-EA5E-03D4-A5E7-D65E065B07E5}"/>
          </ac:spMkLst>
        </pc:spChg>
        <pc:spChg chg="add mod">
          <ac:chgData name="明阳 阮" userId="a4dcf2889a22c6f9" providerId="LiveId" clId="{389D68A1-24FC-423B-B5DD-8195EC5F55C7}" dt="2023-10-26T01:17:57.761" v="2857"/>
          <ac:spMkLst>
            <pc:docMk/>
            <pc:sldMk cId="1893828342" sldId="257"/>
            <ac:spMk id="4" creationId="{F8B8AE64-A1C5-1FE2-AA67-313313C9EC48}"/>
          </ac:spMkLst>
        </pc:spChg>
        <pc:spChg chg="add del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" creationId="{2DF684F6-9647-BECA-8EE0-524858E7514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6" creationId="{21896B62-7E22-FCEB-C86E-72C379C0E603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6" creationId="{D0987124-58BB-94C9-46A8-D0AD66C31B7E}"/>
          </ac:spMkLst>
        </pc:spChg>
        <pc:spChg chg="add mod">
          <ac:chgData name="明阳 阮" userId="a4dcf2889a22c6f9" providerId="LiveId" clId="{389D68A1-24FC-423B-B5DD-8195EC5F55C7}" dt="2023-10-26T03:30:25.641" v="3952" actId="1076"/>
          <ac:spMkLst>
            <pc:docMk/>
            <pc:sldMk cId="1893828342" sldId="257"/>
            <ac:spMk id="7" creationId="{10DEA8DA-7A0A-C094-4252-40618C6C76BE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7" creationId="{54E3B638-F1B8-2B32-11E5-D66A399AEE2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8" creationId="{A7D29084-086C-A6EA-181A-A4AAFD210197}"/>
          </ac:spMkLst>
        </pc:spChg>
        <pc:spChg chg="add del mod">
          <ac:chgData name="明阳 阮" userId="a4dcf2889a22c6f9" providerId="LiveId" clId="{389D68A1-24FC-423B-B5DD-8195EC5F55C7}" dt="2023-10-26T03:21:53.204" v="3743"/>
          <ac:spMkLst>
            <pc:docMk/>
            <pc:sldMk cId="1893828342" sldId="257"/>
            <ac:spMk id="10" creationId="{4A71AD3C-0ECC-6A8A-CDCE-FA65BF3789CC}"/>
          </ac:spMkLst>
        </pc:spChg>
        <pc:spChg chg="add del mod">
          <ac:chgData name="明阳 阮" userId="a4dcf2889a22c6f9" providerId="LiveId" clId="{389D68A1-24FC-423B-B5DD-8195EC5F55C7}" dt="2023-10-25T07:48:45.435" v="2387" actId="478"/>
          <ac:spMkLst>
            <pc:docMk/>
            <pc:sldMk cId="1893828342" sldId="257"/>
            <ac:spMk id="10" creationId="{B44D9F84-2867-5E35-E543-92598B3C2CC2}"/>
          </ac:spMkLst>
        </pc:spChg>
        <pc:spChg chg="add del">
          <ac:chgData name="明阳 阮" userId="a4dcf2889a22c6f9" providerId="LiveId" clId="{389D68A1-24FC-423B-B5DD-8195EC5F55C7}" dt="2023-10-26T02:15:04.300" v="3068" actId="22"/>
          <ac:spMkLst>
            <pc:docMk/>
            <pc:sldMk cId="1893828342" sldId="257"/>
            <ac:spMk id="12" creationId="{6FDBCC17-82B4-81AF-953F-9337B4D49FA0}"/>
          </ac:spMkLst>
        </pc:spChg>
        <pc:spChg chg="add del mod">
          <ac:chgData name="明阳 阮" userId="a4dcf2889a22c6f9" providerId="LiveId" clId="{389D68A1-24FC-423B-B5DD-8195EC5F55C7}" dt="2023-10-26T07:23:21.042" v="3983" actId="478"/>
          <ac:spMkLst>
            <pc:docMk/>
            <pc:sldMk cId="1893828342" sldId="257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6T03:21:53.219" v="3745"/>
          <ac:spMkLst>
            <pc:docMk/>
            <pc:sldMk cId="1893828342" sldId="257"/>
            <ac:spMk id="14" creationId="{0F700008-A6FF-FABA-CA03-799354D042AC}"/>
          </ac:spMkLst>
        </pc:spChg>
        <pc:spChg chg="add del mod">
          <ac:chgData name="明阳 阮" userId="a4dcf2889a22c6f9" providerId="LiveId" clId="{389D68A1-24FC-423B-B5DD-8195EC5F55C7}" dt="2023-10-25T08:44:04.949" v="2636" actId="478"/>
          <ac:spMkLst>
            <pc:docMk/>
            <pc:sldMk cId="1893828342" sldId="257"/>
            <ac:spMk id="15" creationId="{4B90AC33-8E8F-4570-B6BB-D0D002900F4C}"/>
          </ac:spMkLst>
        </pc:spChg>
        <pc:spChg chg="add del mod">
          <ac:chgData name="明阳 阮" userId="a4dcf2889a22c6f9" providerId="LiveId" clId="{389D68A1-24FC-423B-B5DD-8195EC5F55C7}" dt="2023-10-26T02:44:00.970" v="3235" actId="478"/>
          <ac:spMkLst>
            <pc:docMk/>
            <pc:sldMk cId="1893828342" sldId="257"/>
            <ac:spMk id="15" creationId="{95F2F1A4-E21A-2A51-9C9A-996AD2657F0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16" creationId="{DB7A750A-1870-D2F6-6B49-63EAE60F5E06}"/>
          </ac:spMkLst>
        </pc:spChg>
        <pc:spChg chg="add del mod">
          <ac:chgData name="明阳 阮" userId="a4dcf2889a22c6f9" providerId="LiveId" clId="{389D68A1-24FC-423B-B5DD-8195EC5F55C7}" dt="2023-10-25T08:44:32.913" v="2642" actId="478"/>
          <ac:spMkLst>
            <pc:docMk/>
            <pc:sldMk cId="1893828342" sldId="257"/>
            <ac:spMk id="17" creationId="{363DE5CB-4680-39B5-2EF1-7AB9E639445E}"/>
          </ac:spMkLst>
        </pc:spChg>
        <pc:spChg chg="add del mod">
          <ac:chgData name="明阳 阮" userId="a4dcf2889a22c6f9" providerId="LiveId" clId="{389D68A1-24FC-423B-B5DD-8195EC5F55C7}" dt="2023-10-26T02:43:29.678" v="3232" actId="478"/>
          <ac:spMkLst>
            <pc:docMk/>
            <pc:sldMk cId="1893828342" sldId="257"/>
            <ac:spMk id="18" creationId="{3FB7643F-5EE3-9AA9-89F8-4B778AB9311F}"/>
          </ac:spMkLst>
        </pc:spChg>
        <pc:spChg chg="add del mod">
          <ac:chgData name="明阳 阮" userId="a4dcf2889a22c6f9" providerId="LiveId" clId="{389D68A1-24FC-423B-B5DD-8195EC5F55C7}" dt="2023-10-26T02:51:07.347" v="3356" actId="478"/>
          <ac:spMkLst>
            <pc:docMk/>
            <pc:sldMk cId="1893828342" sldId="257"/>
            <ac:spMk id="19" creationId="{CEADC3FE-AFB9-8D82-1028-6178F541C07A}"/>
          </ac:spMkLst>
        </pc:spChg>
        <pc:spChg chg="add del mod">
          <ac:chgData name="明阳 阮" userId="a4dcf2889a22c6f9" providerId="LiveId" clId="{389D68A1-24FC-423B-B5DD-8195EC5F55C7}" dt="2023-10-26T03:24:35.989" v="3774" actId="478"/>
          <ac:spMkLst>
            <pc:docMk/>
            <pc:sldMk cId="1893828342" sldId="257"/>
            <ac:spMk id="20" creationId="{D7000C8B-3B57-FE19-BF51-041AEB49F530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21" creationId="{FE46EE5E-B09C-A867-8082-A48FBB426E96}"/>
          </ac:spMkLst>
        </pc:spChg>
        <pc:spChg chg="add del mod topLvl">
          <ac:chgData name="明阳 阮" userId="a4dcf2889a22c6f9" providerId="LiveId" clId="{389D68A1-24FC-423B-B5DD-8195EC5F55C7}" dt="2023-10-26T03:23:32.659" v="3766" actId="478"/>
          <ac:spMkLst>
            <pc:docMk/>
            <pc:sldMk cId="1893828342" sldId="257"/>
            <ac:spMk id="22" creationId="{55AB127B-4AA6-750D-D565-E1B057B7D41E}"/>
          </ac:spMkLst>
        </pc:spChg>
        <pc:spChg chg="add del mod">
          <ac:chgData name="明阳 阮" userId="a4dcf2889a22c6f9" providerId="LiveId" clId="{389D68A1-24FC-423B-B5DD-8195EC5F55C7}" dt="2023-10-25T08:40:42.218" v="2579" actId="478"/>
          <ac:spMkLst>
            <pc:docMk/>
            <pc:sldMk cId="1893828342" sldId="257"/>
            <ac:spMk id="22" creationId="{E6EB38CF-C989-A271-926E-4D40981AEAC6}"/>
          </ac:spMkLst>
        </pc:spChg>
        <pc:spChg chg="add del mod">
          <ac:chgData name="明阳 阮" userId="a4dcf2889a22c6f9" providerId="LiveId" clId="{389D68A1-24FC-423B-B5DD-8195EC5F55C7}" dt="2023-10-26T07:22:24.741" v="3975"/>
          <ac:spMkLst>
            <pc:docMk/>
            <pc:sldMk cId="1893828342" sldId="257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6T03:31:24.780" v="3954" actId="20577"/>
          <ac:spMkLst>
            <pc:docMk/>
            <pc:sldMk cId="1893828342" sldId="257"/>
            <ac:spMk id="24" creationId="{1B68C04A-93B5-2CFB-C55A-0DFB388209CF}"/>
          </ac:spMkLst>
        </pc:spChg>
        <pc:spChg chg="add del mod">
          <ac:chgData name="明阳 阮" userId="a4dcf2889a22c6f9" providerId="LiveId" clId="{389D68A1-24FC-423B-B5DD-8195EC5F55C7}" dt="2023-10-23T02:47:13.576" v="197"/>
          <ac:spMkLst>
            <pc:docMk/>
            <pc:sldMk cId="1893828342" sldId="257"/>
            <ac:spMk id="26" creationId="{B93A7277-9AFA-FDEE-0164-DAF284C739D1}"/>
          </ac:spMkLst>
        </pc:spChg>
        <pc:spChg chg="add del mod">
          <ac:chgData name="明阳 阮" userId="a4dcf2889a22c6f9" providerId="LiveId" clId="{389D68A1-24FC-423B-B5DD-8195EC5F55C7}" dt="2023-10-23T02:47:13.524" v="195" actId="478"/>
          <ac:spMkLst>
            <pc:docMk/>
            <pc:sldMk cId="1893828342" sldId="257"/>
            <ac:spMk id="27" creationId="{484068E3-0159-3F94-2C0E-89663C410D6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28" creationId="{91963E2A-A227-FFD9-9E16-5D070172E929}"/>
          </ac:spMkLst>
        </pc:spChg>
        <pc:spChg chg="add mod">
          <ac:chgData name="明阳 阮" userId="a4dcf2889a22c6f9" providerId="LiveId" clId="{389D68A1-24FC-423B-B5DD-8195EC5F55C7}" dt="2023-10-26T07:24:04.566" v="4032" actId="1076"/>
          <ac:spMkLst>
            <pc:docMk/>
            <pc:sldMk cId="1893828342" sldId="257"/>
            <ac:spMk id="29" creationId="{55B49F78-0345-8486-49C2-739DB7C86DFD}"/>
          </ac:spMkLst>
        </pc:spChg>
        <pc:spChg chg="add del mod">
          <ac:chgData name="明阳 阮" userId="a4dcf2889a22c6f9" providerId="LiveId" clId="{389D68A1-24FC-423B-B5DD-8195EC5F55C7}" dt="2023-10-25T08:41:35.718" v="2592" actId="478"/>
          <ac:spMkLst>
            <pc:docMk/>
            <pc:sldMk cId="1893828342" sldId="257"/>
            <ac:spMk id="34" creationId="{2F18B4E8-FA4D-1225-DF60-B382BDC893DE}"/>
          </ac:spMkLst>
        </pc:spChg>
        <pc:spChg chg="add del mod">
          <ac:chgData name="明阳 阮" userId="a4dcf2889a22c6f9" providerId="LiveId" clId="{389D68A1-24FC-423B-B5DD-8195EC5F55C7}" dt="2023-10-25T08:41:40.602" v="2593" actId="478"/>
          <ac:spMkLst>
            <pc:docMk/>
            <pc:sldMk cId="1893828342" sldId="257"/>
            <ac:spMk id="35" creationId="{8AAD7309-6A65-521D-72D3-B96DCE70EE61}"/>
          </ac:spMkLst>
        </pc:spChg>
        <pc:spChg chg="add del mod">
          <ac:chgData name="明阳 阮" userId="a4dcf2889a22c6f9" providerId="LiveId" clId="{389D68A1-24FC-423B-B5DD-8195EC5F55C7}" dt="2023-10-25T07:54:12.294" v="2502" actId="478"/>
          <ac:spMkLst>
            <pc:docMk/>
            <pc:sldMk cId="1893828342" sldId="257"/>
            <ac:spMk id="36" creationId="{7B3439B9-E734-0D1B-3119-819842700910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7" creationId="{12F6CC1C-39C0-9397-5906-59558A530AE9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8" creationId="{B388CF3A-A224-18D5-B91D-FB688380E71F}"/>
          </ac:spMkLst>
        </pc:spChg>
        <pc:spChg chg="add del mod">
          <ac:chgData name="明阳 阮" userId="a4dcf2889a22c6f9" providerId="LiveId" clId="{389D68A1-24FC-423B-B5DD-8195EC5F55C7}" dt="2023-10-26T02:48:54.727" v="3278" actId="478"/>
          <ac:spMkLst>
            <pc:docMk/>
            <pc:sldMk cId="1893828342" sldId="257"/>
            <ac:spMk id="42" creationId="{215EEF3D-EB49-E7C4-5E35-9B39DB2365F9}"/>
          </ac:spMkLst>
        </pc:spChg>
        <pc:spChg chg="add del mod">
          <ac:chgData name="明阳 阮" userId="a4dcf2889a22c6f9" providerId="LiveId" clId="{389D68A1-24FC-423B-B5DD-8195EC5F55C7}" dt="2023-10-25T08:42:36.722" v="2609"/>
          <ac:spMkLst>
            <pc:docMk/>
            <pc:sldMk cId="1893828342" sldId="257"/>
            <ac:spMk id="43" creationId="{8851D4EF-DC5B-A71C-5B42-CFB90B0066EC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4" creationId="{CD9CFC94-74F4-6E4E-5F95-240DCE71A26D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6" creationId="{D4F41DAF-3CCA-AD51-EF70-2F16EB970C3B}"/>
          </ac:spMkLst>
        </pc:spChg>
        <pc:spChg chg="add del mod ord">
          <ac:chgData name="明阳 阮" userId="a4dcf2889a22c6f9" providerId="LiveId" clId="{389D68A1-24FC-423B-B5DD-8195EC5F55C7}" dt="2023-10-26T02:49:30.473" v="3332" actId="478"/>
          <ac:spMkLst>
            <pc:docMk/>
            <pc:sldMk cId="1893828342" sldId="257"/>
            <ac:spMk id="47" creationId="{FCAC1D30-93B0-6043-F4FE-83C17D9172E9}"/>
          </ac:spMkLst>
        </pc:spChg>
        <pc:spChg chg="add del mod">
          <ac:chgData name="明阳 阮" userId="a4dcf2889a22c6f9" providerId="LiveId" clId="{389D68A1-24FC-423B-B5DD-8195EC5F55C7}" dt="2023-10-26T02:12:18.700" v="3030" actId="478"/>
          <ac:spMkLst>
            <pc:docMk/>
            <pc:sldMk cId="1893828342" sldId="257"/>
            <ac:spMk id="48" creationId="{95BD2F8A-31A7-1A61-8D5A-F592D177D2E5}"/>
          </ac:spMkLst>
        </pc:spChg>
        <pc:spChg chg="add del mod">
          <ac:chgData name="明阳 阮" userId="a4dcf2889a22c6f9" providerId="LiveId" clId="{389D68A1-24FC-423B-B5DD-8195EC5F55C7}" dt="2023-10-26T02:50:39.604" v="3351"/>
          <ac:spMkLst>
            <pc:docMk/>
            <pc:sldMk cId="1893828342" sldId="257"/>
            <ac:spMk id="50" creationId="{11C22094-2F66-1A59-BC0C-3847E860B597}"/>
          </ac:spMkLst>
        </pc:spChg>
        <pc:spChg chg="add del mod">
          <ac:chgData name="明阳 阮" userId="a4dcf2889a22c6f9" providerId="LiveId" clId="{389D68A1-24FC-423B-B5DD-8195EC5F55C7}" dt="2023-10-26T02:51:10.023" v="3357" actId="478"/>
          <ac:spMkLst>
            <pc:docMk/>
            <pc:sldMk cId="1893828342" sldId="257"/>
            <ac:spMk id="51" creationId="{81A69454-9917-BCAD-0317-461CC5642AD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2" creationId="{DCFDDDF7-8F25-3A39-66EE-30E7F58FC8B4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4" creationId="{9C597F3A-2615-AE21-237C-9817C1D1D401}"/>
          </ac:spMkLst>
        </pc:spChg>
        <pc:spChg chg="add del mod">
          <ac:chgData name="明阳 阮" userId="a4dcf2889a22c6f9" providerId="LiveId" clId="{389D68A1-24FC-423B-B5DD-8195EC5F55C7}" dt="2023-10-26T03:21:53.197" v="3741" actId="478"/>
          <ac:spMkLst>
            <pc:docMk/>
            <pc:sldMk cId="1893828342" sldId="257"/>
            <ac:spMk id="55" creationId="{A8833602-4135-367F-2791-258192EEE594}"/>
          </ac:spMkLst>
        </pc:spChg>
        <pc:spChg chg="add del mod">
          <ac:chgData name="明阳 阮" userId="a4dcf2889a22c6f9" providerId="LiveId" clId="{389D68A1-24FC-423B-B5DD-8195EC5F55C7}" dt="2023-10-25T08:49:10.816" v="2700" actId="11529"/>
          <ac:spMkLst>
            <pc:docMk/>
            <pc:sldMk cId="1893828342" sldId="257"/>
            <ac:spMk id="58" creationId="{58172D52-A92F-53D7-14D3-477B99FC2F0E}"/>
          </ac:spMkLst>
        </pc:spChg>
        <pc:spChg chg="add del mod">
          <ac:chgData name="明阳 阮" userId="a4dcf2889a22c6f9" providerId="LiveId" clId="{389D68A1-24FC-423B-B5DD-8195EC5F55C7}" dt="2023-10-26T01:30:27.565" v="2870" actId="478"/>
          <ac:spMkLst>
            <pc:docMk/>
            <pc:sldMk cId="1893828342" sldId="257"/>
            <ac:spMk id="59" creationId="{25BB1767-2A7D-4569-A5BD-AF1397DAE805}"/>
          </ac:spMkLst>
        </pc:spChg>
        <pc:spChg chg="add del mod">
          <ac:chgData name="明阳 阮" userId="a4dcf2889a22c6f9" providerId="LiveId" clId="{389D68A1-24FC-423B-B5DD-8195EC5F55C7}" dt="2023-10-26T01:30:22.269" v="2869" actId="478"/>
          <ac:spMkLst>
            <pc:docMk/>
            <pc:sldMk cId="1893828342" sldId="257"/>
            <ac:spMk id="60" creationId="{962E16B6-3E3E-7AD6-F0BA-85542E84B77B}"/>
          </ac:spMkLst>
        </pc:spChg>
        <pc:spChg chg="add del mod">
          <ac:chgData name="明阳 阮" userId="a4dcf2889a22c6f9" providerId="LiveId" clId="{389D68A1-24FC-423B-B5DD-8195EC5F55C7}" dt="2023-10-26T03:27:34.267" v="3868" actId="478"/>
          <ac:spMkLst>
            <pc:docMk/>
            <pc:sldMk cId="1893828342" sldId="257"/>
            <ac:spMk id="74" creationId="{01D5DF73-16CD-FC2C-51A0-951373689B5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75" creationId="{2377FFA6-3957-74D5-E50E-256FA3970FAE}"/>
          </ac:spMkLst>
        </pc:spChg>
        <pc:grpChg chg="add del mod">
          <ac:chgData name="明阳 阮" userId="a4dcf2889a22c6f9" providerId="LiveId" clId="{389D68A1-24FC-423B-B5DD-8195EC5F55C7}" dt="2023-10-26T03:23:29.233" v="3765" actId="165"/>
          <ac:grpSpMkLst>
            <pc:docMk/>
            <pc:sldMk cId="1893828342" sldId="257"/>
            <ac:grpSpMk id="56" creationId="{46E4BDE8-89C3-0E0B-6866-024EBB99802D}"/>
          </ac:grpSpMkLst>
        </pc:grpChg>
        <pc:picChg chg="add mod topLvl modCrop">
          <ac:chgData name="明阳 阮" userId="a4dcf2889a22c6f9" providerId="LiveId" clId="{389D68A1-24FC-423B-B5DD-8195EC5F55C7}" dt="2023-10-26T07:23:34.680" v="4031" actId="1036"/>
          <ac:picMkLst>
            <pc:docMk/>
            <pc:sldMk cId="1893828342" sldId="257"/>
            <ac:picMk id="21" creationId="{61084028-11C5-8264-707B-E023AF1078E9}"/>
          </ac:picMkLst>
        </pc:picChg>
        <pc:picChg chg="add del mod ord">
          <ac:chgData name="明阳 阮" userId="a4dcf2889a22c6f9" providerId="LiveId" clId="{389D68A1-24FC-423B-B5DD-8195EC5F55C7}" dt="2023-10-26T02:44:41.061" v="3239" actId="478"/>
          <ac:picMkLst>
            <pc:docMk/>
            <pc:sldMk cId="1893828342" sldId="257"/>
            <ac:picMk id="25" creationId="{1CB554E5-32F1-2252-4AD4-FA6DAA24E4A3}"/>
          </ac:picMkLst>
        </pc:picChg>
        <pc:picChg chg="add del mod">
          <ac:chgData name="明阳 阮" userId="a4dcf2889a22c6f9" providerId="LiveId" clId="{389D68A1-24FC-423B-B5DD-8195EC5F55C7}" dt="2023-10-26T02:47:36.727" v="3266" actId="478"/>
          <ac:picMkLst>
            <pc:docMk/>
            <pc:sldMk cId="1893828342" sldId="257"/>
            <ac:picMk id="35" creationId="{E7866764-5E68-4C3D-99FD-38AD819B0C15}"/>
          </ac:picMkLst>
        </pc:picChg>
        <pc:cxnChg chg="add del mod">
          <ac:chgData name="明阳 阮" userId="a4dcf2889a22c6f9" providerId="LiveId" clId="{389D68A1-24FC-423B-B5DD-8195EC5F55C7}" dt="2023-10-25T07:48:47.808" v="2388" actId="478"/>
          <ac:cxnSpMkLst>
            <pc:docMk/>
            <pc:sldMk cId="1893828342" sldId="257"/>
            <ac:cxnSpMk id="7" creationId="{46D13C9B-0902-F41F-555A-837E144B9512}"/>
          </ac:cxnSpMkLst>
        </pc:cxnChg>
        <pc:cxnChg chg="add del mod">
          <ac:chgData name="明阳 阮" userId="a4dcf2889a22c6f9" providerId="LiveId" clId="{389D68A1-24FC-423B-B5DD-8195EC5F55C7}" dt="2023-10-25T07:48:45.435" v="2387" actId="478"/>
          <ac:cxnSpMkLst>
            <pc:docMk/>
            <pc:sldMk cId="1893828342" sldId="257"/>
            <ac:cxnSpMk id="8" creationId="{35FC7793-302D-F779-D87B-D5AB909260CD}"/>
          </ac:cxnSpMkLst>
        </pc:cxnChg>
        <pc:cxnChg chg="add del mod">
          <ac:chgData name="明阳 阮" userId="a4dcf2889a22c6f9" providerId="LiveId" clId="{389D68A1-24FC-423B-B5DD-8195EC5F55C7}" dt="2023-10-26T02:52:24.538" v="3372" actId="478"/>
          <ac:cxnSpMkLst>
            <pc:docMk/>
            <pc:sldMk cId="1893828342" sldId="257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26" creationId="{12CD8199-34A4-3362-CB4B-1BC08EABB2F6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31" creationId="{3C6F8A78-F13F-C341-861D-0A7556D83A93}"/>
          </ac:cxnSpMkLst>
        </pc:cxnChg>
        <pc:cxnChg chg="add del mod">
          <ac:chgData name="明阳 阮" userId="a4dcf2889a22c6f9" providerId="LiveId" clId="{389D68A1-24FC-423B-B5DD-8195EC5F55C7}" dt="2023-10-26T02:51:04.842" v="3355" actId="478"/>
          <ac:cxnSpMkLst>
            <pc:docMk/>
            <pc:sldMk cId="1893828342" sldId="257"/>
            <ac:cxnSpMk id="39" creationId="{2B42D626-B8D6-1352-4E1D-84576A33016A}"/>
          </ac:cxnSpMkLst>
        </pc:cxnChg>
        <pc:cxnChg chg="add del mod">
          <ac:chgData name="明阳 阮" userId="a4dcf2889a22c6f9" providerId="LiveId" clId="{389D68A1-24FC-423B-B5DD-8195EC5F55C7}" dt="2023-10-25T08:48:33.081" v="2696" actId="478"/>
          <ac:cxnSpMkLst>
            <pc:docMk/>
            <pc:sldMk cId="1893828342" sldId="257"/>
            <ac:cxnSpMk id="50" creationId="{08456C79-3874-268C-63D6-2CFC9A6E2103}"/>
          </ac:cxnSpMkLst>
        </pc:cxnChg>
        <pc:cxnChg chg="add del mod">
          <ac:chgData name="明阳 阮" userId="a4dcf2889a22c6f9" providerId="LiveId" clId="{389D68A1-24FC-423B-B5DD-8195EC5F55C7}" dt="2023-10-25T08:52:17.605" v="2738" actId="478"/>
          <ac:cxnSpMkLst>
            <pc:docMk/>
            <pc:sldMk cId="1893828342" sldId="257"/>
            <ac:cxnSpMk id="61" creationId="{4DDE56D1-1300-CE66-43EA-9E24CA72DADA}"/>
          </ac:cxnSpMkLst>
        </pc:cxnChg>
        <pc:cxnChg chg="add del mod">
          <ac:chgData name="明阳 阮" userId="a4dcf2889a22c6f9" providerId="LiveId" clId="{389D68A1-24FC-423B-B5DD-8195EC5F55C7}" dt="2023-10-26T02:12:16.549" v="3029" actId="478"/>
          <ac:cxnSpMkLst>
            <pc:docMk/>
            <pc:sldMk cId="1893828342" sldId="257"/>
            <ac:cxnSpMk id="64" creationId="{6641C511-2EF5-B4F7-882F-93BAEA9D3127}"/>
          </ac:cxnSpMkLst>
        </pc:cxnChg>
        <pc:cxnChg chg="add del mod">
          <ac:chgData name="明阳 阮" userId="a4dcf2889a22c6f9" providerId="LiveId" clId="{389D68A1-24FC-423B-B5DD-8195EC5F55C7}" dt="2023-10-26T02:12:13.903" v="3028" actId="478"/>
          <ac:cxnSpMkLst>
            <pc:docMk/>
            <pc:sldMk cId="1893828342" sldId="257"/>
            <ac:cxnSpMk id="68" creationId="{27A724AC-6FDF-532F-E720-7D4D5E0C1C5F}"/>
          </ac:cxnSpMkLst>
        </pc:cxnChg>
      </pc:sldChg>
      <pc:sldChg chg="addSp delSp modSp new mod">
        <pc:chgData name="明阳 阮" userId="a4dcf2889a22c6f9" providerId="LiveId" clId="{389D68A1-24FC-423B-B5DD-8195EC5F55C7}" dt="2023-10-26T03:31:28.460" v="3956" actId="20577"/>
        <pc:sldMkLst>
          <pc:docMk/>
          <pc:sldMk cId="797801293" sldId="258"/>
        </pc:sldMkLst>
        <pc:spChg chg="add mod ord">
          <ac:chgData name="明阳 阮" userId="a4dcf2889a22c6f9" providerId="LiveId" clId="{389D68A1-24FC-423B-B5DD-8195EC5F55C7}" dt="2023-10-26T03:13:30.432" v="3604" actId="207"/>
          <ac:spMkLst>
            <pc:docMk/>
            <pc:sldMk cId="797801293" sldId="258"/>
            <ac:spMk id="2" creationId="{4D880AD2-E537-A954-84E4-4A9356395A4A}"/>
          </ac:spMkLst>
        </pc:spChg>
        <pc:spChg chg="add mod">
          <ac:chgData name="明阳 阮" userId="a4dcf2889a22c6f9" providerId="LiveId" clId="{389D68A1-24FC-423B-B5DD-8195EC5F55C7}" dt="2023-10-26T03:11:52.222" v="3585" actId="1076"/>
          <ac:spMkLst>
            <pc:docMk/>
            <pc:sldMk cId="797801293" sldId="258"/>
            <ac:spMk id="3" creationId="{B1299366-59C1-94FA-41F3-12D8FF352B40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4" creationId="{CCC88D03-0372-F6EE-B54D-83DB62500B09}"/>
          </ac:spMkLst>
        </pc:spChg>
        <pc:spChg chg="add mod">
          <ac:chgData name="明阳 阮" userId="a4dcf2889a22c6f9" providerId="LiveId" clId="{389D68A1-24FC-423B-B5DD-8195EC5F55C7}" dt="2023-10-24T06:29:47.945" v="1869" actId="20577"/>
          <ac:spMkLst>
            <pc:docMk/>
            <pc:sldMk cId="797801293" sldId="258"/>
            <ac:spMk id="4" creationId="{EBA68A24-90FA-FAC0-8501-9F234EAF015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5" creationId="{C92E7774-811D-A11A-24F4-FD28025E5910}"/>
          </ac:spMkLst>
        </pc:spChg>
        <pc:spChg chg="add del mod">
          <ac:chgData name="明阳 阮" userId="a4dcf2889a22c6f9" providerId="LiveId" clId="{389D68A1-24FC-423B-B5DD-8195EC5F55C7}" dt="2023-10-26T03:10:16.298" v="3556" actId="478"/>
          <ac:spMkLst>
            <pc:docMk/>
            <pc:sldMk cId="797801293" sldId="258"/>
            <ac:spMk id="6" creationId="{0DE2BD75-EACC-90B3-4723-3A6E9B7286C5}"/>
          </ac:spMkLst>
        </pc:spChg>
        <pc:spChg chg="add del mod">
          <ac:chgData name="明阳 阮" userId="a4dcf2889a22c6f9" providerId="LiveId" clId="{389D68A1-24FC-423B-B5DD-8195EC5F55C7}" dt="2023-10-24T06:55:41.743" v="2047" actId="478"/>
          <ac:spMkLst>
            <pc:docMk/>
            <pc:sldMk cId="797801293" sldId="258"/>
            <ac:spMk id="6" creationId="{2DE42A95-144B-382D-7097-7ADB3E0D8414}"/>
          </ac:spMkLst>
        </pc:spChg>
        <pc:spChg chg="add del mod">
          <ac:chgData name="明阳 阮" userId="a4dcf2889a22c6f9" providerId="LiveId" clId="{389D68A1-24FC-423B-B5DD-8195EC5F55C7}" dt="2023-10-26T01:11:36.726" v="2825"/>
          <ac:spMkLst>
            <pc:docMk/>
            <pc:sldMk cId="797801293" sldId="258"/>
            <ac:spMk id="7" creationId="{721C247A-1660-7123-5896-04F359994B7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8" creationId="{0386D198-1470-7520-4BA0-921C21CDE85E}"/>
          </ac:spMkLst>
        </pc:spChg>
        <pc:spChg chg="add mod">
          <ac:chgData name="明阳 阮" userId="a4dcf2889a22c6f9" providerId="LiveId" clId="{389D68A1-24FC-423B-B5DD-8195EC5F55C7}" dt="2023-10-26T03:31:28.460" v="3956" actId="20577"/>
          <ac:spMkLst>
            <pc:docMk/>
            <pc:sldMk cId="797801293" sldId="258"/>
            <ac:spMk id="8" creationId="{1A226054-4BD7-B3FB-4F34-89D6619317F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9" creationId="{2001083A-05A3-10D7-0ADF-00A50AE8F80E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9" creationId="{3B1D678D-B1C5-8E14-7F2E-B835FE21F09C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1" creationId="{6A9E97CB-3266-804C-DBAB-C1D527B285D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2" creationId="{2AF62C18-8BB5-15B1-E459-67BF575C3152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2" creationId="{46FFE9B6-A2F8-4A7E-B882-1CF8CD95EFFF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3" creationId="{B2731242-E395-8F73-6DE8-96FD9538ED75}"/>
          </ac:spMkLst>
        </pc:spChg>
        <pc:spChg chg="add del mod">
          <ac:chgData name="明阳 阮" userId="a4dcf2889a22c6f9" providerId="LiveId" clId="{389D68A1-24FC-423B-B5DD-8195EC5F55C7}" dt="2023-10-26T03:11:20.590" v="3576" actId="1076"/>
          <ac:spMkLst>
            <pc:docMk/>
            <pc:sldMk cId="797801293" sldId="258"/>
            <ac:spMk id="15" creationId="{F61AAEB1-93B9-1764-CAB4-4FAC38CF00E7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6" creationId="{0F40E9FE-0342-A22E-9413-8AC14CC06756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7" creationId="{12D282FF-2511-39A0-56BB-DDD2AABC8B9D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7" creationId="{9EC98250-93F1-93C4-7A59-40811405830F}"/>
          </ac:spMkLst>
        </pc:spChg>
        <pc:spChg chg="add del mod ord">
          <ac:chgData name="明阳 阮" userId="a4dcf2889a22c6f9" providerId="LiveId" clId="{389D68A1-24FC-423B-B5DD-8195EC5F55C7}" dt="2023-10-26T02:09:22.374" v="2998" actId="478"/>
          <ac:spMkLst>
            <pc:docMk/>
            <pc:sldMk cId="797801293" sldId="258"/>
            <ac:spMk id="18" creationId="{C6AA72E0-8511-99A7-3CD9-5A3219D44214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8" creationId="{CA67B864-B16E-74AD-B6C4-970066297AAD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9" creationId="{2CF676FF-1C39-1F2B-81A5-4C5853B17D4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9" creationId="{DEFE6354-89BE-1F8C-3B09-D20160D35EAF}"/>
          </ac:spMkLst>
        </pc:spChg>
        <pc:spChg chg="add mod ord">
          <ac:chgData name="明阳 阮" userId="a4dcf2889a22c6f9" providerId="LiveId" clId="{389D68A1-24FC-423B-B5DD-8195EC5F55C7}" dt="2023-10-26T03:12:00.993" v="3587" actId="1076"/>
          <ac:spMkLst>
            <pc:docMk/>
            <pc:sldMk cId="797801293" sldId="258"/>
            <ac:spMk id="20" creationId="{A8FF288F-11D3-5B33-1CF5-60DDD3AEC6C2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21" creationId="{836AF82C-254D-0D79-3868-C2729F04B594}"/>
          </ac:spMkLst>
        </pc:spChg>
        <pc:spChg chg="add mod">
          <ac:chgData name="明阳 阮" userId="a4dcf2889a22c6f9" providerId="LiveId" clId="{389D68A1-24FC-423B-B5DD-8195EC5F55C7}" dt="2023-10-26T03:12:56.923" v="3595" actId="1076"/>
          <ac:spMkLst>
            <pc:docMk/>
            <pc:sldMk cId="797801293" sldId="258"/>
            <ac:spMk id="24" creationId="{10E1C3F6-DA89-2211-B2B4-839B64D2994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5" creationId="{16590684-7986-8791-1F77-C75C26A61698}"/>
          </ac:spMkLst>
        </pc:spChg>
        <pc:spChg chg="add del mod">
          <ac:chgData name="明阳 阮" userId="a4dcf2889a22c6f9" providerId="LiveId" clId="{389D68A1-24FC-423B-B5DD-8195EC5F55C7}" dt="2023-10-23T03:12:56.160" v="385" actId="478"/>
          <ac:spMkLst>
            <pc:docMk/>
            <pc:sldMk cId="797801293" sldId="258"/>
            <ac:spMk id="25" creationId="{E320923E-1B7E-7C01-50A7-21310E4462A4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6" creationId="{E8BE997A-5B5D-E021-48A5-AE5E5D373237}"/>
          </ac:spMkLst>
        </pc:spChg>
        <pc:spChg chg="add del mod">
          <ac:chgData name="明阳 阮" userId="a4dcf2889a22c6f9" providerId="LiveId" clId="{389D68A1-24FC-423B-B5DD-8195EC5F55C7}" dt="2023-10-23T03:12:59.177" v="387" actId="478"/>
          <ac:spMkLst>
            <pc:docMk/>
            <pc:sldMk cId="797801293" sldId="258"/>
            <ac:spMk id="27" creationId="{062194EC-ED09-CDBA-5DDB-A89E2365E0D1}"/>
          </ac:spMkLst>
        </pc:spChg>
        <pc:spChg chg="add del mod">
          <ac:chgData name="明阳 阮" userId="a4dcf2889a22c6f9" providerId="LiveId" clId="{389D68A1-24FC-423B-B5DD-8195EC5F55C7}" dt="2023-10-26T03:01:51.384" v="3470" actId="478"/>
          <ac:spMkLst>
            <pc:docMk/>
            <pc:sldMk cId="797801293" sldId="258"/>
            <ac:spMk id="27" creationId="{6D0779B5-96DB-63BA-476D-1FC3CE190D54}"/>
          </ac:spMkLst>
        </pc:spChg>
        <pc:spChg chg="add mod">
          <ac:chgData name="明阳 阮" userId="a4dcf2889a22c6f9" providerId="LiveId" clId="{389D68A1-24FC-423B-B5DD-8195EC5F55C7}" dt="2023-10-26T03:13:26.121" v="3603" actId="1076"/>
          <ac:spMkLst>
            <pc:docMk/>
            <pc:sldMk cId="797801293" sldId="258"/>
            <ac:spMk id="28" creationId="{C2BC1585-9874-AC8A-A7D7-150E2A73315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9" creationId="{36A1EC4E-EF62-0994-B039-D38A6A77DA80}"/>
          </ac:spMkLst>
        </pc:spChg>
        <pc:spChg chg="add del mod">
          <ac:chgData name="明阳 阮" userId="a4dcf2889a22c6f9" providerId="LiveId" clId="{389D68A1-24FC-423B-B5DD-8195EC5F55C7}" dt="2023-10-23T03:36:22.578" v="628" actId="478"/>
          <ac:spMkLst>
            <pc:docMk/>
            <pc:sldMk cId="797801293" sldId="258"/>
            <ac:spMk id="29" creationId="{49DDC675-EE99-76E8-DB19-EC26B159804C}"/>
          </ac:spMkLst>
        </pc:spChg>
        <pc:spChg chg="add del mod ord">
          <ac:chgData name="明阳 阮" userId="a4dcf2889a22c6f9" providerId="LiveId" clId="{389D68A1-24FC-423B-B5DD-8195EC5F55C7}" dt="2023-10-26T02:57:21.461" v="3426" actId="478"/>
          <ac:spMkLst>
            <pc:docMk/>
            <pc:sldMk cId="797801293" sldId="258"/>
            <ac:spMk id="30" creationId="{66DD5D89-60CC-19CF-1A3F-51305FA07E82}"/>
          </ac:spMkLst>
        </pc:spChg>
        <pc:spChg chg="add del mod ord">
          <ac:chgData name="明阳 阮" userId="a4dcf2889a22c6f9" providerId="LiveId" clId="{389D68A1-24FC-423B-B5DD-8195EC5F55C7}" dt="2023-10-26T02:57:24.111" v="3427" actId="478"/>
          <ac:spMkLst>
            <pc:docMk/>
            <pc:sldMk cId="797801293" sldId="258"/>
            <ac:spMk id="31" creationId="{115543B4-B7F6-6946-E8D0-9FE1E4AEF4C2}"/>
          </ac:spMkLst>
        </pc:spChg>
        <pc:spChg chg="add del mod">
          <ac:chgData name="明阳 阮" userId="a4dcf2889a22c6f9" providerId="LiveId" clId="{389D68A1-24FC-423B-B5DD-8195EC5F55C7}" dt="2023-10-26T03:01:04.128" v="3452" actId="478"/>
          <ac:spMkLst>
            <pc:docMk/>
            <pc:sldMk cId="797801293" sldId="258"/>
            <ac:spMk id="32" creationId="{92B0AB89-ECD2-EACE-0769-7354C04F0A4D}"/>
          </ac:spMkLst>
        </pc:spChg>
        <pc:spChg chg="add del mod">
          <ac:chgData name="明阳 阮" userId="a4dcf2889a22c6f9" providerId="LiveId" clId="{389D68A1-24FC-423B-B5DD-8195EC5F55C7}" dt="2023-10-23T03:35:19.078" v="609" actId="478"/>
          <ac:spMkLst>
            <pc:docMk/>
            <pc:sldMk cId="797801293" sldId="258"/>
            <ac:spMk id="32" creationId="{93B463D2-F2A3-5E23-8214-4DA760518CF0}"/>
          </ac:spMkLst>
        </pc:spChg>
        <pc:spChg chg="add del mod">
          <ac:chgData name="明阳 阮" userId="a4dcf2889a22c6f9" providerId="LiveId" clId="{389D68A1-24FC-423B-B5DD-8195EC5F55C7}" dt="2023-10-23T03:35:39.302" v="615" actId="478"/>
          <ac:spMkLst>
            <pc:docMk/>
            <pc:sldMk cId="797801293" sldId="258"/>
            <ac:spMk id="33" creationId="{2320DBCF-DBD9-BED0-3564-8CF5F55972F5}"/>
          </ac:spMkLst>
        </pc:spChg>
        <pc:spChg chg="add del mod">
          <ac:chgData name="明阳 阮" userId="a4dcf2889a22c6f9" providerId="LiveId" clId="{389D68A1-24FC-423B-B5DD-8195EC5F55C7}" dt="2023-10-26T03:01:08.487" v="3453" actId="478"/>
          <ac:spMkLst>
            <pc:docMk/>
            <pc:sldMk cId="797801293" sldId="258"/>
            <ac:spMk id="33" creationId="{34E74D17-ABB4-6272-21DD-EB8497DFA22B}"/>
          </ac:spMkLst>
        </pc:spChg>
        <pc:spChg chg="add del mod">
          <ac:chgData name="明阳 阮" userId="a4dcf2889a22c6f9" providerId="LiveId" clId="{389D68A1-24FC-423B-B5DD-8195EC5F55C7}" dt="2023-10-23T03:12:54.858" v="384" actId="478"/>
          <ac:spMkLst>
            <pc:docMk/>
            <pc:sldMk cId="797801293" sldId="258"/>
            <ac:spMk id="34" creationId="{B0E38874-712C-832A-9E4F-4D5BE81E1D34}"/>
          </ac:spMkLst>
        </pc:spChg>
        <pc:spChg chg="add del mod">
          <ac:chgData name="明阳 阮" userId="a4dcf2889a22c6f9" providerId="LiveId" clId="{389D68A1-24FC-423B-B5DD-8195EC5F55C7}" dt="2023-10-26T03:01:17.239" v="3455" actId="478"/>
          <ac:spMkLst>
            <pc:docMk/>
            <pc:sldMk cId="797801293" sldId="258"/>
            <ac:spMk id="34" creationId="{B8671473-A59D-3EA7-36A5-1557911DA1E2}"/>
          </ac:spMkLst>
        </pc:spChg>
        <pc:spChg chg="add del mod">
          <ac:chgData name="明阳 阮" userId="a4dcf2889a22c6f9" providerId="LiveId" clId="{389D68A1-24FC-423B-B5DD-8195EC5F55C7}" dt="2023-10-26T03:13:12.576" v="3600" actId="1076"/>
          <ac:spMkLst>
            <pc:docMk/>
            <pc:sldMk cId="797801293" sldId="258"/>
            <ac:spMk id="35" creationId="{4C9251C4-85AE-F956-A573-BB95E64385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37" creationId="{40C8945A-C38D-93D5-52E0-BD2F2CE817F6}"/>
          </ac:spMkLst>
        </pc:spChg>
        <pc:spChg chg="add del mod">
          <ac:chgData name="明阳 阮" userId="a4dcf2889a22c6f9" providerId="LiveId" clId="{389D68A1-24FC-423B-B5DD-8195EC5F55C7}" dt="2023-10-23T03:15:58.372" v="444" actId="478"/>
          <ac:spMkLst>
            <pc:docMk/>
            <pc:sldMk cId="797801293" sldId="258"/>
            <ac:spMk id="38" creationId="{7E136732-EEAA-9AB0-B959-2DEA67F45510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39" creationId="{07D86316-CFEF-ED68-ACAE-F6FC7C0B3414}"/>
          </ac:spMkLst>
        </pc:spChg>
        <pc:spChg chg="add del mod">
          <ac:chgData name="明阳 阮" userId="a4dcf2889a22c6f9" providerId="LiveId" clId="{389D68A1-24FC-423B-B5DD-8195EC5F55C7}" dt="2023-10-23T03:17:02.420" v="449" actId="478"/>
          <ac:spMkLst>
            <pc:docMk/>
            <pc:sldMk cId="797801293" sldId="258"/>
            <ac:spMk id="40" creationId="{1884A178-E243-4DE1-E96A-2B4DE2C2E82A}"/>
          </ac:spMkLst>
        </pc:spChg>
        <pc:spChg chg="add del mod">
          <ac:chgData name="明阳 阮" userId="a4dcf2889a22c6f9" providerId="LiveId" clId="{389D68A1-24FC-423B-B5DD-8195EC5F55C7}" dt="2023-10-23T03:17:47.377" v="457" actId="478"/>
          <ac:spMkLst>
            <pc:docMk/>
            <pc:sldMk cId="797801293" sldId="258"/>
            <ac:spMk id="41" creationId="{D695A33F-C9CB-DD74-8AA4-9AFC1FC0D164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42" creationId="{867D0C2F-029A-86CD-40ED-6BF868A0EB6C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3" creationId="{0B4C573B-0CBE-57D9-62D1-0D33EC423095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43" creationId="{31DB4BE4-4F42-7DEA-3EDD-7D53FD9B6696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4" creationId="{714F8AD4-A78B-1A41-73F3-7D73FCFC53A8}"/>
          </ac:spMkLst>
        </pc:spChg>
        <pc:spChg chg="add mod">
          <ac:chgData name="明阳 阮" userId="a4dcf2889a22c6f9" providerId="LiveId" clId="{389D68A1-24FC-423B-B5DD-8195EC5F55C7}" dt="2023-10-26T03:12:48.153" v="3593" actId="403"/>
          <ac:spMkLst>
            <pc:docMk/>
            <pc:sldMk cId="797801293" sldId="258"/>
            <ac:spMk id="44" creationId="{A1EDBE1A-2E92-ECA3-B95A-D15B1D33A7DD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5" creationId="{F697825D-3C90-E0A3-0A24-4540B9F2E64E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6" creationId="{2FF2DF7B-9594-4BDE-27AA-03F4D2379422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8" creationId="{99405CC9-EDEC-DF8B-7D7B-D342257D1C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9" creationId="{E16F77EA-F8E7-ADA0-9E3B-B8C35B9EE8E3}"/>
          </ac:spMkLst>
        </pc:spChg>
        <pc:spChg chg="add del mod">
          <ac:chgData name="明阳 阮" userId="a4dcf2889a22c6f9" providerId="LiveId" clId="{389D68A1-24FC-423B-B5DD-8195EC5F55C7}" dt="2023-10-23T03:18:54.162" v="473" actId="478"/>
          <ac:spMkLst>
            <pc:docMk/>
            <pc:sldMk cId="797801293" sldId="258"/>
            <ac:spMk id="50" creationId="{1748E532-2C1C-80B3-AC2C-03AE3B8E63E0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1" creationId="{CB7CC108-C943-68B1-D290-02D732FF325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2" creationId="{CBB0DDB3-0BE1-726B-B5A2-E4B9255C4393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3" creationId="{5EEDC053-960E-DBF7-ECFF-DA673583EEF4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4" creationId="{866DED86-559E-A34A-31CD-3AAF894B141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6" creationId="{62B6D363-E195-7A93-AC8A-5446B5F4D8C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7" creationId="{8B3EB7F0-7C45-F718-75C8-EA81FE2974D2}"/>
          </ac:spMkLst>
        </pc:spChg>
        <pc:spChg chg="add mod">
          <ac:chgData name="明阳 阮" userId="a4dcf2889a22c6f9" providerId="LiveId" clId="{389D68A1-24FC-423B-B5DD-8195EC5F55C7}" dt="2023-10-25T07:21:16.416" v="2139" actId="20577"/>
          <ac:spMkLst>
            <pc:docMk/>
            <pc:sldMk cId="797801293" sldId="258"/>
            <ac:spMk id="58" creationId="{679BF32B-065A-50D5-18E4-658CB212CA93}"/>
          </ac:spMkLst>
        </pc:spChg>
        <pc:spChg chg="add del mod">
          <ac:chgData name="明阳 阮" userId="a4dcf2889a22c6f9" providerId="LiveId" clId="{389D68A1-24FC-423B-B5DD-8195EC5F55C7}" dt="2023-10-23T03:27:14.438" v="569" actId="478"/>
          <ac:spMkLst>
            <pc:docMk/>
            <pc:sldMk cId="797801293" sldId="258"/>
            <ac:spMk id="59" creationId="{FA99F821-231A-F74F-C27E-7E70D65E732C}"/>
          </ac:spMkLst>
        </pc:spChg>
        <pc:spChg chg="add del mod">
          <ac:chgData name="明阳 阮" userId="a4dcf2889a22c6f9" providerId="LiveId" clId="{389D68A1-24FC-423B-B5DD-8195EC5F55C7}" dt="2023-10-23T04:14:50.808" v="681" actId="478"/>
          <ac:spMkLst>
            <pc:docMk/>
            <pc:sldMk cId="797801293" sldId="258"/>
            <ac:spMk id="60" creationId="{84573270-4685-C68B-12A5-BB270549EA61}"/>
          </ac:spMkLst>
        </pc:spChg>
        <pc:spChg chg="add del mod">
          <ac:chgData name="明阳 阮" userId="a4dcf2889a22c6f9" providerId="LiveId" clId="{389D68A1-24FC-423B-B5DD-8195EC5F55C7}" dt="2023-10-23T04:14:38.930" v="661" actId="478"/>
          <ac:spMkLst>
            <pc:docMk/>
            <pc:sldMk cId="797801293" sldId="258"/>
            <ac:spMk id="67" creationId="{3842CB37-1D98-9F32-8D87-4A4CDAFE981C}"/>
          </ac:spMkLst>
        </pc:spChg>
        <pc:spChg chg="add mod">
          <ac:chgData name="明阳 阮" userId="a4dcf2889a22c6f9" providerId="LiveId" clId="{389D68A1-24FC-423B-B5DD-8195EC5F55C7}" dt="2023-10-24T06:29:14.337" v="1835" actId="20577"/>
          <ac:spMkLst>
            <pc:docMk/>
            <pc:sldMk cId="797801293" sldId="258"/>
            <ac:spMk id="68" creationId="{19C727C4-C16F-81DB-6250-84C71890BC73}"/>
          </ac:spMkLst>
        </pc:spChg>
        <pc:spChg chg="add mod">
          <ac:chgData name="明阳 阮" userId="a4dcf2889a22c6f9" providerId="LiveId" clId="{389D68A1-24FC-423B-B5DD-8195EC5F55C7}" dt="2023-10-26T03:15:07.096" v="3684" actId="12"/>
          <ac:spMkLst>
            <pc:docMk/>
            <pc:sldMk cId="797801293" sldId="258"/>
            <ac:spMk id="69" creationId="{F6387344-7FD2-2764-FFCB-1403E0C07395}"/>
          </ac:spMkLst>
        </pc:spChg>
        <pc:spChg chg="add del mod">
          <ac:chgData name="明阳 阮" userId="a4dcf2889a22c6f9" providerId="LiveId" clId="{389D68A1-24FC-423B-B5DD-8195EC5F55C7}" dt="2023-10-26T01:11:38.986" v="2826" actId="478"/>
          <ac:spMkLst>
            <pc:docMk/>
            <pc:sldMk cId="797801293" sldId="258"/>
            <ac:spMk id="70" creationId="{318AA371-AFEF-0E75-CCDD-8978E4B1DBB4}"/>
          </ac:spMkLst>
        </pc:spChg>
        <pc:picChg chg="add del mod">
          <ac:chgData name="明阳 阮" userId="a4dcf2889a22c6f9" providerId="LiveId" clId="{389D68A1-24FC-423B-B5DD-8195EC5F55C7}" dt="2023-10-26T03:10:16.650" v="3557" actId="478"/>
          <ac:picMkLst>
            <pc:docMk/>
            <pc:sldMk cId="797801293" sldId="258"/>
            <ac:picMk id="5" creationId="{F0C2F569-CB7D-39F5-28DE-C83561152763}"/>
          </ac:picMkLst>
        </pc:picChg>
        <pc:picChg chg="add del mod ord">
          <ac:chgData name="明阳 阮" userId="a4dcf2889a22c6f9" providerId="LiveId" clId="{389D68A1-24FC-423B-B5DD-8195EC5F55C7}" dt="2023-10-26T03:11:03.484" v="3571" actId="478"/>
          <ac:picMkLst>
            <pc:docMk/>
            <pc:sldMk cId="797801293" sldId="258"/>
            <ac:picMk id="45" creationId="{2B21F652-E99D-BB4D-EF65-E6FF2F5B77B8}"/>
          </ac:picMkLst>
        </pc:picChg>
        <pc:picChg chg="add mod ord">
          <ac:chgData name="明阳 阮" userId="a4dcf2889a22c6f9" providerId="LiveId" clId="{389D68A1-24FC-423B-B5DD-8195EC5F55C7}" dt="2023-10-26T03:11:14.090" v="3575" actId="1076"/>
          <ac:picMkLst>
            <pc:docMk/>
            <pc:sldMk cId="797801293" sldId="258"/>
            <ac:picMk id="47" creationId="{35723FE9-1EC3-3299-DB11-F6D124DB0762}"/>
          </ac:picMkLst>
        </pc:picChg>
        <pc:picChg chg="add del mod modCrop">
          <ac:chgData name="明阳 阮" userId="a4dcf2889a22c6f9" providerId="LiveId" clId="{389D68A1-24FC-423B-B5DD-8195EC5F55C7}" dt="2023-10-23T03:29:49.392" v="581" actId="21"/>
          <ac:picMkLst>
            <pc:docMk/>
            <pc:sldMk cId="797801293" sldId="258"/>
            <ac:picMk id="62" creationId="{DD2F987E-C6B7-AD73-E23F-30C58AE1DAC7}"/>
          </ac:picMkLst>
        </pc:pic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6" creationId="{5110CF40-55BE-89BA-2D34-2B539C27E1AE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7" creationId="{064FCF0F-860E-E946-1FAE-E12DCF97A6D1}"/>
          </ac:cxnSpMkLst>
        </pc:cxnChg>
        <pc:cxnChg chg="add del">
          <ac:chgData name="明阳 阮" userId="a4dcf2889a22c6f9" providerId="LiveId" clId="{389D68A1-24FC-423B-B5DD-8195EC5F55C7}" dt="2023-10-24T06:56:01.517" v="2051" actId="478"/>
          <ac:cxnSpMkLst>
            <pc:docMk/>
            <pc:sldMk cId="797801293" sldId="258"/>
            <ac:cxnSpMk id="8" creationId="{2FCCA2A9-71CF-25DB-5197-60095B1CA5FC}"/>
          </ac:cxnSpMkLst>
        </pc:cxnChg>
        <pc:cxnChg chg="add mod">
          <ac:chgData name="明阳 阮" userId="a4dcf2889a22c6f9" providerId="LiveId" clId="{389D68A1-24FC-423B-B5DD-8195EC5F55C7}" dt="2023-10-26T03:11:48.071" v="3583" actId="14100"/>
          <ac:cxnSpMkLst>
            <pc:docMk/>
            <pc:sldMk cId="797801293" sldId="258"/>
            <ac:cxnSpMk id="10" creationId="{570CD87D-65D0-4ABC-EE71-9ABCE475B697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0" creationId="{92F20C93-7CED-FD5F-9C13-3F6AA4E026D7}"/>
          </ac:cxnSpMkLst>
        </pc:cxnChg>
        <pc:cxnChg chg="add mod">
          <ac:chgData name="明阳 阮" userId="a4dcf2889a22c6f9" providerId="LiveId" clId="{389D68A1-24FC-423B-B5DD-8195EC5F55C7}" dt="2023-10-26T03:11:50.286" v="3584" actId="14100"/>
          <ac:cxnSpMkLst>
            <pc:docMk/>
            <pc:sldMk cId="797801293" sldId="258"/>
            <ac:cxnSpMk id="11" creationId="{314C23F8-0120-8D6C-C366-EFBF74C2E356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4" creationId="{5E8BEE0E-D4C8-56E5-C3C8-9EA82879AF58}"/>
          </ac:cxnSpMkLst>
        </pc:cxnChg>
        <pc:cxnChg chg="add del mod">
          <ac:chgData name="明阳 阮" userId="a4dcf2889a22c6f9" providerId="LiveId" clId="{389D68A1-24FC-423B-B5DD-8195EC5F55C7}" dt="2023-10-26T02:09:32.983" v="3000" actId="478"/>
          <ac:cxnSpMkLst>
            <pc:docMk/>
            <pc:sldMk cId="797801293" sldId="258"/>
            <ac:cxnSpMk id="14" creationId="{FC55E21C-06ED-0243-AC14-6F595F51629B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5" creationId="{829FA796-657F-43CF-3F92-CB1F4FEF6CF5}"/>
          </ac:cxnSpMkLst>
        </pc:cxnChg>
        <pc:cxnChg chg="add mod">
          <ac:chgData name="明阳 阮" userId="a4dcf2889a22c6f9" providerId="LiveId" clId="{389D68A1-24FC-423B-B5DD-8195EC5F55C7}" dt="2023-10-26T03:12:59.025" v="3596" actId="1076"/>
          <ac:cxnSpMkLst>
            <pc:docMk/>
            <pc:sldMk cId="797801293" sldId="258"/>
            <ac:cxnSpMk id="22" creationId="{E6B6F740-CECE-9418-6741-D4B1E3594A73}"/>
          </ac:cxnSpMkLst>
        </pc:cxnChg>
        <pc:cxnChg chg="add mod">
          <ac:chgData name="明阳 阮" userId="a4dcf2889a22c6f9" providerId="LiveId" clId="{389D68A1-24FC-423B-B5DD-8195EC5F55C7}" dt="2023-10-26T03:13:24.285" v="3602" actId="1076"/>
          <ac:cxnSpMkLst>
            <pc:docMk/>
            <pc:sldMk cId="797801293" sldId="258"/>
            <ac:cxnSpMk id="23" creationId="{747F8288-3A10-EF4A-4F8C-1873DF227B8E}"/>
          </ac:cxnSpMkLst>
        </pc:cxnChg>
        <pc:cxnChg chg="add del mod">
          <ac:chgData name="明阳 阮" userId="a4dcf2889a22c6f9" providerId="LiveId" clId="{389D68A1-24FC-423B-B5DD-8195EC5F55C7}" dt="2023-10-23T03:13:13.613" v="392" actId="478"/>
          <ac:cxnSpMkLst>
            <pc:docMk/>
            <pc:sldMk cId="797801293" sldId="258"/>
            <ac:cxnSpMk id="26" creationId="{227BCFF6-FFA2-700A-AEA2-03406143C2A9}"/>
          </ac:cxnSpMkLst>
        </pc:cxnChg>
        <pc:cxnChg chg="add del mod">
          <ac:chgData name="明阳 阮" userId="a4dcf2889a22c6f9" providerId="LiveId" clId="{389D68A1-24FC-423B-B5DD-8195EC5F55C7}" dt="2023-10-23T03:13:05.356" v="390" actId="478"/>
          <ac:cxnSpMkLst>
            <pc:docMk/>
            <pc:sldMk cId="797801293" sldId="258"/>
            <ac:cxnSpMk id="30" creationId="{3FA30118-27EF-CB66-5A78-696D0AD00C87}"/>
          </ac:cxnSpMkLst>
        </pc:cxnChg>
        <pc:cxnChg chg="add del mod">
          <ac:chgData name="明阳 阮" userId="a4dcf2889a22c6f9" providerId="LiveId" clId="{389D68A1-24FC-423B-B5DD-8195EC5F55C7}" dt="2023-10-23T03:12:57.471" v="386" actId="478"/>
          <ac:cxnSpMkLst>
            <pc:docMk/>
            <pc:sldMk cId="797801293" sldId="258"/>
            <ac:cxnSpMk id="31" creationId="{26096A58-CB0B-8467-3375-39F7F29025C1}"/>
          </ac:cxnSpMkLst>
        </pc:cxnChg>
        <pc:cxnChg chg="add mod">
          <ac:chgData name="明阳 阮" userId="a4dcf2889a22c6f9" providerId="LiveId" clId="{389D68A1-24FC-423B-B5DD-8195EC5F55C7}" dt="2023-10-26T03:13:15.244" v="3601" actId="1076"/>
          <ac:cxnSpMkLst>
            <pc:docMk/>
            <pc:sldMk cId="797801293" sldId="258"/>
            <ac:cxnSpMk id="36" creationId="{49624380-2F57-CACF-A8D7-3A65D68D67AE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47" creationId="{5A1A4C17-BF3F-F419-BAB5-8FAE4BF5AE40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55" creationId="{89149EE7-B1A6-4EBE-E874-73FDDAD1036A}"/>
          </ac:cxnSpMkLst>
        </pc:cxnChg>
      </pc:sldChg>
      <pc:sldChg chg="addSp delSp modSp new mod ord">
        <pc:chgData name="明阳 阮" userId="a4dcf2889a22c6f9" providerId="LiveId" clId="{389D68A1-24FC-423B-B5DD-8195EC5F55C7}" dt="2023-10-26T03:08:37.885" v="3551"/>
        <pc:sldMkLst>
          <pc:docMk/>
          <pc:sldMk cId="3201725807" sldId="259"/>
        </pc:sldMkLst>
        <pc:spChg chg="add mod">
          <ac:chgData name="明阳 阮" userId="a4dcf2889a22c6f9" providerId="LiveId" clId="{389D68A1-24FC-423B-B5DD-8195EC5F55C7}" dt="2023-10-26T01:11:46.583" v="2829"/>
          <ac:spMkLst>
            <pc:docMk/>
            <pc:sldMk cId="3201725807" sldId="259"/>
            <ac:spMk id="2" creationId="{02F56F8C-FB99-A29E-64E5-5717D4F46B3D}"/>
          </ac:spMkLst>
        </pc:spChg>
        <pc:spChg chg="add del mod">
          <ac:chgData name="明阳 阮" userId="a4dcf2889a22c6f9" providerId="LiveId" clId="{389D68A1-24FC-423B-B5DD-8195EC5F55C7}" dt="2023-10-23T03:20:49.201" v="479" actId="478"/>
          <ac:spMkLst>
            <pc:docMk/>
            <pc:sldMk cId="3201725807" sldId="259"/>
            <ac:spMk id="2" creationId="{3B6D3EA6-0980-908E-451A-99BCBA2EBB26}"/>
          </ac:spMkLst>
        </pc:spChg>
        <pc:spChg chg="add del mod">
          <ac:chgData name="明阳 阮" userId="a4dcf2889a22c6f9" providerId="LiveId" clId="{389D68A1-24FC-423B-B5DD-8195EC5F55C7}" dt="2023-10-25T08:57:05.390" v="2787"/>
          <ac:spMkLst>
            <pc:docMk/>
            <pc:sldMk cId="3201725807" sldId="259"/>
            <ac:spMk id="2" creationId="{EC850661-6E86-D2D2-AB83-CCEB3C75C4F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3" creationId="{0098309C-F60D-A64D-4497-96A9166A4418}"/>
          </ac:spMkLst>
        </pc:spChg>
        <pc:spChg chg="add mod">
          <ac:chgData name="明阳 阮" userId="a4dcf2889a22c6f9" providerId="LiveId" clId="{389D68A1-24FC-423B-B5DD-8195EC5F55C7}" dt="2023-10-26T03:07:55.700" v="3549" actId="207"/>
          <ac:spMkLst>
            <pc:docMk/>
            <pc:sldMk cId="3201725807" sldId="259"/>
            <ac:spMk id="4" creationId="{0713386E-3D87-F6E5-800D-3A2CD6834303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5" creationId="{89B44676-E98A-C75E-0DFB-AADCBF578DFE}"/>
          </ac:spMkLst>
        </pc:spChg>
        <pc:spChg chg="add mod">
          <ac:chgData name="明阳 阮" userId="a4dcf2889a22c6f9" providerId="LiveId" clId="{389D68A1-24FC-423B-B5DD-8195EC5F55C7}" dt="2023-10-26T03:07:51.112" v="3548" actId="207"/>
          <ac:spMkLst>
            <pc:docMk/>
            <pc:sldMk cId="3201725807" sldId="259"/>
            <ac:spMk id="6" creationId="{139A5E12-0D23-33FA-6A96-EC99AA1AD0BD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8" creationId="{688B5EEE-8CAB-33BE-D7A1-7C66AFD09785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9" creationId="{F1E0D209-5930-91CE-BC84-E8C771DFC13D}"/>
          </ac:spMkLst>
        </pc:spChg>
        <pc:spChg chg="add del mod">
          <ac:chgData name="明阳 阮" userId="a4dcf2889a22c6f9" providerId="LiveId" clId="{389D68A1-24FC-423B-B5DD-8195EC5F55C7}" dt="2023-10-23T03:22:55.191" v="500" actId="478"/>
          <ac:spMkLst>
            <pc:docMk/>
            <pc:sldMk cId="3201725807" sldId="259"/>
            <ac:spMk id="10" creationId="{52C927CD-2492-A5A0-16FA-88C9D7D883F7}"/>
          </ac:spMkLst>
        </pc:spChg>
        <pc:spChg chg="add mod">
          <ac:chgData name="明阳 阮" userId="a4dcf2889a22c6f9" providerId="LiveId" clId="{389D68A1-24FC-423B-B5DD-8195EC5F55C7}" dt="2023-10-25T08:57:15.790" v="2804" actId="20577"/>
          <ac:spMkLst>
            <pc:docMk/>
            <pc:sldMk cId="3201725807" sldId="259"/>
            <ac:spMk id="10" creationId="{E37A0931-9E93-2FF7-561B-E949B1C28A74}"/>
          </ac:spMkLst>
        </pc:spChg>
        <pc:spChg chg="add mod">
          <ac:chgData name="明阳 阮" userId="a4dcf2889a22c6f9" providerId="LiveId" clId="{389D68A1-24FC-423B-B5DD-8195EC5F55C7}" dt="2023-10-26T03:06:57.116" v="3544" actId="207"/>
          <ac:spMkLst>
            <pc:docMk/>
            <pc:sldMk cId="3201725807" sldId="259"/>
            <ac:spMk id="11" creationId="{CBC1A570-59EF-0490-D476-366281C00381}"/>
          </ac:spMkLst>
        </pc:spChg>
        <pc:spChg chg="add mod ord">
          <ac:chgData name="明阳 阮" userId="a4dcf2889a22c6f9" providerId="LiveId" clId="{389D68A1-24FC-423B-B5DD-8195EC5F55C7}" dt="2023-10-26T01:55:59.096" v="2935" actId="20577"/>
          <ac:spMkLst>
            <pc:docMk/>
            <pc:sldMk cId="3201725807" sldId="259"/>
            <ac:spMk id="12" creationId="{F038348A-D60B-B86A-564E-7EF05819C350}"/>
          </ac:spMkLst>
        </pc:spChg>
        <pc:spChg chg="add mod">
          <ac:chgData name="明阳 阮" userId="a4dcf2889a22c6f9" providerId="LiveId" clId="{389D68A1-24FC-423B-B5DD-8195EC5F55C7}" dt="2023-10-26T03:06:46.302" v="3543" actId="207"/>
          <ac:spMkLst>
            <pc:docMk/>
            <pc:sldMk cId="3201725807" sldId="259"/>
            <ac:spMk id="13" creationId="{74AA54DD-C59C-AD7E-3C1D-61A86DD3398A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5" creationId="{6639A8ED-A53B-970E-38D2-6E14DD8F9F6E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6" creationId="{463AB41A-AB1A-9273-F0D5-B2C4B35E8C2B}"/>
          </ac:spMkLst>
        </pc:spChg>
        <pc:spChg chg="add del mod">
          <ac:chgData name="明阳 阮" userId="a4dcf2889a22c6f9" providerId="LiveId" clId="{389D68A1-24FC-423B-B5DD-8195EC5F55C7}" dt="2023-10-25T08:57:06.979" v="2788" actId="478"/>
          <ac:spMkLst>
            <pc:docMk/>
            <pc:sldMk cId="3201725807" sldId="259"/>
            <ac:spMk id="17" creationId="{AF7D8635-5B67-0977-1BB3-4EA7A977A15B}"/>
          </ac:spMkLst>
        </pc:spChg>
        <pc:spChg chg="add mod">
          <ac:chgData name="明阳 阮" userId="a4dcf2889a22c6f9" providerId="LiveId" clId="{389D68A1-24FC-423B-B5DD-8195EC5F55C7}" dt="2023-10-24T06:44:30.352" v="2024" actId="1076"/>
          <ac:spMkLst>
            <pc:docMk/>
            <pc:sldMk cId="3201725807" sldId="259"/>
            <ac:spMk id="18" creationId="{D8DB7BE6-8413-BA1B-5E6D-5F2EDF47C557}"/>
          </ac:spMkLst>
        </pc:spChg>
        <pc:spChg chg="add del mod">
          <ac:chgData name="明阳 阮" userId="a4dcf2889a22c6f9" providerId="LiveId" clId="{389D68A1-24FC-423B-B5DD-8195EC5F55C7}" dt="2023-10-23T03:21:21.753" v="485" actId="478"/>
          <ac:spMkLst>
            <pc:docMk/>
            <pc:sldMk cId="3201725807" sldId="259"/>
            <ac:spMk id="18" creationId="{FEDDF7FC-D669-A0F5-727D-73D1CEC69F6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9" creationId="{AE58E0E0-363E-8D58-F559-EE5D763C0711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2" creationId="{77BF3E54-E5C3-DC94-BE1D-6CC67D00D3C9}"/>
          </ac:spMkLst>
        </pc:spChg>
        <pc:spChg chg="add mod">
          <ac:chgData name="明阳 阮" userId="a4dcf2889a22c6f9" providerId="LiveId" clId="{389D68A1-24FC-423B-B5DD-8195EC5F55C7}" dt="2023-10-26T03:07:05.483" v="3545" actId="207"/>
          <ac:spMkLst>
            <pc:docMk/>
            <pc:sldMk cId="3201725807" sldId="259"/>
            <ac:spMk id="23" creationId="{E888E348-8933-7B5C-49FD-755501BF78A1}"/>
          </ac:spMkLst>
        </pc:spChg>
        <pc:spChg chg="add mod">
          <ac:chgData name="明阳 阮" userId="a4dcf2889a22c6f9" providerId="LiveId" clId="{389D68A1-24FC-423B-B5DD-8195EC5F55C7}" dt="2023-10-26T03:06:45.769" v="3542" actId="207"/>
          <ac:spMkLst>
            <pc:docMk/>
            <pc:sldMk cId="3201725807" sldId="259"/>
            <ac:spMk id="24" creationId="{FDA1C4BA-1D11-2733-A9AC-540EA6990120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6" creationId="{54D1DFAC-48FB-62B7-FFB3-DD940095707C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7" creationId="{21D81905-FED0-A79F-106A-104A122EBF37}"/>
          </ac:spMkLst>
        </pc:spChg>
        <pc:spChg chg="add mod">
          <ac:chgData name="明阳 阮" userId="a4dcf2889a22c6f9" providerId="LiveId" clId="{389D68A1-24FC-423B-B5DD-8195EC5F55C7}" dt="2023-10-25T08:55:50.696" v="2779" actId="1076"/>
          <ac:spMkLst>
            <pc:docMk/>
            <pc:sldMk cId="3201725807" sldId="259"/>
            <ac:spMk id="28" creationId="{D9AFD9A5-BB7F-8B8B-34FA-A8FDAD790BD1}"/>
          </ac:spMkLst>
        </pc:spChg>
        <pc:spChg chg="add del mod">
          <ac:chgData name="明阳 阮" userId="a4dcf2889a22c6f9" providerId="LiveId" clId="{389D68A1-24FC-423B-B5DD-8195EC5F55C7}" dt="2023-10-23T04:21:00.799" v="894" actId="478"/>
          <ac:spMkLst>
            <pc:docMk/>
            <pc:sldMk cId="3201725807" sldId="259"/>
            <ac:spMk id="29" creationId="{8B139622-BFC0-C918-E2C9-28756073B0AA}"/>
          </ac:spMkLst>
        </pc:spChg>
        <pc:spChg chg="add mod">
          <ac:chgData name="明阳 阮" userId="a4dcf2889a22c6f9" providerId="LiveId" clId="{389D68A1-24FC-423B-B5DD-8195EC5F55C7}" dt="2023-10-26T02:21:00.960" v="3206" actId="20577"/>
          <ac:spMkLst>
            <pc:docMk/>
            <pc:sldMk cId="3201725807" sldId="259"/>
            <ac:spMk id="30" creationId="{9FFAD867-0EE9-D0CC-E693-E08AF68EEFBB}"/>
          </ac:spMkLst>
        </pc:spChg>
        <pc:spChg chg="add del mod">
          <ac:chgData name="明阳 阮" userId="a4dcf2889a22c6f9" providerId="LiveId" clId="{389D68A1-24FC-423B-B5DD-8195EC5F55C7}" dt="2023-10-26T01:11:44.659" v="2828" actId="478"/>
          <ac:spMkLst>
            <pc:docMk/>
            <pc:sldMk cId="3201725807" sldId="259"/>
            <ac:spMk id="31" creationId="{0C21EB6A-DB5F-9CDD-6808-E22FABFD191A}"/>
          </ac:spMkLst>
        </pc:spChg>
        <pc:spChg chg="add mod">
          <ac:chgData name="明阳 阮" userId="a4dcf2889a22c6f9" providerId="LiveId" clId="{389D68A1-24FC-423B-B5DD-8195EC5F55C7}" dt="2023-10-24T06:44:21.035" v="2023" actId="1076"/>
          <ac:spMkLst>
            <pc:docMk/>
            <pc:sldMk cId="3201725807" sldId="259"/>
            <ac:spMk id="32" creationId="{C7BCC147-5ACC-1DD8-3589-B958011A5496}"/>
          </ac:spMkLst>
        </pc:sp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7" creationId="{58DC0279-B531-3393-DBC5-46F9E1214308}"/>
          </ac:cxnSpMkLst>
        </pc:cxnChg>
        <pc:cxnChg chg="add del">
          <ac:chgData name="明阳 阮" userId="a4dcf2889a22c6f9" providerId="LiveId" clId="{389D68A1-24FC-423B-B5DD-8195EC5F55C7}" dt="2023-10-24T06:33:26.868" v="2008" actId="11529"/>
          <ac:cxnSpMkLst>
            <pc:docMk/>
            <pc:sldMk cId="3201725807" sldId="259"/>
            <ac:cxnSpMk id="10" creationId="{D7395555-0D67-8EE4-559C-B2FEB2C628F3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14" creationId="{81F3C7A8-31E8-F23A-C255-0E65679E9AC6}"/>
          </ac:cxnSpMkLst>
        </pc:cxnChg>
        <pc:cxnChg chg="add del">
          <ac:chgData name="明阳 阮" userId="a4dcf2889a22c6f9" providerId="LiveId" clId="{389D68A1-24FC-423B-B5DD-8195EC5F55C7}" dt="2023-10-23T03:23:31.517" v="506" actId="478"/>
          <ac:cxnSpMkLst>
            <pc:docMk/>
            <pc:sldMk cId="3201725807" sldId="259"/>
            <ac:cxnSpMk id="21" creationId="{8D2784B5-785F-771F-9DF9-1A53AA7A8449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25" creationId="{3D1A254D-1006-BF6A-6409-2975DE248958}"/>
          </ac:cxnSpMkLst>
        </pc:cxnChg>
      </pc:sldChg>
      <pc:sldChg chg="addSp delSp modSp add mod ord">
        <pc:chgData name="明阳 阮" userId="a4dcf2889a22c6f9" providerId="LiveId" clId="{389D68A1-24FC-423B-B5DD-8195EC5F55C7}" dt="2023-10-25T08:40:38.779" v="2578"/>
        <pc:sldMkLst>
          <pc:docMk/>
          <pc:sldMk cId="556811075" sldId="260"/>
        </pc:sldMkLst>
        <pc:spChg chg="mod">
          <ac:chgData name="明阳 阮" userId="a4dcf2889a22c6f9" providerId="LiveId" clId="{389D68A1-24FC-423B-B5DD-8195EC5F55C7}" dt="2023-10-25T07:37:32.382" v="2201" actId="1076"/>
          <ac:spMkLst>
            <pc:docMk/>
            <pc:sldMk cId="556811075" sldId="260"/>
            <ac:spMk id="3" creationId="{00853866-167B-87E3-E0BD-8494D71EC976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4" creationId="{B55AA1C3-2D61-59B4-7CE5-F0EC966390BB}"/>
          </ac:spMkLst>
        </pc:spChg>
        <pc:spChg chg="del mod">
          <ac:chgData name="明阳 阮" userId="a4dcf2889a22c6f9" providerId="LiveId" clId="{389D68A1-24FC-423B-B5DD-8195EC5F55C7}" dt="2023-10-25T07:44:34.636" v="2342" actId="478"/>
          <ac:spMkLst>
            <pc:docMk/>
            <pc:sldMk cId="556811075" sldId="260"/>
            <ac:spMk id="6" creationId="{21896B62-7E22-FCEB-C86E-72C379C0E603}"/>
          </ac:spMkLst>
        </pc:spChg>
        <pc:spChg chg="add mod">
          <ac:chgData name="明阳 阮" userId="a4dcf2889a22c6f9" providerId="LiveId" clId="{389D68A1-24FC-423B-B5DD-8195EC5F55C7}" dt="2023-10-25T07:45:53.236" v="2348" actId="1076"/>
          <ac:spMkLst>
            <pc:docMk/>
            <pc:sldMk cId="556811075" sldId="260"/>
            <ac:spMk id="7" creationId="{1800DDD2-F87F-84F5-D2E4-29E8355B23C3}"/>
          </ac:spMkLst>
        </pc:spChg>
        <pc:spChg chg="add mod">
          <ac:chgData name="明阳 阮" userId="a4dcf2889a22c6f9" providerId="LiveId" clId="{389D68A1-24FC-423B-B5DD-8195EC5F55C7}" dt="2023-10-25T07:38:41.612" v="2230" actId="1076"/>
          <ac:spMkLst>
            <pc:docMk/>
            <pc:sldMk cId="556811075" sldId="260"/>
            <ac:spMk id="8" creationId="{90594CA0-8AD3-ECA3-6B51-ED9C692119AD}"/>
          </ac:spMkLst>
        </pc:spChg>
        <pc:spChg chg="add del mod">
          <ac:chgData name="明阳 阮" userId="a4dcf2889a22c6f9" providerId="LiveId" clId="{389D68A1-24FC-423B-B5DD-8195EC5F55C7}" dt="2023-10-25T07:38:11.673" v="2221" actId="478"/>
          <ac:spMkLst>
            <pc:docMk/>
            <pc:sldMk cId="556811075" sldId="260"/>
            <ac:spMk id="10" creationId="{1A7CA0A7-445C-4A89-1BA1-8BF9A81FE1D5}"/>
          </ac:spMkLst>
        </pc:spChg>
        <pc:spChg chg="add del mod">
          <ac:chgData name="明阳 阮" userId="a4dcf2889a22c6f9" providerId="LiveId" clId="{389D68A1-24FC-423B-B5DD-8195EC5F55C7}" dt="2023-10-25T07:38:12.919" v="2222" actId="478"/>
          <ac:spMkLst>
            <pc:docMk/>
            <pc:sldMk cId="556811075" sldId="260"/>
            <ac:spMk id="11" creationId="{4440BD33-725F-01CF-3B0E-3881F27E20C1}"/>
          </ac:spMkLst>
        </pc:spChg>
        <pc:spChg chg="add del mod">
          <ac:chgData name="明阳 阮" userId="a4dcf2889a22c6f9" providerId="LiveId" clId="{389D68A1-24FC-423B-B5DD-8195EC5F55C7}" dt="2023-10-25T07:38:14.240" v="2223" actId="478"/>
          <ac:spMkLst>
            <pc:docMk/>
            <pc:sldMk cId="556811075" sldId="260"/>
            <ac:spMk id="12" creationId="{9F3B2762-6963-6A57-0590-05CC06EE50DC}"/>
          </ac:spMkLst>
        </pc:spChg>
        <pc:spChg chg="del">
          <ac:chgData name="明阳 阮" userId="a4dcf2889a22c6f9" providerId="LiveId" clId="{389D68A1-24FC-423B-B5DD-8195EC5F55C7}" dt="2023-10-25T07:37:10.505" v="2196" actId="478"/>
          <ac:spMkLst>
            <pc:docMk/>
            <pc:sldMk cId="556811075" sldId="260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5T07:41:46.680" v="2284" actId="478"/>
          <ac:spMkLst>
            <pc:docMk/>
            <pc:sldMk cId="556811075" sldId="260"/>
            <ac:spMk id="14" creationId="{4ECC0554-A3F1-2014-264A-FFEFCA159C38}"/>
          </ac:spMkLst>
        </pc:spChg>
        <pc:spChg chg="del mod">
          <ac:chgData name="明阳 阮" userId="a4dcf2889a22c6f9" providerId="LiveId" clId="{389D68A1-24FC-423B-B5DD-8195EC5F55C7}" dt="2023-10-25T07:38:48.996" v="2232" actId="478"/>
          <ac:spMkLst>
            <pc:docMk/>
            <pc:sldMk cId="556811075" sldId="260"/>
            <ac:spMk id="15" creationId="{4B90AC33-8E8F-4570-B6BB-D0D002900F4C}"/>
          </ac:spMkLst>
        </pc:spChg>
        <pc:spChg chg="del">
          <ac:chgData name="明阳 阮" userId="a4dcf2889a22c6f9" providerId="LiveId" clId="{389D68A1-24FC-423B-B5DD-8195EC5F55C7}" dt="2023-10-25T07:38:51.886" v="2233" actId="478"/>
          <ac:spMkLst>
            <pc:docMk/>
            <pc:sldMk cId="556811075" sldId="260"/>
            <ac:spMk id="16" creationId="{DB7A750A-1870-D2F6-6B49-63EAE60F5E06}"/>
          </ac:spMkLst>
        </pc:spChg>
        <pc:spChg chg="mod">
          <ac:chgData name="明阳 阮" userId="a4dcf2889a22c6f9" providerId="LiveId" clId="{389D68A1-24FC-423B-B5DD-8195EC5F55C7}" dt="2023-10-25T07:45:39.175" v="2345" actId="14100"/>
          <ac:spMkLst>
            <pc:docMk/>
            <pc:sldMk cId="556811075" sldId="260"/>
            <ac:spMk id="17" creationId="{363DE5CB-4680-39B5-2EF1-7AB9E639445E}"/>
          </ac:spMkLst>
        </pc:spChg>
        <pc:spChg chg="mod">
          <ac:chgData name="明阳 阮" userId="a4dcf2889a22c6f9" providerId="LiveId" clId="{389D68A1-24FC-423B-B5DD-8195EC5F55C7}" dt="2023-10-25T07:45:44.703" v="2346" actId="1076"/>
          <ac:spMkLst>
            <pc:docMk/>
            <pc:sldMk cId="556811075" sldId="260"/>
            <ac:spMk id="18" creationId="{3FB7643F-5EE3-9AA9-89F8-4B778AB9311F}"/>
          </ac:spMkLst>
        </pc:spChg>
        <pc:spChg chg="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19" creationId="{CEADC3FE-AFB9-8D82-1028-6178F541C07A}"/>
          </ac:spMkLst>
        </pc:spChg>
        <pc:spChg chg="del">
          <ac:chgData name="明阳 阮" userId="a4dcf2889a22c6f9" providerId="LiveId" clId="{389D68A1-24FC-423B-B5DD-8195EC5F55C7}" dt="2023-10-25T07:37:08.584" v="2194" actId="478"/>
          <ac:spMkLst>
            <pc:docMk/>
            <pc:sldMk cId="556811075" sldId="260"/>
            <ac:spMk id="20" creationId="{D7000C8B-3B57-FE19-BF51-041AEB49F530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21" creationId="{FE46EE5E-B09C-A867-8082-A48FBB426E96}"/>
          </ac:spMkLst>
        </pc:spChg>
        <pc:spChg chg="del">
          <ac:chgData name="明阳 阮" userId="a4dcf2889a22c6f9" providerId="LiveId" clId="{389D68A1-24FC-423B-B5DD-8195EC5F55C7}" dt="2023-10-25T07:37:05.993" v="2192" actId="478"/>
          <ac:spMkLst>
            <pc:docMk/>
            <pc:sldMk cId="556811075" sldId="260"/>
            <ac:spMk id="22" creationId="{E6EB38CF-C989-A271-926E-4D40981AEAC6}"/>
          </ac:spMkLst>
        </pc:spChg>
        <pc:spChg chg="del">
          <ac:chgData name="明阳 阮" userId="a4dcf2889a22c6f9" providerId="LiveId" clId="{389D68A1-24FC-423B-B5DD-8195EC5F55C7}" dt="2023-10-25T07:37:04.770" v="2191" actId="478"/>
          <ac:spMkLst>
            <pc:docMk/>
            <pc:sldMk cId="556811075" sldId="260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5T07:38:35.624" v="2229" actId="1076"/>
          <ac:spMkLst>
            <pc:docMk/>
            <pc:sldMk cId="556811075" sldId="260"/>
            <ac:spMk id="24" creationId="{1B68C04A-93B5-2CFB-C55A-0DFB388209CF}"/>
          </ac:spMkLst>
        </pc:spChg>
        <pc:spChg chg="del">
          <ac:chgData name="明阳 阮" userId="a4dcf2889a22c6f9" providerId="LiveId" clId="{389D68A1-24FC-423B-B5DD-8195EC5F55C7}" dt="2023-10-25T07:37:06.928" v="2193" actId="478"/>
          <ac:spMkLst>
            <pc:docMk/>
            <pc:sldMk cId="556811075" sldId="260"/>
            <ac:spMk id="29" creationId="{55B49F78-0345-8486-49C2-739DB7C86DFD}"/>
          </ac:spMkLst>
        </pc:spChg>
        <pc:spChg chg="add mod">
          <ac:chgData name="明阳 阮" userId="a4dcf2889a22c6f9" providerId="LiveId" clId="{389D68A1-24FC-423B-B5DD-8195EC5F55C7}" dt="2023-10-25T07:44:26.969" v="2341" actId="1076"/>
          <ac:spMkLst>
            <pc:docMk/>
            <pc:sldMk cId="556811075" sldId="260"/>
            <ac:spMk id="32" creationId="{61EBF004-8408-1F55-CDBC-9F97414C12A4}"/>
          </ac:spMkLst>
        </pc:spChg>
        <pc:spChg chg="add 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33" creationId="{69A9B4E1-418A-85B6-463B-EC28870F900C}"/>
          </ac:spMkLst>
        </pc:spChg>
        <pc:spChg chg="add mod">
          <ac:chgData name="明阳 阮" userId="a4dcf2889a22c6f9" providerId="LiveId" clId="{389D68A1-24FC-423B-B5DD-8195EC5F55C7}" dt="2023-10-25T07:46:05.993" v="2350" actId="1076"/>
          <ac:spMkLst>
            <pc:docMk/>
            <pc:sldMk cId="556811075" sldId="260"/>
            <ac:spMk id="34" creationId="{8676FFD5-E607-3789-D67D-ED90A006925E}"/>
          </ac:spMkLst>
        </pc:spChg>
        <pc:spChg chg="add mod">
          <ac:chgData name="明阳 阮" userId="a4dcf2889a22c6f9" providerId="LiveId" clId="{389D68A1-24FC-423B-B5DD-8195EC5F55C7}" dt="2023-10-25T07:46:14.085" v="2351" actId="1076"/>
          <ac:spMkLst>
            <pc:docMk/>
            <pc:sldMk cId="556811075" sldId="260"/>
            <ac:spMk id="35" creationId="{33114778-EBDD-8866-35AF-2B8E56F81C53}"/>
          </ac:spMkLst>
        </pc:spChg>
        <pc:spChg chg="add mod">
          <ac:chgData name="明阳 阮" userId="a4dcf2889a22c6f9" providerId="LiveId" clId="{389D68A1-24FC-423B-B5DD-8195EC5F55C7}" dt="2023-10-25T08:40:38.779" v="2578"/>
          <ac:spMkLst>
            <pc:docMk/>
            <pc:sldMk cId="556811075" sldId="260"/>
            <ac:spMk id="36" creationId="{A1E23529-14AD-1B37-FC0E-5D434B420819}"/>
          </ac:spMkLst>
        </pc:spChg>
        <pc:picChg chg="del mod">
          <ac:chgData name="明阳 阮" userId="a4dcf2889a22c6f9" providerId="LiveId" clId="{389D68A1-24FC-423B-B5DD-8195EC5F55C7}" dt="2023-10-25T07:37:43.454" v="2206" actId="478"/>
          <ac:picMkLst>
            <pc:docMk/>
            <pc:sldMk cId="556811075" sldId="260"/>
            <ac:picMk id="25" creationId="{1CB554E5-32F1-2252-4AD4-FA6DAA24E4A3}"/>
          </ac:picMkLst>
        </pc:picChg>
        <pc:cxnChg chg="del">
          <ac:chgData name="明阳 阮" userId="a4dcf2889a22c6f9" providerId="LiveId" clId="{389D68A1-24FC-423B-B5DD-8195EC5F55C7}" dt="2023-10-25T07:37:09.149" v="2195" actId="478"/>
          <ac:cxnSpMkLst>
            <pc:docMk/>
            <pc:sldMk cId="556811075" sldId="260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5T07:42:40.687" v="2304" actId="1076"/>
          <ac:cxnSpMkLst>
            <pc:docMk/>
            <pc:sldMk cId="556811075" sldId="260"/>
            <ac:cxnSpMk id="27" creationId="{FC95216B-5D4C-4BE5-9F98-B261415863C1}"/>
          </ac:cxnSpMkLst>
        </pc:cxnChg>
      </pc:sldChg>
      <pc:sldChg chg="addSp modSp new del mod">
        <pc:chgData name="明阳 阮" userId="a4dcf2889a22c6f9" providerId="LiveId" clId="{389D68A1-24FC-423B-B5DD-8195EC5F55C7}" dt="2023-10-23T03:31:53.501" v="605" actId="47"/>
        <pc:sldMkLst>
          <pc:docMk/>
          <pc:sldMk cId="3023593682" sldId="260"/>
        </pc:sldMkLst>
        <pc:spChg chg="add">
          <ac:chgData name="明阳 阮" userId="a4dcf2889a22c6f9" providerId="LiveId" clId="{389D68A1-24FC-423B-B5DD-8195EC5F55C7}" dt="2023-10-23T03:31:27.177" v="596" actId="11529"/>
          <ac:spMkLst>
            <pc:docMk/>
            <pc:sldMk cId="3023593682" sldId="260"/>
            <ac:spMk id="4" creationId="{149E48F7-D027-B1A5-3A85-4E2378840BB4}"/>
          </ac:spMkLst>
        </pc:spChg>
        <pc:spChg chg="add mod">
          <ac:chgData name="明阳 阮" userId="a4dcf2889a22c6f9" providerId="LiveId" clId="{389D68A1-24FC-423B-B5DD-8195EC5F55C7}" dt="2023-10-23T03:31:37.509" v="604" actId="20577"/>
          <ac:spMkLst>
            <pc:docMk/>
            <pc:sldMk cId="3023593682" sldId="260"/>
            <ac:spMk id="5" creationId="{D83AC63A-6645-60B4-90E8-199BA7E75867}"/>
          </ac:spMkLst>
        </pc:spChg>
        <pc:picChg chg="add mod">
          <ac:chgData name="明阳 阮" userId="a4dcf2889a22c6f9" providerId="LiveId" clId="{389D68A1-24FC-423B-B5DD-8195EC5F55C7}" dt="2023-10-23T03:31:16.580" v="595" actId="931"/>
          <ac:picMkLst>
            <pc:docMk/>
            <pc:sldMk cId="3023593682" sldId="260"/>
            <ac:picMk id="3" creationId="{82A54F19-14DB-4665-B030-9021C8766279}"/>
          </ac:picMkLst>
        </pc:picChg>
      </pc:sldChg>
      <pc:sldChg chg="addSp delSp modSp new del mod">
        <pc:chgData name="明阳 阮" userId="a4dcf2889a22c6f9" providerId="LiveId" clId="{389D68A1-24FC-423B-B5DD-8195EC5F55C7}" dt="2023-10-23T03:30:34.150" v="593" actId="47"/>
        <pc:sldMkLst>
          <pc:docMk/>
          <pc:sldMk cId="3730859856" sldId="260"/>
        </pc:sldMkLst>
        <pc:spChg chg="add del mod">
          <ac:chgData name="明阳 阮" userId="a4dcf2889a22c6f9" providerId="LiveId" clId="{389D68A1-24FC-423B-B5DD-8195EC5F55C7}" dt="2023-10-23T03:30:18.100" v="588" actId="478"/>
          <ac:spMkLst>
            <pc:docMk/>
            <pc:sldMk cId="3730859856" sldId="260"/>
            <ac:spMk id="3" creationId="{DF321270-851A-B220-3F78-037108431DD6}"/>
          </ac:spMkLst>
        </pc:spChg>
        <pc:spChg chg="add">
          <ac:chgData name="明阳 阮" userId="a4dcf2889a22c6f9" providerId="LiveId" clId="{389D68A1-24FC-423B-B5DD-8195EC5F55C7}" dt="2023-10-23T03:30:27.515" v="589" actId="11529"/>
          <ac:spMkLst>
            <pc:docMk/>
            <pc:sldMk cId="3730859856" sldId="260"/>
            <ac:spMk id="4" creationId="{39CF2CC5-2E45-FEC9-3B6B-0B65AED9A5E6}"/>
          </ac:spMkLst>
        </pc:spChg>
        <pc:spChg chg="add del mod">
          <ac:chgData name="明阳 阮" userId="a4dcf2889a22c6f9" providerId="LiveId" clId="{389D68A1-24FC-423B-B5DD-8195EC5F55C7}" dt="2023-10-23T03:30:33.321" v="592"/>
          <ac:spMkLst>
            <pc:docMk/>
            <pc:sldMk cId="3730859856" sldId="260"/>
            <ac:spMk id="5" creationId="{7FD0A0C5-62A9-ADF7-0718-2311E2107837}"/>
          </ac:spMkLst>
        </pc:spChg>
        <pc:picChg chg="add mod">
          <ac:chgData name="明阳 阮" userId="a4dcf2889a22c6f9" providerId="LiveId" clId="{389D68A1-24FC-423B-B5DD-8195EC5F55C7}" dt="2023-10-23T03:30:10.375" v="585" actId="14100"/>
          <ac:picMkLst>
            <pc:docMk/>
            <pc:sldMk cId="3730859856" sldId="260"/>
            <ac:picMk id="2" creationId="{545FACE9-27A6-7BBB-75F9-87F930A67260}"/>
          </ac:picMkLst>
        </pc:picChg>
      </pc:sldChg>
      <pc:sldChg chg="new">
        <pc:chgData name="明阳 阮" userId="a4dcf2889a22c6f9" providerId="LiveId" clId="{389D68A1-24FC-423B-B5DD-8195EC5F55C7}" dt="2023-10-25T08:12:05.098" v="2532" actId="680"/>
        <pc:sldMkLst>
          <pc:docMk/>
          <pc:sldMk cId="2012497008" sldId="261"/>
        </pc:sldMkLst>
      </pc:sldChg>
      <pc:sldChg chg="add ord">
        <pc:chgData name="明阳 阮" userId="a4dcf2889a22c6f9" providerId="LiveId" clId="{389D68A1-24FC-423B-B5DD-8195EC5F55C7}" dt="2023-10-26T03:02:10.744" v="3479"/>
        <pc:sldMkLst>
          <pc:docMk/>
          <pc:sldMk cId="2617193400" sldId="262"/>
        </pc:sldMkLst>
      </pc:sldChg>
      <pc:sldChg chg="add ord">
        <pc:chgData name="明阳 阮" userId="a4dcf2889a22c6f9" providerId="LiveId" clId="{389D68A1-24FC-423B-B5DD-8195EC5F55C7}" dt="2023-10-26T03:18:36.693" v="3688"/>
        <pc:sldMkLst>
          <pc:docMk/>
          <pc:sldMk cId="1409799460" sldId="263"/>
        </pc:sldMkLst>
      </pc:sldChg>
      <pc:sldChg chg="add del">
        <pc:chgData name="明阳 阮" userId="a4dcf2889a22c6f9" providerId="LiveId" clId="{389D68A1-24FC-423B-B5DD-8195EC5F55C7}" dt="2023-10-26T03:05:07.934" v="3528"/>
        <pc:sldMkLst>
          <pc:docMk/>
          <pc:sldMk cId="1469992898" sldId="263"/>
        </pc:sldMkLst>
      </pc:sldChg>
      <pc:sldChg chg="new">
        <pc:chgData name="明阳 阮" userId="a4dcf2889a22c6f9" providerId="LiveId" clId="{389D68A1-24FC-423B-B5DD-8195EC5F55C7}" dt="2023-10-26T03:37:10.662" v="3967" actId="680"/>
        <pc:sldMkLst>
          <pc:docMk/>
          <pc:sldMk cId="250653327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5227-18F9-4A03-8D8F-BE85A99B86E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3F4F-F1BD-4470-81BD-E5FB23E58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765B0-4068-FD97-0725-DEACEC27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64BDF-9E60-5D90-2DB7-C7A1718E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06527-6555-28DF-9E47-654759B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5AE43-FFC5-065C-F8BF-83782F1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CB61BA-E2BD-ABE7-36BD-8FF956AD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9D3E2-63C4-541B-10E3-4929AFAC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99221-883D-C161-F91C-D1BBA0940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A1F78-E54A-6A26-32D9-D0787A6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53886-D552-9298-E22F-2468303E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02A8F-B18D-4F0C-3E10-C0C71579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7805D4-15EC-C378-F37B-A5099007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1A6E8-6BE3-5D36-4821-683BE45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2E81-E95F-A400-8CCE-FE42695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227E0-1D9A-92D3-0CC5-412EFC2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506A0-79A4-0E29-7DC6-B11234A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2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57964-CDD6-26B9-CC22-37557A88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9E349-9CA9-8EDD-D04A-A55D07E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799B2-83E8-68EA-858F-4B9ADE5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A6C53-96A2-D699-E711-C64B408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30937-A306-9CD0-ADD6-320E2CF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6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B8A7D-0029-BEE6-E4D4-F919EA5F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3DD17-EE29-1CA5-5CAB-E0F63E6C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7D3D0-7B14-1F20-77E3-F1BB4A28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11AF8-48C8-CB9F-01D3-048DA2C4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36BDE-D2D1-A27A-00FC-66E8FD22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0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2C5A0-4FEB-1EC2-7E16-0F211CE3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ADA05-0DF9-9554-1F0B-811A8824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7411D-19EA-3B57-03AC-CEEECEBC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E75EF6-0B81-A219-7697-D5BB7D3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A0B9A-79EE-12E5-4FD4-A76A3FC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C21CE-2A6B-9737-2E0E-2963C3C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2BD1-FFC7-AEA9-07A4-F7170AF7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38050-36CD-F317-946C-9C4C480D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96429-F165-3CED-D785-4B354CAC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0C8C93-D49F-BC43-2BD9-62FD8F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6FE0EF-C617-8871-87BE-2D814E7E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4668D-BF32-A295-A76C-00A388BF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0630D0-68EE-7879-0C4F-FCB52401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066B5-F4E4-8D29-751E-74811864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E4494-79ED-D127-42F4-68583B4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FEBC31-2045-D5D6-4352-228FC3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7F386B-8136-ADFF-7EA6-54996BAA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731C2-92FD-7D8E-58E9-2898831A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18F6E0-EF49-EF62-35B3-3278138D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BF93E-0837-9D3A-5905-E9F62ED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3E431-9E4E-BC04-E9F4-28518D38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8D193-7085-6EA3-2CAA-DC3DE55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2F201-8122-DA9E-A608-F942187F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C9C00F-8777-80E8-9E7C-21B43F05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379EA-4262-32DD-0ADF-6FF2254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4CEF7-1018-EEDA-8C7C-DE5DBAA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3CE6A-87CF-5B18-A2E3-70A0B06F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2DA7A-4F7E-6DE2-38B4-5766EAF8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192EDA-405D-7A3D-B1BE-F3BE883C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9BF3D-C54C-EB3E-7F6D-EF576E9A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62EB38-5744-3766-A466-BFC1C3A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1D6BC-5FEC-BCFB-3E8B-1898ECB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78A9B-FDE7-4E88-4926-2FF90A9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F33285-1477-AEE1-83AC-0340B1BB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C7B5D-5385-CC1B-B1B4-19725160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518F4-1DA0-0B65-886D-C8134F25C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6DAF-3DB9-4E72-A199-CAD930CD53F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14002-5B98-6972-4203-AD03B643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B01CD-D1EA-3464-95B2-777B45F5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137772" y="4271437"/>
            <a:ext cx="391645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物質科学コース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指導教員：立川　仁典　教授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B4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1458031"/>
            <a:ext cx="4388938" cy="265001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158594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1B68C04A-93B5-2CFB-C55A-0DFB3882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/3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3949510" y="4154749"/>
            <a:ext cx="4484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星間分子雲で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を含む化合物</a:t>
            </a:r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の比率が</a:t>
            </a:r>
            <a:r>
              <a:rPr kumimoji="1" lang="en-US" altLang="ja-JP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10000</a:t>
            </a:r>
            <a:r>
              <a:rPr kumimoji="1" lang="ja-JP" altLang="en-US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倍！</a:t>
            </a:r>
          </a:p>
          <a:p>
            <a:endParaRPr kumimoji="1" lang="ja-JP" altLang="en-US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B49F78-0345-8486-49C2-739DB7C86DFD}"/>
              </a:ext>
            </a:extLst>
          </p:cNvPr>
          <p:cNvSpPr txBox="1"/>
          <p:nvPr/>
        </p:nvSpPr>
        <p:spPr>
          <a:xfrm>
            <a:off x="1899979" y="5538466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重水素濃縮の機構はまだ解明されていない！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2260630" y="1519280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3056545" y="1859619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727824" y="3333754"/>
                <a:ext cx="2318712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（</a:t>
                </a:r>
                <a:r>
                  <a:rPr kumimoji="1" lang="en-US" altLang="zh-CN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8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）</a:t>
                </a:r>
                <a:endParaRPr kumimoji="1" lang="en-US" altLang="zh-CN" sz="2800" b="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4" y="3333754"/>
                <a:ext cx="2318712" cy="528093"/>
              </a:xfrm>
              <a:prstGeom prst="rect">
                <a:avLst/>
              </a:prstGeom>
              <a:blipFill>
                <a:blip r:embed="rId2"/>
                <a:stretch>
                  <a:fillRect l="-5249" t="-19540" r="-4462" b="-229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+mj-lt"/>
              </a:rPr>
              <a:t>Vol.15.No.1,2006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DEA8DA-7A0A-C094-4252-40618C6C76BE}"/>
              </a:ext>
            </a:extLst>
          </p:cNvPr>
          <p:cNvSpPr txBox="1"/>
          <p:nvPr/>
        </p:nvSpPr>
        <p:spPr>
          <a:xfrm>
            <a:off x="-1460657" y="522809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0" dirty="0"/>
              <a:t>[1]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884650" y="1850509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1084028-11C5-8264-707B-E023AF107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6" t="23461" r="29485" b="20531"/>
          <a:stretch/>
        </p:blipFill>
        <p:spPr>
          <a:xfrm>
            <a:off x="3473758" y="2762137"/>
            <a:ext cx="1061516" cy="11722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2CD8199-34A4-3362-CB4B-1BC08EABB2F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287138" y="1474562"/>
            <a:ext cx="3196808" cy="153334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C6F8A78-F13F-C341-861D-0A7556D83A93}"/>
              </a:ext>
            </a:extLst>
          </p:cNvPr>
          <p:cNvCxnSpPr>
            <a:cxnSpLocks/>
          </p:cNvCxnSpPr>
          <p:nvPr/>
        </p:nvCxnSpPr>
        <p:spPr>
          <a:xfrm flipH="1" flipV="1">
            <a:off x="4282619" y="3230056"/>
            <a:ext cx="2993624" cy="32007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雲 37">
            <a:extLst>
              <a:ext uri="{FF2B5EF4-FFF2-40B4-BE49-F238E27FC236}">
                <a16:creationId xmlns:a16="http://schemas.microsoft.com/office/drawing/2014/main" id="{B388CF3A-A224-18D5-B91D-FB688380E71F}"/>
              </a:ext>
            </a:extLst>
          </p:cNvPr>
          <p:cNvSpPr/>
          <p:nvPr/>
        </p:nvSpPr>
        <p:spPr>
          <a:xfrm>
            <a:off x="7177696" y="1176567"/>
            <a:ext cx="4860758" cy="3144614"/>
          </a:xfrm>
          <a:prstGeom prst="cloud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7A750A-1870-D2F6-6B49-63EAE60F5E06}"/>
              </a:ext>
            </a:extLst>
          </p:cNvPr>
          <p:cNvSpPr/>
          <p:nvPr/>
        </p:nvSpPr>
        <p:spPr>
          <a:xfrm>
            <a:off x="7483946" y="1151396"/>
            <a:ext cx="28080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</a:t>
            </a:r>
            <a:r>
              <a:rPr lang="en-US" altLang="ja-JP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[2]</a:t>
            </a:r>
            <a:endParaRPr kumimoji="1" lang="ja-JP" altLang="en-US" sz="2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/>
              <p:nvPr/>
            </p:nvSpPr>
            <p:spPr>
              <a:xfrm>
                <a:off x="8401728" y="2976447"/>
                <a:ext cx="3099406" cy="10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28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DOH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28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2800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728" y="2976447"/>
                <a:ext cx="309940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/>
              <p:nvPr/>
            </p:nvSpPr>
            <p:spPr>
              <a:xfrm>
                <a:off x="7904863" y="1945313"/>
                <a:ext cx="37141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3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ja-JP" sz="3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2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32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32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zh-CN" sz="3200" b="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63" y="1945313"/>
                <a:ext cx="371414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かっこ 51">
            <a:extLst>
              <a:ext uri="{FF2B5EF4-FFF2-40B4-BE49-F238E27FC236}">
                <a16:creationId xmlns:a16="http://schemas.microsoft.com/office/drawing/2014/main" id="{DCFDDDF7-8F25-3A39-66EE-30E7F58FC8B4}"/>
              </a:ext>
            </a:extLst>
          </p:cNvPr>
          <p:cNvSpPr/>
          <p:nvPr/>
        </p:nvSpPr>
        <p:spPr>
          <a:xfrm rot="16200000" flipH="1">
            <a:off x="5748009" y="348278"/>
            <a:ext cx="1292935" cy="8392042"/>
          </a:xfrm>
          <a:prstGeom prst="rightBracket">
            <a:avLst>
              <a:gd name="adj" fmla="val 110797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377FFA6-3957-74D5-E50E-256FA3970FAE}"/>
              </a:ext>
            </a:extLst>
          </p:cNvPr>
          <p:cNvSpPr txBox="1"/>
          <p:nvPr/>
        </p:nvSpPr>
        <p:spPr>
          <a:xfrm>
            <a:off x="3107067" y="2607195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星間分子雲</a:t>
            </a:r>
            <a:r>
              <a:rPr kumimoji="1" lang="en-US" altLang="zh-CN" sz="1800" b="0" dirty="0"/>
              <a:t>[1]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382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35723FE9-1EC3-3299-DB11-F6D124DB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" y="2272533"/>
            <a:ext cx="2143125" cy="2143125"/>
          </a:xfrm>
          <a:prstGeom prst="rect">
            <a:avLst/>
          </a:prstGeom>
        </p:spPr>
      </p:pic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3868825" y="1906141"/>
            <a:ext cx="7995843" cy="3340429"/>
          </a:xfrm>
          <a:prstGeom prst="cloud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4568029" y="2837349"/>
            <a:ext cx="6545326" cy="1073824"/>
          </a:xfrm>
          <a:custGeom>
            <a:avLst/>
            <a:gdLst>
              <a:gd name="connsiteX0" fmla="*/ 0 w 6132664"/>
              <a:gd name="connsiteY0" fmla="*/ 1297965 h 2595929"/>
              <a:gd name="connsiteX1" fmla="*/ 3066332 w 6132664"/>
              <a:gd name="connsiteY1" fmla="*/ 0 h 2595929"/>
              <a:gd name="connsiteX2" fmla="*/ 6132664 w 6132664"/>
              <a:gd name="connsiteY2" fmla="*/ 1297965 h 2595929"/>
              <a:gd name="connsiteX3" fmla="*/ 3066332 w 6132664"/>
              <a:gd name="connsiteY3" fmla="*/ 2595930 h 2595929"/>
              <a:gd name="connsiteX4" fmla="*/ 0 w 6132664"/>
              <a:gd name="connsiteY4" fmla="*/ 1297965 h 2595929"/>
              <a:gd name="connsiteX0" fmla="*/ 0 w 6132664"/>
              <a:gd name="connsiteY0" fmla="*/ 1297965 h 1460211"/>
              <a:gd name="connsiteX1" fmla="*/ 3066332 w 6132664"/>
              <a:gd name="connsiteY1" fmla="*/ 0 h 1460211"/>
              <a:gd name="connsiteX2" fmla="*/ 6132664 w 6132664"/>
              <a:gd name="connsiteY2" fmla="*/ 1297965 h 1460211"/>
              <a:gd name="connsiteX3" fmla="*/ 0 w 6132664"/>
              <a:gd name="connsiteY3" fmla="*/ 1297965 h 1460211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21270"/>
              <a:gd name="connsiteX1" fmla="*/ 3066332 w 6132664"/>
              <a:gd name="connsiteY1" fmla="*/ 0 h 1321270"/>
              <a:gd name="connsiteX2" fmla="*/ 6132664 w 6132664"/>
              <a:gd name="connsiteY2" fmla="*/ 1297965 h 1321270"/>
              <a:gd name="connsiteX3" fmla="*/ 0 w 6132664"/>
              <a:gd name="connsiteY3" fmla="*/ 1297965 h 1321270"/>
              <a:gd name="connsiteX0" fmla="*/ 0 w 6132664"/>
              <a:gd name="connsiteY0" fmla="*/ 1297965 h 1306563"/>
              <a:gd name="connsiteX1" fmla="*/ 3066332 w 6132664"/>
              <a:gd name="connsiteY1" fmla="*/ 0 h 1306563"/>
              <a:gd name="connsiteX2" fmla="*/ 6132664 w 6132664"/>
              <a:gd name="connsiteY2" fmla="*/ 1297965 h 1306563"/>
              <a:gd name="connsiteX3" fmla="*/ 0 w 6132664"/>
              <a:gd name="connsiteY3" fmla="*/ 1297965 h 130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2664" h="1306563">
                <a:moveTo>
                  <a:pt x="0" y="1297965"/>
                </a:moveTo>
                <a:cubicBezTo>
                  <a:pt x="0" y="581119"/>
                  <a:pt x="1372844" y="0"/>
                  <a:pt x="3066332" y="0"/>
                </a:cubicBezTo>
                <a:cubicBezTo>
                  <a:pt x="4759820" y="0"/>
                  <a:pt x="6132664" y="581119"/>
                  <a:pt x="6132664" y="1297965"/>
                </a:cubicBezTo>
                <a:cubicBezTo>
                  <a:pt x="3875311" y="1321788"/>
                  <a:pt x="3398634" y="1287412"/>
                  <a:pt x="0" y="1297965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4772995" y="1761368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4296970" y="3129678"/>
                <a:ext cx="562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CO</m:t>
                      </m:r>
                    </m:oMath>
                  </m:oMathPara>
                </a14:m>
                <a:endParaRPr kumimoji="1" lang="en-US" altLang="ja-JP" sz="28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70" y="3129678"/>
                <a:ext cx="5623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5345687" y="2859769"/>
            <a:ext cx="570142" cy="204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>
            <a:off x="7735788" y="2791111"/>
            <a:ext cx="547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5911493" y="2554563"/>
                <a:ext cx="762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CHO</m:t>
                      </m:r>
                    </m:oMath>
                  </m:oMathPara>
                </a14:m>
                <a:endParaRPr kumimoji="1" lang="en-US" altLang="ja-JP" sz="28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93" y="2554563"/>
                <a:ext cx="7621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8205300" y="2652683"/>
            <a:ext cx="9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9390159" y="2766264"/>
                <a:ext cx="203978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28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59" y="2766264"/>
                <a:ext cx="2039789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9001991" y="2837349"/>
            <a:ext cx="565818" cy="158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9BF32B-065A-50D5-18E4-658CB212CA93}"/>
              </a:ext>
            </a:extLst>
          </p:cNvPr>
          <p:cNvSpPr txBox="1"/>
          <p:nvPr/>
        </p:nvSpPr>
        <p:spPr>
          <a:xfrm>
            <a:off x="1224748" y="5625549"/>
            <a:ext cx="10828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氷表面でのメタノール生成過程における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H(D)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同位体効果の解明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793850" y="973146"/>
            <a:ext cx="7995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分子雲には氷微粒子が存在している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メタノール分子は氷表面において生成される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68A24-90FA-FAC0-8501-9F234EAF015A}"/>
              </a:ext>
            </a:extLst>
          </p:cNvPr>
          <p:cNvSpPr txBox="1"/>
          <p:nvPr/>
        </p:nvSpPr>
        <p:spPr>
          <a:xfrm>
            <a:off x="793850" y="49094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1152268" y="3696847"/>
            <a:ext cx="3415761" cy="902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1194789" y="2561348"/>
            <a:ext cx="3519746" cy="9788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1142391" y="3508159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23">
            <a:extLst>
              <a:ext uri="{FF2B5EF4-FFF2-40B4-BE49-F238E27FC236}">
                <a16:creationId xmlns:a16="http://schemas.microsoft.com/office/drawing/2014/main" id="{1A226054-4BD7-B3FB-4F34-89D66193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/3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1DB4BE4-4F42-7DEA-3EDD-7D53FD9B6696}"/>
                  </a:ext>
                </a:extLst>
              </p:cNvPr>
              <p:cNvSpPr txBox="1"/>
              <p:nvPr/>
            </p:nvSpPr>
            <p:spPr>
              <a:xfrm>
                <a:off x="4714535" y="3147530"/>
                <a:ext cx="1337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1DB4BE4-4F42-7DEA-3EDD-7D53FD9B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35" y="3147530"/>
                <a:ext cx="13372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1EDBE1A-2E92-ECA3-B95A-D15B1D33A7DD}"/>
                  </a:ext>
                </a:extLst>
              </p:cNvPr>
              <p:cNvSpPr txBox="1"/>
              <p:nvPr/>
            </p:nvSpPr>
            <p:spPr>
              <a:xfrm>
                <a:off x="6543354" y="2561348"/>
                <a:ext cx="1337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1EDBE1A-2E92-ECA3-B95A-D15B1D33A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54" y="2561348"/>
                <a:ext cx="133722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4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3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98309C-F60D-A64D-4497-96A9166A4418}"/>
              </a:ext>
            </a:extLst>
          </p:cNvPr>
          <p:cNvSpPr/>
          <p:nvPr/>
        </p:nvSpPr>
        <p:spPr>
          <a:xfrm>
            <a:off x="799775" y="1475821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13386E-3D87-F6E5-800D-3A2CD6834303}"/>
              </a:ext>
            </a:extLst>
          </p:cNvPr>
          <p:cNvSpPr/>
          <p:nvPr/>
        </p:nvSpPr>
        <p:spPr>
          <a:xfrm>
            <a:off x="1088462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44676-E98A-C75E-0DFB-AADCBF578DFE}"/>
              </a:ext>
            </a:extLst>
          </p:cNvPr>
          <p:cNvSpPr/>
          <p:nvPr/>
        </p:nvSpPr>
        <p:spPr>
          <a:xfrm>
            <a:off x="167304" y="1215364"/>
            <a:ext cx="2031325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</a:t>
            </a: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139A5E12-0D23-33FA-6A96-EC99AA1AD0BD}"/>
              </a:ext>
            </a:extLst>
          </p:cNvPr>
          <p:cNvSpPr/>
          <p:nvPr/>
        </p:nvSpPr>
        <p:spPr>
          <a:xfrm>
            <a:off x="3050743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DC0279-B531-3393-DBC5-46F9E1214308}"/>
              </a:ext>
            </a:extLst>
          </p:cNvPr>
          <p:cNvCxnSpPr>
            <a:cxnSpLocks/>
          </p:cNvCxnSpPr>
          <p:nvPr/>
        </p:nvCxnSpPr>
        <p:spPr>
          <a:xfrm>
            <a:off x="1996556" y="2304245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8B5EEE-8CAB-33BE-D7A1-7C66AFD09785}"/>
              </a:ext>
            </a:extLst>
          </p:cNvPr>
          <p:cNvSpPr txBox="1"/>
          <p:nvPr/>
        </p:nvSpPr>
        <p:spPr>
          <a:xfrm>
            <a:off x="2239335" y="196770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E0D209-5930-91CE-BC84-E8C771DFC13D}"/>
              </a:ext>
            </a:extLst>
          </p:cNvPr>
          <p:cNvSpPr txBox="1"/>
          <p:nvPr/>
        </p:nvSpPr>
        <p:spPr>
          <a:xfrm>
            <a:off x="1376081" y="2768093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できない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CBC1A570-59EF-0490-D476-366281C00381}"/>
              </a:ext>
            </a:extLst>
          </p:cNvPr>
          <p:cNvSpPr/>
          <p:nvPr/>
        </p:nvSpPr>
        <p:spPr>
          <a:xfrm>
            <a:off x="5013071" y="1991552"/>
            <a:ext cx="763051" cy="70788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74AA54DD-C59C-AD7E-3C1D-61A86DD3398A}"/>
              </a:ext>
            </a:extLst>
          </p:cNvPr>
          <p:cNvSpPr/>
          <p:nvPr/>
        </p:nvSpPr>
        <p:spPr>
          <a:xfrm>
            <a:off x="6975352" y="199155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1F3C7A8-31E8-F23A-C255-0E65679E9AC6}"/>
              </a:ext>
            </a:extLst>
          </p:cNvPr>
          <p:cNvCxnSpPr>
            <a:cxnSpLocks/>
          </p:cNvCxnSpPr>
          <p:nvPr/>
        </p:nvCxnSpPr>
        <p:spPr>
          <a:xfrm>
            <a:off x="5921165" y="233626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39A8ED-A53B-970E-38D2-6E14DD8F9F6E}"/>
              </a:ext>
            </a:extLst>
          </p:cNvPr>
          <p:cNvSpPr txBox="1"/>
          <p:nvPr/>
        </p:nvSpPr>
        <p:spPr>
          <a:xfrm>
            <a:off x="6252939" y="199923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3AB41A-AB1A-9273-F0D5-B2C4B35E8C2B}"/>
              </a:ext>
            </a:extLst>
          </p:cNvPr>
          <p:cNvSpPr txBox="1"/>
          <p:nvPr/>
        </p:nvSpPr>
        <p:spPr>
          <a:xfrm>
            <a:off x="5300690" y="2800114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58E0E0-363E-8D58-F559-EE5D763C0711}"/>
              </a:ext>
            </a:extLst>
          </p:cNvPr>
          <p:cNvSpPr/>
          <p:nvPr/>
        </p:nvSpPr>
        <p:spPr>
          <a:xfrm>
            <a:off x="4710937" y="1485092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38348A-D60B-B86A-564E-7EF05819C350}"/>
              </a:ext>
            </a:extLst>
          </p:cNvPr>
          <p:cNvSpPr/>
          <p:nvPr/>
        </p:nvSpPr>
        <p:spPr>
          <a:xfrm>
            <a:off x="4275419" y="1073725"/>
            <a:ext cx="2699933" cy="7986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多成分密度汎関数法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(MC_DFT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BF3E54-E5C3-DC94-BE1D-6CC67D00D3C9}"/>
              </a:ext>
            </a:extLst>
          </p:cNvPr>
          <p:cNvSpPr/>
          <p:nvPr/>
        </p:nvSpPr>
        <p:spPr>
          <a:xfrm>
            <a:off x="8776928" y="2638549"/>
            <a:ext cx="3004776" cy="673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</a:t>
            </a: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E888E348-8933-7B5C-49FD-755501BF78A1}"/>
              </a:ext>
            </a:extLst>
          </p:cNvPr>
          <p:cNvSpPr/>
          <p:nvPr/>
        </p:nvSpPr>
        <p:spPr>
          <a:xfrm>
            <a:off x="8932620" y="2002412"/>
            <a:ext cx="763051" cy="70788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FDA1C4BA-1D11-2733-A9AC-540EA6990120}"/>
              </a:ext>
            </a:extLst>
          </p:cNvPr>
          <p:cNvSpPr/>
          <p:nvPr/>
        </p:nvSpPr>
        <p:spPr>
          <a:xfrm>
            <a:off x="10894901" y="200241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D1A254D-1006-BF6A-6409-2975DE248958}"/>
              </a:ext>
            </a:extLst>
          </p:cNvPr>
          <p:cNvCxnSpPr>
            <a:cxnSpLocks/>
          </p:cNvCxnSpPr>
          <p:nvPr/>
        </p:nvCxnSpPr>
        <p:spPr>
          <a:xfrm>
            <a:off x="9840714" y="234712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D1DFAC-48FB-62B7-FFB3-DD940095707C}"/>
              </a:ext>
            </a:extLst>
          </p:cNvPr>
          <p:cNvSpPr txBox="1"/>
          <p:nvPr/>
        </p:nvSpPr>
        <p:spPr>
          <a:xfrm>
            <a:off x="10172488" y="201009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1D81905-FED0-A79F-106A-104A122EBF37}"/>
              </a:ext>
            </a:extLst>
          </p:cNvPr>
          <p:cNvSpPr/>
          <p:nvPr/>
        </p:nvSpPr>
        <p:spPr>
          <a:xfrm>
            <a:off x="8567988" y="1471343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9AFD9A5-BB7F-8B8B-34FA-A8FDAD790BD1}"/>
              </a:ext>
            </a:extLst>
          </p:cNvPr>
          <p:cNvSpPr/>
          <p:nvPr/>
        </p:nvSpPr>
        <p:spPr>
          <a:xfrm>
            <a:off x="8148825" y="1117672"/>
            <a:ext cx="2641902" cy="7574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平面波基底ハイブリッド</a:t>
            </a:r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(CPLB</a:t>
            </a:r>
            <a:r>
              <a:rPr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FAD867-0EE9-D0CC-E693-E08AF68EEFBB}"/>
              </a:ext>
            </a:extLst>
          </p:cNvPr>
          <p:cNvSpPr txBox="1"/>
          <p:nvPr/>
        </p:nvSpPr>
        <p:spPr>
          <a:xfrm>
            <a:off x="1182966" y="3923464"/>
            <a:ext cx="10221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法は氷表面での反応の計算、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BCC147-5ACC-1DD8-3589-B958011A5496}"/>
              </a:ext>
            </a:extLst>
          </p:cNvPr>
          <p:cNvSpPr txBox="1"/>
          <p:nvPr/>
        </p:nvSpPr>
        <p:spPr>
          <a:xfrm>
            <a:off x="1681711" y="5448674"/>
            <a:ext cx="1022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法と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法を用いて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氷表面の重水素濃縮を解明する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8DB7BE6-8413-BA1B-5E6D-5F2EDF47C557}"/>
              </a:ext>
            </a:extLst>
          </p:cNvPr>
          <p:cNvSpPr/>
          <p:nvPr/>
        </p:nvSpPr>
        <p:spPr>
          <a:xfrm>
            <a:off x="562462" y="5546852"/>
            <a:ext cx="907525" cy="326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7A0931-9E93-2FF7-561B-E949B1C28A74}"/>
              </a:ext>
            </a:extLst>
          </p:cNvPr>
          <p:cNvSpPr txBox="1"/>
          <p:nvPr/>
        </p:nvSpPr>
        <p:spPr>
          <a:xfrm>
            <a:off x="793850" y="2209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2" name="スライド番号プレースホルダー 23">
            <a:extLst>
              <a:ext uri="{FF2B5EF4-FFF2-40B4-BE49-F238E27FC236}">
                <a16:creationId xmlns:a16="http://schemas.microsoft.com/office/drawing/2014/main" id="{02F56F8C-FB99-A29E-64E5-5717D4F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/4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2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2045735"/>
            <a:ext cx="4388938" cy="265001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746298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EB5FFD-7205-5D15-4571-146405DAB754}"/>
              </a:ext>
            </a:extLst>
          </p:cNvPr>
          <p:cNvSpPr txBox="1"/>
          <p:nvPr/>
        </p:nvSpPr>
        <p:spPr>
          <a:xfrm>
            <a:off x="5309437" y="4572773"/>
            <a:ext cx="239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000C8B-3B57-FE19-BF51-041AEB49F530}"/>
              </a:ext>
            </a:extLst>
          </p:cNvPr>
          <p:cNvSpPr txBox="1"/>
          <p:nvPr/>
        </p:nvSpPr>
        <p:spPr>
          <a:xfrm>
            <a:off x="5958417" y="2524115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D3EA872-9C0B-0C65-1306-84859BD7D773}"/>
              </a:ext>
            </a:extLst>
          </p:cNvPr>
          <p:cNvSpPr txBox="1"/>
          <p:nvPr/>
        </p:nvSpPr>
        <p:spPr>
          <a:xfrm>
            <a:off x="5484268" y="5203547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10000</a:t>
            </a:r>
            <a:r>
              <a:rPr kumimoji="1" lang="ja-JP" altLang="en-US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倍！</a:t>
            </a: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1B68C04A-93B5-2CFB-C55A-0DFB3882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/4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1224748" y="1087137"/>
            <a:ext cx="838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星間分子雲で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を含む化合物</a:t>
            </a:r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の比率が高まっている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B49F78-0345-8486-49C2-739DB7C86DFD}"/>
              </a:ext>
            </a:extLst>
          </p:cNvPr>
          <p:cNvSpPr txBox="1"/>
          <p:nvPr/>
        </p:nvSpPr>
        <p:spPr>
          <a:xfrm>
            <a:off x="1899979" y="5612743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重水素濃縮の機構はまだ解明されていない！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2065810" y="3031863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2861725" y="3372202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663305" y="4088363"/>
                <a:ext cx="30075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存在度比率</a:t>
                </a:r>
                <a:r>
                  <a:rPr lang="en-US" altLang="ja-JP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8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5" y="4088363"/>
                <a:ext cx="3007555" cy="523220"/>
              </a:xfrm>
              <a:prstGeom prst="rect">
                <a:avLst/>
              </a:prstGeom>
              <a:blipFill>
                <a:blip r:embed="rId2"/>
                <a:stretch>
                  <a:fillRect l="-4260" t="-21176" b="-2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+mj-lt"/>
              </a:rPr>
              <a:t>Vol.15.No.1,2006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DEA8DA-7A0A-C094-4252-40618C6C76BE}"/>
              </a:ext>
            </a:extLst>
          </p:cNvPr>
          <p:cNvSpPr txBox="1"/>
          <p:nvPr/>
        </p:nvSpPr>
        <p:spPr>
          <a:xfrm>
            <a:off x="2883811" y="2413604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0" dirty="0"/>
              <a:t>[1]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709525" y="3386128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A71AD3C-0ECC-6A8A-CDCE-FA65BF3789CC}"/>
                  </a:ext>
                </a:extLst>
              </p:cNvPr>
              <p:cNvSpPr txBox="1"/>
              <p:nvPr/>
            </p:nvSpPr>
            <p:spPr>
              <a:xfrm>
                <a:off x="3450691" y="4045463"/>
                <a:ext cx="1165126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A71AD3C-0ECC-6A8A-CDCE-FA65BF37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91" y="4045463"/>
                <a:ext cx="1165126" cy="590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F700008-A6FF-FABA-CA03-799354D042AC}"/>
                  </a:ext>
                </a:extLst>
              </p:cNvPr>
              <p:cNvSpPr txBox="1"/>
              <p:nvPr/>
            </p:nvSpPr>
            <p:spPr>
              <a:xfrm>
                <a:off x="10319109" y="2888340"/>
                <a:ext cx="14082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4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4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F700008-A6FF-FABA-CA03-799354D0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109" y="2888340"/>
                <a:ext cx="1408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61084028-11C5-8264-707B-E023AF1078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6" t="23461" r="29485" b="20531"/>
          <a:stretch/>
        </p:blipFill>
        <p:spPr>
          <a:xfrm>
            <a:off x="3621363" y="2233893"/>
            <a:ext cx="1061516" cy="1172208"/>
          </a:xfrm>
          <a:prstGeom prst="rect">
            <a:avLst/>
          </a:prstGeom>
        </p:spPr>
      </p:pic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55AB127B-4AA6-750D-D565-E1B057B7D41E}"/>
              </a:ext>
            </a:extLst>
          </p:cNvPr>
          <p:cNvSpPr/>
          <p:nvPr/>
        </p:nvSpPr>
        <p:spPr>
          <a:xfrm>
            <a:off x="4185955" y="2681757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2CD8199-34A4-3362-CB4B-1BC08EABB2F6}"/>
              </a:ext>
            </a:extLst>
          </p:cNvPr>
          <p:cNvCxnSpPr>
            <a:cxnSpLocks/>
          </p:cNvCxnSpPr>
          <p:nvPr/>
        </p:nvCxnSpPr>
        <p:spPr>
          <a:xfrm flipH="1">
            <a:off x="4272973" y="2267889"/>
            <a:ext cx="3777872" cy="38905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C6F8A78-F13F-C341-861D-0A7556D83A93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4282618" y="2925020"/>
            <a:ext cx="3132661" cy="5057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雲 37">
            <a:extLst>
              <a:ext uri="{FF2B5EF4-FFF2-40B4-BE49-F238E27FC236}">
                <a16:creationId xmlns:a16="http://schemas.microsoft.com/office/drawing/2014/main" id="{B388CF3A-A224-18D5-B91D-FB688380E71F}"/>
              </a:ext>
            </a:extLst>
          </p:cNvPr>
          <p:cNvSpPr/>
          <p:nvPr/>
        </p:nvSpPr>
        <p:spPr>
          <a:xfrm>
            <a:off x="7400894" y="1952643"/>
            <a:ext cx="4637560" cy="2956241"/>
          </a:xfrm>
          <a:prstGeom prst="cloud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7A750A-1870-D2F6-6B49-63EAE60F5E06}"/>
              </a:ext>
            </a:extLst>
          </p:cNvPr>
          <p:cNvSpPr/>
          <p:nvPr/>
        </p:nvSpPr>
        <p:spPr>
          <a:xfrm>
            <a:off x="7465532" y="1889868"/>
            <a:ext cx="21264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/>
              <p:nvPr/>
            </p:nvSpPr>
            <p:spPr>
              <a:xfrm>
                <a:off x="7589302" y="2983717"/>
                <a:ext cx="3099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ja-JP" sz="280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8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8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ja-JP" sz="2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ja-JP" sz="28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ja-JP" sz="28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ja-JP" sz="28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ja-JP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02" y="2983717"/>
                <a:ext cx="30994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かっこ 51">
            <a:extLst>
              <a:ext uri="{FF2B5EF4-FFF2-40B4-BE49-F238E27FC236}">
                <a16:creationId xmlns:a16="http://schemas.microsoft.com/office/drawing/2014/main" id="{DCFDDDF7-8F25-3A39-66EE-30E7F58FC8B4}"/>
              </a:ext>
            </a:extLst>
          </p:cNvPr>
          <p:cNvSpPr/>
          <p:nvPr/>
        </p:nvSpPr>
        <p:spPr>
          <a:xfrm rot="16200000" flipH="1">
            <a:off x="6515919" y="1557558"/>
            <a:ext cx="365123" cy="6949338"/>
          </a:xfrm>
          <a:prstGeom prst="rightBracket">
            <a:avLst>
              <a:gd name="adj" fmla="val 110797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281883" y="1569042"/>
            <a:ext cx="7995843" cy="3986760"/>
          </a:xfrm>
          <a:prstGeom prst="cloud">
            <a:avLst/>
          </a:prstGeom>
          <a:solidFill>
            <a:schemeClr val="bg2"/>
          </a:solidFill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1189260" y="2327870"/>
            <a:ext cx="6132664" cy="25959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783051" y="1738874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1056257" y="2873515"/>
                <a:ext cx="562324" cy="46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CO</m:t>
                      </m:r>
                    </m:oMath>
                  </m:oMathPara>
                </a14:m>
                <a:endParaRPr kumimoji="1" lang="en-US" altLang="ja-JP" sz="24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57" y="2873515"/>
                <a:ext cx="562324" cy="468911"/>
              </a:xfrm>
              <a:prstGeom prst="rect">
                <a:avLst/>
              </a:prstGeom>
              <a:blipFill>
                <a:blip r:embed="rId2"/>
                <a:stretch>
                  <a:fillRect l="-1075" r="-2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1964909" y="2585773"/>
            <a:ext cx="640409" cy="264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>
            <a:off x="3708341" y="2318269"/>
            <a:ext cx="547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2968356" y="2092262"/>
                <a:ext cx="762109" cy="46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CHO</m:t>
                      </m:r>
                    </m:oMath>
                  </m:oMathPara>
                </a14:m>
                <a:endParaRPr kumimoji="1" lang="en-US" altLang="ja-JP" sz="24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56" y="2092262"/>
                <a:ext cx="762109" cy="468911"/>
              </a:xfrm>
              <a:prstGeom prst="rect">
                <a:avLst/>
              </a:prstGeom>
              <a:blipFill>
                <a:blip r:embed="rId3"/>
                <a:stretch>
                  <a:fillRect l="-2400" r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4280745" y="2191841"/>
            <a:ext cx="9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5971679" y="2876113"/>
                <a:ext cx="2779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dirty="0"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24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79" y="2876113"/>
                <a:ext cx="27797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4776786" y="2699351"/>
            <a:ext cx="494937" cy="230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9BF32B-065A-50D5-18E4-658CB212CA93}"/>
              </a:ext>
            </a:extLst>
          </p:cNvPr>
          <p:cNvSpPr txBox="1"/>
          <p:nvPr/>
        </p:nvSpPr>
        <p:spPr>
          <a:xfrm>
            <a:off x="1224748" y="5625549"/>
            <a:ext cx="10828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氷表面でのメタノール生成過程における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H(D)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同位体効果の解明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1223553" y="107464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メタノール分子は氷表面において生成される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68A24-90FA-FAC0-8501-9F234EAF015A}"/>
              </a:ext>
            </a:extLst>
          </p:cNvPr>
          <p:cNvSpPr txBox="1"/>
          <p:nvPr/>
        </p:nvSpPr>
        <p:spPr>
          <a:xfrm>
            <a:off x="793850" y="49094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C2F569-CB7D-39F5-28DE-C835611527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 r="31437"/>
          <a:stretch/>
        </p:blipFill>
        <p:spPr>
          <a:xfrm>
            <a:off x="8948170" y="2371678"/>
            <a:ext cx="3065188" cy="211464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6943347" y="2077836"/>
            <a:ext cx="2674966" cy="7982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7217667" y="3032495"/>
            <a:ext cx="2381532" cy="11895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9599199" y="2850702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DE2BD75-EACC-90B3-4723-3A6E9B7286C5}"/>
              </a:ext>
            </a:extLst>
          </p:cNvPr>
          <p:cNvSpPr/>
          <p:nvPr/>
        </p:nvSpPr>
        <p:spPr>
          <a:xfrm>
            <a:off x="10664442" y="2148017"/>
            <a:ext cx="134494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スライド番号プレースホルダー 23">
            <a:extLst>
              <a:ext uri="{FF2B5EF4-FFF2-40B4-BE49-F238E27FC236}">
                <a16:creationId xmlns:a16="http://schemas.microsoft.com/office/drawing/2014/main" id="{1A226054-4BD7-B3FB-4F34-89D66193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/4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8243" y="1968897"/>
            <a:ext cx="4476041" cy="177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746298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自然界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3DE5CB-4680-39B5-2EF1-7AB9E639445E}"/>
              </a:ext>
            </a:extLst>
          </p:cNvPr>
          <p:cNvSpPr/>
          <p:nvPr/>
        </p:nvSpPr>
        <p:spPr>
          <a:xfrm>
            <a:off x="737640" y="5029117"/>
            <a:ext cx="4053955" cy="10486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FB7643F-5EE3-9AA9-89F8-4B778AB9311F}"/>
              </a:ext>
            </a:extLst>
          </p:cNvPr>
          <p:cNvSpPr/>
          <p:nvPr/>
        </p:nvSpPr>
        <p:spPr>
          <a:xfrm>
            <a:off x="922952" y="4784391"/>
            <a:ext cx="1506812" cy="457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ADC3FE-AFB9-8D82-1028-6178F541C07A}"/>
                  </a:ext>
                </a:extLst>
              </p:cNvPr>
              <p:cNvSpPr txBox="1"/>
              <p:nvPr/>
            </p:nvSpPr>
            <p:spPr>
              <a:xfrm>
                <a:off x="2394852" y="5159986"/>
                <a:ext cx="1952565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DOH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OH</m:t>
                          </m:r>
                        </m:den>
                      </m:f>
                    </m:oMath>
                  </m:oMathPara>
                </a14:m>
                <a:endParaRPr kumimoji="1" lang="en-US" altLang="zh-CN" sz="2400" b="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ADC3FE-AFB9-8D82-1028-6178F541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2" y="5159986"/>
                <a:ext cx="1952565" cy="848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46EE5E-B09C-A867-8082-A48FBB426E96}"/>
                  </a:ext>
                </a:extLst>
              </p:cNvPr>
              <p:cNvSpPr txBox="1"/>
              <p:nvPr/>
            </p:nvSpPr>
            <p:spPr>
              <a:xfrm>
                <a:off x="2573954" y="2629517"/>
                <a:ext cx="1058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b="0" dirty="0"/>
                  <a:t>：</a:t>
                </a:r>
                <a:endParaRPr kumimoji="1" lang="en-US" altLang="zh-CN" sz="2400" b="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46EE5E-B09C-A867-8082-A48FBB42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54" y="2629517"/>
                <a:ext cx="1058303" cy="461665"/>
              </a:xfrm>
              <a:prstGeom prst="rect">
                <a:avLst/>
              </a:prstGeom>
              <a:blipFill>
                <a:blip r:embed="rId3"/>
                <a:stretch>
                  <a:fillRect l="-1149" t="-10526" r="-804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1B68C04A-93B5-2CFB-C55A-0DFB3882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1224748" y="1087137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星間分子雲で</a:t>
            </a:r>
            <a:r>
              <a:rPr kumimoji="1" lang="en-US" altLang="ja-JP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</a:t>
            </a:r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原子の比率が高まっている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5AA1C3-2D61-59B4-7CE5-F0EC966390BB}"/>
              </a:ext>
            </a:extLst>
          </p:cNvPr>
          <p:cNvSpPr txBox="1"/>
          <p:nvPr/>
        </p:nvSpPr>
        <p:spPr>
          <a:xfrm>
            <a:off x="737640" y="259888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存在度比率：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800DDD2-F87F-84F5-D2E4-29E8355B23C3}"/>
              </a:ext>
            </a:extLst>
          </p:cNvPr>
          <p:cNvSpPr/>
          <p:nvPr/>
        </p:nvSpPr>
        <p:spPr>
          <a:xfrm>
            <a:off x="528243" y="4540623"/>
            <a:ext cx="4476041" cy="177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594CA0-8AD3-ECA3-6B51-ED9C692119AD}"/>
              </a:ext>
            </a:extLst>
          </p:cNvPr>
          <p:cNvSpPr/>
          <p:nvPr/>
        </p:nvSpPr>
        <p:spPr>
          <a:xfrm>
            <a:off x="805263" y="4171957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C95216B-5D4C-4BE5-9F98-B261415863C1}"/>
              </a:ext>
            </a:extLst>
          </p:cNvPr>
          <p:cNvCxnSpPr>
            <a:cxnSpLocks/>
          </p:cNvCxnSpPr>
          <p:nvPr/>
        </p:nvCxnSpPr>
        <p:spPr>
          <a:xfrm>
            <a:off x="9047748" y="2934228"/>
            <a:ext cx="0" cy="2022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EBF004-8408-1F55-CDBC-9F97414C12A4}"/>
              </a:ext>
            </a:extLst>
          </p:cNvPr>
          <p:cNvSpPr txBox="1"/>
          <p:nvPr/>
        </p:nvSpPr>
        <p:spPr>
          <a:xfrm>
            <a:off x="9299348" y="348769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10,000</a:t>
            </a:r>
            <a:r>
              <a:rPr kumimoji="1" lang="ja-JP" altLang="en-US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倍！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9A9B4E1-418A-85B6-463B-EC28870F900C}"/>
              </a:ext>
            </a:extLst>
          </p:cNvPr>
          <p:cNvSpPr txBox="1"/>
          <p:nvPr/>
        </p:nvSpPr>
        <p:spPr>
          <a:xfrm>
            <a:off x="922952" y="5299120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存在度比率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676FFD5-E607-3789-D67D-ED90A006925E}"/>
                  </a:ext>
                </a:extLst>
              </p:cNvPr>
              <p:cNvSpPr txBox="1"/>
              <p:nvPr/>
            </p:nvSpPr>
            <p:spPr>
              <a:xfrm>
                <a:off x="5288759" y="5299120"/>
                <a:ext cx="1614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676FFD5-E607-3789-D67D-ED90A006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759" y="5299120"/>
                <a:ext cx="161448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114778-EBDD-8866-35AF-2B8E56F81C53}"/>
                  </a:ext>
                </a:extLst>
              </p:cNvPr>
              <p:cNvSpPr txBox="1"/>
              <p:nvPr/>
            </p:nvSpPr>
            <p:spPr>
              <a:xfrm>
                <a:off x="5243777" y="2632287"/>
                <a:ext cx="1138389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114778-EBDD-8866-35AF-2B8E56F81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7" y="2632287"/>
                <a:ext cx="1138389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大かっこ 35">
            <a:extLst>
              <a:ext uri="{FF2B5EF4-FFF2-40B4-BE49-F238E27FC236}">
                <a16:creationId xmlns:a16="http://schemas.microsoft.com/office/drawing/2014/main" id="{A1E23529-14AD-1B37-FC0E-5D434B420819}"/>
              </a:ext>
            </a:extLst>
          </p:cNvPr>
          <p:cNvSpPr/>
          <p:nvPr/>
        </p:nvSpPr>
        <p:spPr>
          <a:xfrm rot="16200000" flipH="1">
            <a:off x="6837087" y="1603222"/>
            <a:ext cx="247095" cy="6949338"/>
          </a:xfrm>
          <a:prstGeom prst="rightBracket">
            <a:avLst>
              <a:gd name="adj" fmla="val 110797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1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466</Words>
  <Application>Microsoft Office PowerPoint</Application>
  <PresentationFormat>ワイド画面</PresentationFormat>
  <Paragraphs>101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BIZ UDPゴシック</vt:lpstr>
      <vt:lpstr>BIZ UDゴシック</vt:lpstr>
      <vt:lpstr>游ゴシック</vt:lpstr>
      <vt:lpstr>游ゴシック Light</vt:lpstr>
      <vt:lpstr>Arial</vt:lpstr>
      <vt:lpstr>Arial Black</vt:lpstr>
      <vt:lpstr>Cambria Math</vt:lpstr>
      <vt:lpstr>Times New Roman</vt:lpstr>
      <vt:lpstr>Office テーマ</vt:lpstr>
      <vt:lpstr>星間塵氷表面での重水素濃縮反応機構の理論研究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明阳 阮</dc:creator>
  <cp:lastModifiedBy>明阳 阮</cp:lastModifiedBy>
  <cp:revision>2</cp:revision>
  <dcterms:created xsi:type="dcterms:W3CDTF">2023-10-23T02:30:36Z</dcterms:created>
  <dcterms:modified xsi:type="dcterms:W3CDTF">2023-10-26T08:01:20Z</dcterms:modified>
</cp:coreProperties>
</file>