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9" r:id="rId1"/>
  </p:sldMasterIdLst>
  <p:notesMasterIdLst>
    <p:notesMasterId r:id="rId8"/>
  </p:notesMasterIdLst>
  <p:sldIdLst>
    <p:sldId id="256" r:id="rId2"/>
    <p:sldId id="315" r:id="rId3"/>
    <p:sldId id="316" r:id="rId4"/>
    <p:sldId id="320" r:id="rId5"/>
    <p:sldId id="317" r:id="rId6"/>
    <p:sldId id="29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明阳 阮" initials="明阳" lastIdx="3" clrIdx="0">
    <p:extLst>
      <p:ext uri="{19B8F6BF-5375-455C-9EA6-DF929625EA0E}">
        <p15:presenceInfo xmlns:p15="http://schemas.microsoft.com/office/powerpoint/2012/main" userId="a4dcf2889a22c6f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5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00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明阳 阮" userId="a4dcf2889a22c6f9" providerId="LiveId" clId="{A86D5202-7040-4BE9-A259-0D0906DA0EEF}"/>
    <pc:docChg chg="undo redo custSel addSld delSld modSld sldOrd">
      <pc:chgData name="明阳 阮" userId="a4dcf2889a22c6f9" providerId="LiveId" clId="{A86D5202-7040-4BE9-A259-0D0906DA0EEF}" dt="2023-07-05T09:50:57.100" v="4167" actId="20577"/>
      <pc:docMkLst>
        <pc:docMk/>
      </pc:docMkLst>
      <pc:sldChg chg="delSp modSp mod">
        <pc:chgData name="明阳 阮" userId="a4dcf2889a22c6f9" providerId="LiveId" clId="{A86D5202-7040-4BE9-A259-0D0906DA0EEF}" dt="2023-06-27T04:26:27.752" v="2034" actId="27636"/>
        <pc:sldMkLst>
          <pc:docMk/>
          <pc:sldMk cId="3425265946" sldId="256"/>
        </pc:sldMkLst>
        <pc:spChg chg="mod">
          <ac:chgData name="明阳 阮" userId="a4dcf2889a22c6f9" providerId="LiveId" clId="{A86D5202-7040-4BE9-A259-0D0906DA0EEF}" dt="2023-06-27T04:26:27.752" v="2034" actId="27636"/>
          <ac:spMkLst>
            <pc:docMk/>
            <pc:sldMk cId="3425265946" sldId="256"/>
            <ac:spMk id="2" creationId="{32239A00-9CB7-30DE-BC5C-0305485D571E}"/>
          </ac:spMkLst>
        </pc:spChg>
        <pc:spChg chg="del">
          <ac:chgData name="明阳 阮" userId="a4dcf2889a22c6f9" providerId="LiveId" clId="{A86D5202-7040-4BE9-A259-0D0906DA0EEF}" dt="2023-06-26T09:00:06.486" v="1776" actId="478"/>
          <ac:spMkLst>
            <pc:docMk/>
            <pc:sldMk cId="3425265946" sldId="256"/>
            <ac:spMk id="3" creationId="{EC1CEA3E-F89F-B9B7-44B1-C73D4BBC55DE}"/>
          </ac:spMkLst>
        </pc:spChg>
      </pc:sldChg>
      <pc:sldChg chg="addSp delSp modSp mod">
        <pc:chgData name="明阳 阮" userId="a4dcf2889a22c6f9" providerId="LiveId" clId="{A86D5202-7040-4BE9-A259-0D0906DA0EEF}" dt="2023-06-27T06:31:11.392" v="3121" actId="20577"/>
        <pc:sldMkLst>
          <pc:docMk/>
          <pc:sldMk cId="3061888568" sldId="257"/>
        </pc:sldMkLst>
        <pc:spChg chg="mod">
          <ac:chgData name="明阳 阮" userId="a4dcf2889a22c6f9" providerId="LiveId" clId="{A86D5202-7040-4BE9-A259-0D0906DA0EEF}" dt="2023-06-27T06:31:11.392" v="3121" actId="20577"/>
          <ac:spMkLst>
            <pc:docMk/>
            <pc:sldMk cId="3061888568" sldId="257"/>
            <ac:spMk id="3" creationId="{0D23EB82-F72D-EE43-70D3-C80CFA2C215B}"/>
          </ac:spMkLst>
        </pc:spChg>
        <pc:spChg chg="add mod">
          <ac:chgData name="明阳 阮" userId="a4dcf2889a22c6f9" providerId="LiveId" clId="{A86D5202-7040-4BE9-A259-0D0906DA0EEF}" dt="2023-06-27T05:14:13.413" v="2450" actId="20577"/>
          <ac:spMkLst>
            <pc:docMk/>
            <pc:sldMk cId="3061888568" sldId="257"/>
            <ac:spMk id="4" creationId="{197C09E7-C388-EA25-94B7-BFA161D9BE14}"/>
          </ac:spMkLst>
        </pc:spChg>
        <pc:graphicFrameChg chg="add del mod modGraphic">
          <ac:chgData name="明阳 阮" userId="a4dcf2889a22c6f9" providerId="LiveId" clId="{A86D5202-7040-4BE9-A259-0D0906DA0EEF}" dt="2023-06-26T08:56:46.770" v="1683" actId="3680"/>
          <ac:graphicFrameMkLst>
            <pc:docMk/>
            <pc:sldMk cId="3061888568" sldId="257"/>
            <ac:graphicFrameMk id="4" creationId="{AC729A08-2BDA-27A8-ACAD-025EE39624C8}"/>
          </ac:graphicFrameMkLst>
        </pc:graphicFrameChg>
        <pc:graphicFrameChg chg="add mod modGraphic">
          <ac:chgData name="明阳 阮" userId="a4dcf2889a22c6f9" providerId="LiveId" clId="{A86D5202-7040-4BE9-A259-0D0906DA0EEF}" dt="2023-06-27T05:06:58.758" v="2348" actId="20577"/>
          <ac:graphicFrameMkLst>
            <pc:docMk/>
            <pc:sldMk cId="3061888568" sldId="257"/>
            <ac:graphicFrameMk id="5" creationId="{BBF840AF-B0AB-57A6-BD72-846CFBC526D9}"/>
          </ac:graphicFrameMkLst>
        </pc:graphicFrameChg>
      </pc:sldChg>
      <pc:sldChg chg="addSp modSp mod">
        <pc:chgData name="明阳 阮" userId="a4dcf2889a22c6f9" providerId="LiveId" clId="{A86D5202-7040-4BE9-A259-0D0906DA0EEF}" dt="2023-06-27T06:24:42.704" v="3051" actId="20577"/>
        <pc:sldMkLst>
          <pc:docMk/>
          <pc:sldMk cId="2472593964" sldId="258"/>
        </pc:sldMkLst>
        <pc:spChg chg="mod">
          <ac:chgData name="明阳 阮" userId="a4dcf2889a22c6f9" providerId="LiveId" clId="{A86D5202-7040-4BE9-A259-0D0906DA0EEF}" dt="2023-06-26T09:00:18.217" v="1777" actId="20577"/>
          <ac:spMkLst>
            <pc:docMk/>
            <pc:sldMk cId="2472593964" sldId="258"/>
            <ac:spMk id="2" creationId="{865230BE-9D1C-663C-41F2-E37E11AD0DA5}"/>
          </ac:spMkLst>
        </pc:spChg>
        <pc:spChg chg="mod">
          <ac:chgData name="明阳 阮" userId="a4dcf2889a22c6f9" providerId="LiveId" clId="{A86D5202-7040-4BE9-A259-0D0906DA0EEF}" dt="2023-06-27T06:24:29.845" v="3048" actId="20577"/>
          <ac:spMkLst>
            <pc:docMk/>
            <pc:sldMk cId="2472593964" sldId="258"/>
            <ac:spMk id="3" creationId="{B3FDFA76-8941-06B7-43D4-52D99E4A290A}"/>
          </ac:spMkLst>
        </pc:spChg>
        <pc:spChg chg="add mod">
          <ac:chgData name="明阳 阮" userId="a4dcf2889a22c6f9" providerId="LiveId" clId="{A86D5202-7040-4BE9-A259-0D0906DA0EEF}" dt="2023-06-27T05:18:57.556" v="2597" actId="1076"/>
          <ac:spMkLst>
            <pc:docMk/>
            <pc:sldMk cId="2472593964" sldId="258"/>
            <ac:spMk id="4" creationId="{E0E831FE-0707-F00E-996E-EA15BA62D9CF}"/>
          </ac:spMkLst>
        </pc:spChg>
        <pc:spChg chg="add mod">
          <ac:chgData name="明阳 阮" userId="a4dcf2889a22c6f9" providerId="LiveId" clId="{A86D5202-7040-4BE9-A259-0D0906DA0EEF}" dt="2023-06-27T05:18:57.556" v="2597" actId="1076"/>
          <ac:spMkLst>
            <pc:docMk/>
            <pc:sldMk cId="2472593964" sldId="258"/>
            <ac:spMk id="5" creationId="{454908D4-A28D-A701-3741-6F8EE418E62D}"/>
          </ac:spMkLst>
        </pc:spChg>
        <pc:spChg chg="add mod">
          <ac:chgData name="明阳 阮" userId="a4dcf2889a22c6f9" providerId="LiveId" clId="{A86D5202-7040-4BE9-A259-0D0906DA0EEF}" dt="2023-06-27T05:18:57.556" v="2597" actId="1076"/>
          <ac:spMkLst>
            <pc:docMk/>
            <pc:sldMk cId="2472593964" sldId="258"/>
            <ac:spMk id="6" creationId="{9597092E-6A75-6429-CB5D-F95DC16510AB}"/>
          </ac:spMkLst>
        </pc:spChg>
        <pc:spChg chg="add mod">
          <ac:chgData name="明阳 阮" userId="a4dcf2889a22c6f9" providerId="LiveId" clId="{A86D5202-7040-4BE9-A259-0D0906DA0EEF}" dt="2023-06-27T05:18:57.556" v="2597" actId="1076"/>
          <ac:spMkLst>
            <pc:docMk/>
            <pc:sldMk cId="2472593964" sldId="258"/>
            <ac:spMk id="7" creationId="{65E48EC6-710E-F311-81A6-95EEF3002395}"/>
          </ac:spMkLst>
        </pc:spChg>
        <pc:spChg chg="add mod">
          <ac:chgData name="明阳 阮" userId="a4dcf2889a22c6f9" providerId="LiveId" clId="{A86D5202-7040-4BE9-A259-0D0906DA0EEF}" dt="2023-06-27T05:19:01.826" v="2598" actId="1076"/>
          <ac:spMkLst>
            <pc:docMk/>
            <pc:sldMk cId="2472593964" sldId="258"/>
            <ac:spMk id="8" creationId="{F122784F-2579-4FE2-BBF7-8D709FF2D794}"/>
          </ac:spMkLst>
        </pc:spChg>
        <pc:spChg chg="add mod">
          <ac:chgData name="明阳 阮" userId="a4dcf2889a22c6f9" providerId="LiveId" clId="{A86D5202-7040-4BE9-A259-0D0906DA0EEF}" dt="2023-06-27T05:20:08.390" v="2687" actId="20577"/>
          <ac:spMkLst>
            <pc:docMk/>
            <pc:sldMk cId="2472593964" sldId="258"/>
            <ac:spMk id="9" creationId="{4BD7BE36-50C8-AC21-BA93-2B5711149D05}"/>
          </ac:spMkLst>
        </pc:spChg>
        <pc:spChg chg="add mod">
          <ac:chgData name="明阳 阮" userId="a4dcf2889a22c6f9" providerId="LiveId" clId="{A86D5202-7040-4BE9-A259-0D0906DA0EEF}" dt="2023-06-27T05:19:11.606" v="2608" actId="1076"/>
          <ac:spMkLst>
            <pc:docMk/>
            <pc:sldMk cId="2472593964" sldId="258"/>
            <ac:spMk id="10" creationId="{C1BD8B8E-31E9-76AF-57D8-C3E1352A9E74}"/>
          </ac:spMkLst>
        </pc:spChg>
        <pc:spChg chg="add mod">
          <ac:chgData name="明阳 阮" userId="a4dcf2889a22c6f9" providerId="LiveId" clId="{A86D5202-7040-4BE9-A259-0D0906DA0EEF}" dt="2023-06-27T06:24:42.704" v="3051" actId="20577"/>
          <ac:spMkLst>
            <pc:docMk/>
            <pc:sldMk cId="2472593964" sldId="258"/>
            <ac:spMk id="11" creationId="{B915D0F1-9E2D-88C2-CB36-E2B8A60B98D5}"/>
          </ac:spMkLst>
        </pc:spChg>
      </pc:sldChg>
      <pc:sldChg chg="modSp add del mod">
        <pc:chgData name="明阳 阮" userId="a4dcf2889a22c6f9" providerId="LiveId" clId="{A86D5202-7040-4BE9-A259-0D0906DA0EEF}" dt="2023-06-27T06:25:00.226" v="3052" actId="47"/>
        <pc:sldMkLst>
          <pc:docMk/>
          <pc:sldMk cId="3324333323" sldId="259"/>
        </pc:sldMkLst>
        <pc:spChg chg="mod">
          <ac:chgData name="明阳 阮" userId="a4dcf2889a22c6f9" providerId="LiveId" clId="{A86D5202-7040-4BE9-A259-0D0906DA0EEF}" dt="2023-06-26T09:00:23.750" v="1778" actId="20577"/>
          <ac:spMkLst>
            <pc:docMk/>
            <pc:sldMk cId="3324333323" sldId="259"/>
            <ac:spMk id="2" creationId="{813EA518-1F7E-D2C2-643C-BF3A1044B6C4}"/>
          </ac:spMkLst>
        </pc:spChg>
        <pc:spChg chg="mod">
          <ac:chgData name="明阳 阮" userId="a4dcf2889a22c6f9" providerId="LiveId" clId="{A86D5202-7040-4BE9-A259-0D0906DA0EEF}" dt="2023-06-26T08:01:15.230" v="668" actId="20577"/>
          <ac:spMkLst>
            <pc:docMk/>
            <pc:sldMk cId="3324333323" sldId="259"/>
            <ac:spMk id="3" creationId="{F99B529B-B61F-9989-A2CF-91E9B5074EC5}"/>
          </ac:spMkLst>
        </pc:spChg>
      </pc:sldChg>
      <pc:sldChg chg="modSp mod">
        <pc:chgData name="明阳 阮" userId="a4dcf2889a22c6f9" providerId="LiveId" clId="{A86D5202-7040-4BE9-A259-0D0906DA0EEF}" dt="2023-06-27T06:26:31.775" v="3097" actId="20577"/>
        <pc:sldMkLst>
          <pc:docMk/>
          <pc:sldMk cId="1930887149" sldId="260"/>
        </pc:sldMkLst>
        <pc:spChg chg="mod">
          <ac:chgData name="明阳 阮" userId="a4dcf2889a22c6f9" providerId="LiveId" clId="{A86D5202-7040-4BE9-A259-0D0906DA0EEF}" dt="2023-06-26T08:02:56.964" v="701" actId="20577"/>
          <ac:spMkLst>
            <pc:docMk/>
            <pc:sldMk cId="1930887149" sldId="260"/>
            <ac:spMk id="2" creationId="{AB087581-4BFF-E93F-C7F6-3C05B7F3BEFC}"/>
          </ac:spMkLst>
        </pc:spChg>
        <pc:spChg chg="mod">
          <ac:chgData name="明阳 阮" userId="a4dcf2889a22c6f9" providerId="LiveId" clId="{A86D5202-7040-4BE9-A259-0D0906DA0EEF}" dt="2023-06-27T06:26:31.775" v="3097" actId="20577"/>
          <ac:spMkLst>
            <pc:docMk/>
            <pc:sldMk cId="1930887149" sldId="260"/>
            <ac:spMk id="3" creationId="{9A7AA8B3-0F8F-80EE-902C-8BD5326720BA}"/>
          </ac:spMkLst>
        </pc:spChg>
      </pc:sldChg>
      <pc:sldChg chg="addSp modSp del mod">
        <pc:chgData name="明阳 阮" userId="a4dcf2889a22c6f9" providerId="LiveId" clId="{A86D5202-7040-4BE9-A259-0D0906DA0EEF}" dt="2023-06-27T09:06:31.187" v="3769" actId="47"/>
        <pc:sldMkLst>
          <pc:docMk/>
          <pc:sldMk cId="2467188600" sldId="261"/>
        </pc:sldMkLst>
        <pc:spChg chg="mod">
          <ac:chgData name="明阳 阮" userId="a4dcf2889a22c6f9" providerId="LiveId" clId="{A86D5202-7040-4BE9-A259-0D0906DA0EEF}" dt="2023-06-27T07:05:48.553" v="3244"/>
          <ac:spMkLst>
            <pc:docMk/>
            <pc:sldMk cId="2467188600" sldId="261"/>
            <ac:spMk id="3" creationId="{4312C6ED-C84F-0BDC-6EF1-F6BE364980F6}"/>
          </ac:spMkLst>
        </pc:spChg>
        <pc:picChg chg="add mod">
          <ac:chgData name="明阳 阮" userId="a4dcf2889a22c6f9" providerId="LiveId" clId="{A86D5202-7040-4BE9-A259-0D0906DA0EEF}" dt="2023-06-26T07:39:30.176" v="304" actId="1076"/>
          <ac:picMkLst>
            <pc:docMk/>
            <pc:sldMk cId="2467188600" sldId="261"/>
            <ac:picMk id="5" creationId="{F64158F0-6654-9ED6-7A68-15F7240A14A6}"/>
          </ac:picMkLst>
        </pc:picChg>
      </pc:sldChg>
      <pc:sldChg chg="addSp modSp mod">
        <pc:chgData name="明阳 阮" userId="a4dcf2889a22c6f9" providerId="LiveId" clId="{A86D5202-7040-4BE9-A259-0D0906DA0EEF}" dt="2023-06-27T06:27:08.397" v="3109" actId="20577"/>
        <pc:sldMkLst>
          <pc:docMk/>
          <pc:sldMk cId="1908442246" sldId="262"/>
        </pc:sldMkLst>
        <pc:spChg chg="mod">
          <ac:chgData name="明阳 阮" userId="a4dcf2889a22c6f9" providerId="LiveId" clId="{A86D5202-7040-4BE9-A259-0D0906DA0EEF}" dt="2023-06-27T04:21:51.162" v="2026" actId="20577"/>
          <ac:spMkLst>
            <pc:docMk/>
            <pc:sldMk cId="1908442246" sldId="262"/>
            <ac:spMk id="3" creationId="{BA3E6F09-6B5C-BDB3-4DFE-DF08428EE88F}"/>
          </ac:spMkLst>
        </pc:spChg>
        <pc:spChg chg="add mod">
          <ac:chgData name="明阳 阮" userId="a4dcf2889a22c6f9" providerId="LiveId" clId="{A86D5202-7040-4BE9-A259-0D0906DA0EEF}" dt="2023-06-27T06:27:08.397" v="3109" actId="20577"/>
          <ac:spMkLst>
            <pc:docMk/>
            <pc:sldMk cId="1908442246" sldId="262"/>
            <ac:spMk id="4" creationId="{9241C5BE-5598-7680-55F7-63025F72ADDE}"/>
          </ac:spMkLst>
        </pc:spChg>
      </pc:sldChg>
      <pc:sldChg chg="addSp delSp modSp mod">
        <pc:chgData name="明阳 阮" userId="a4dcf2889a22c6f9" providerId="LiveId" clId="{A86D5202-7040-4BE9-A259-0D0906DA0EEF}" dt="2023-06-27T08:38:07.105" v="3653"/>
        <pc:sldMkLst>
          <pc:docMk/>
          <pc:sldMk cId="3475427041" sldId="263"/>
        </pc:sldMkLst>
        <pc:spChg chg="mod">
          <ac:chgData name="明阳 阮" userId="a4dcf2889a22c6f9" providerId="LiveId" clId="{A86D5202-7040-4BE9-A259-0D0906DA0EEF}" dt="2023-06-27T08:38:07.105" v="3653"/>
          <ac:spMkLst>
            <pc:docMk/>
            <pc:sldMk cId="3475427041" sldId="263"/>
            <ac:spMk id="3" creationId="{1040150C-AD0A-2E35-D8EC-E7C2727D7B7B}"/>
          </ac:spMkLst>
        </pc:spChg>
        <pc:spChg chg="add del">
          <ac:chgData name="明阳 阮" userId="a4dcf2889a22c6f9" providerId="LiveId" clId="{A86D5202-7040-4BE9-A259-0D0906DA0EEF}" dt="2023-06-26T07:03:30.062" v="3"/>
          <ac:spMkLst>
            <pc:docMk/>
            <pc:sldMk cId="3475427041" sldId="263"/>
            <ac:spMk id="4" creationId="{76D55282-0C3D-2876-1E74-196835C750A4}"/>
          </ac:spMkLst>
        </pc:spChg>
        <pc:spChg chg="add del mod">
          <ac:chgData name="明阳 阮" userId="a4dcf2889a22c6f9" providerId="LiveId" clId="{A86D5202-7040-4BE9-A259-0D0906DA0EEF}" dt="2023-06-26T07:03:29.852" v="2"/>
          <ac:spMkLst>
            <pc:docMk/>
            <pc:sldMk cId="3475427041" sldId="263"/>
            <ac:spMk id="5" creationId="{07E8F1EF-AB46-5AEE-04DC-F3475362F9C2}"/>
          </ac:spMkLst>
        </pc:spChg>
        <pc:spChg chg="add del">
          <ac:chgData name="明阳 阮" userId="a4dcf2889a22c6f9" providerId="LiveId" clId="{A86D5202-7040-4BE9-A259-0D0906DA0EEF}" dt="2023-06-26T07:03:59.453" v="7" actId="478"/>
          <ac:spMkLst>
            <pc:docMk/>
            <pc:sldMk cId="3475427041" sldId="263"/>
            <ac:spMk id="6" creationId="{06175BF4-AD4D-EBF7-3968-6AD47277620B}"/>
          </ac:spMkLst>
        </pc:spChg>
        <pc:picChg chg="add mod">
          <ac:chgData name="明阳 阮" userId="a4dcf2889a22c6f9" providerId="LiveId" clId="{A86D5202-7040-4BE9-A259-0D0906DA0EEF}" dt="2023-06-26T07:37:58.811" v="290" actId="1076"/>
          <ac:picMkLst>
            <pc:docMk/>
            <pc:sldMk cId="3475427041" sldId="263"/>
            <ac:picMk id="8" creationId="{599B7D8C-DA32-DB2D-684E-9FD21C294CAB}"/>
          </ac:picMkLst>
        </pc:picChg>
        <pc:picChg chg="add mod">
          <ac:chgData name="明阳 阮" userId="a4dcf2889a22c6f9" providerId="LiveId" clId="{A86D5202-7040-4BE9-A259-0D0906DA0EEF}" dt="2023-06-26T07:38:10.113" v="292" actId="1076"/>
          <ac:picMkLst>
            <pc:docMk/>
            <pc:sldMk cId="3475427041" sldId="263"/>
            <ac:picMk id="10" creationId="{1E1652F0-D844-A4BF-4FCE-E7FBF39C4A73}"/>
          </ac:picMkLst>
        </pc:picChg>
      </pc:sldChg>
      <pc:sldChg chg="addSp modSp del mod">
        <pc:chgData name="明阳 阮" userId="a4dcf2889a22c6f9" providerId="LiveId" clId="{A86D5202-7040-4BE9-A259-0D0906DA0EEF}" dt="2023-06-27T09:06:27.431" v="3767" actId="47"/>
        <pc:sldMkLst>
          <pc:docMk/>
          <pc:sldMk cId="2790205121" sldId="264"/>
        </pc:sldMkLst>
        <pc:spChg chg="mod">
          <ac:chgData name="明阳 阮" userId="a4dcf2889a22c6f9" providerId="LiveId" clId="{A86D5202-7040-4BE9-A259-0D0906DA0EEF}" dt="2023-06-26T07:08:27.050" v="120" actId="20577"/>
          <ac:spMkLst>
            <pc:docMk/>
            <pc:sldMk cId="2790205121" sldId="264"/>
            <ac:spMk id="2" creationId="{4DEB3A35-9740-5EBF-073F-6681F2480BB4}"/>
          </ac:spMkLst>
        </pc:spChg>
        <pc:spChg chg="mod">
          <ac:chgData name="明阳 阮" userId="a4dcf2889a22c6f9" providerId="LiveId" clId="{A86D5202-7040-4BE9-A259-0D0906DA0EEF}" dt="2023-06-27T07:05:21.217" v="3242" actId="20577"/>
          <ac:spMkLst>
            <pc:docMk/>
            <pc:sldMk cId="2790205121" sldId="264"/>
            <ac:spMk id="3" creationId="{EE12A1E4-E327-8FB7-19BD-9AED920AF450}"/>
          </ac:spMkLst>
        </pc:spChg>
        <pc:picChg chg="add mod">
          <ac:chgData name="明阳 阮" userId="a4dcf2889a22c6f9" providerId="LiveId" clId="{A86D5202-7040-4BE9-A259-0D0906DA0EEF}" dt="2023-06-27T06:28:36.975" v="3119" actId="1076"/>
          <ac:picMkLst>
            <pc:docMk/>
            <pc:sldMk cId="2790205121" sldId="264"/>
            <ac:picMk id="5" creationId="{1F8C46FA-55A7-AE46-BA2C-0D02F00DFC1F}"/>
          </ac:picMkLst>
        </pc:picChg>
      </pc:sldChg>
      <pc:sldChg chg="addSp delSp modSp del mod ord">
        <pc:chgData name="明阳 阮" userId="a4dcf2889a22c6f9" providerId="LiveId" clId="{A86D5202-7040-4BE9-A259-0D0906DA0EEF}" dt="2023-06-27T09:06:30.083" v="3768" actId="47"/>
        <pc:sldMkLst>
          <pc:docMk/>
          <pc:sldMk cId="1224054341" sldId="265"/>
        </pc:sldMkLst>
        <pc:spChg chg="mod">
          <ac:chgData name="明阳 阮" userId="a4dcf2889a22c6f9" providerId="LiveId" clId="{A86D5202-7040-4BE9-A259-0D0906DA0EEF}" dt="2023-06-27T07:05:42.958" v="3243"/>
          <ac:spMkLst>
            <pc:docMk/>
            <pc:sldMk cId="1224054341" sldId="265"/>
            <ac:spMk id="3" creationId="{0ED86653-D48C-6F98-6B6E-6C8A5F1CEE50}"/>
          </ac:spMkLst>
        </pc:spChg>
        <pc:spChg chg="add del">
          <ac:chgData name="明阳 阮" userId="a4dcf2889a22c6f9" providerId="LiveId" clId="{A86D5202-7040-4BE9-A259-0D0906DA0EEF}" dt="2023-06-26T07:10:51.788" v="125"/>
          <ac:spMkLst>
            <pc:docMk/>
            <pc:sldMk cId="1224054341" sldId="265"/>
            <ac:spMk id="4" creationId="{072E5D95-6B72-86C4-A4EF-BBF5CD5628F2}"/>
          </ac:spMkLst>
        </pc:spChg>
        <pc:picChg chg="add mod">
          <ac:chgData name="明阳 阮" userId="a4dcf2889a22c6f9" providerId="LiveId" clId="{A86D5202-7040-4BE9-A259-0D0906DA0EEF}" dt="2023-06-26T07:39:11.936" v="301" actId="1076"/>
          <ac:picMkLst>
            <pc:docMk/>
            <pc:sldMk cId="1224054341" sldId="265"/>
            <ac:picMk id="6" creationId="{0823549B-D552-246A-0194-FE1DBFEA8F1B}"/>
          </ac:picMkLst>
        </pc:picChg>
      </pc:sldChg>
      <pc:sldChg chg="addSp modSp mod">
        <pc:chgData name="明阳 阮" userId="a4dcf2889a22c6f9" providerId="LiveId" clId="{A86D5202-7040-4BE9-A259-0D0906DA0EEF}" dt="2023-06-26T07:40:11.192" v="309" actId="1076"/>
        <pc:sldMkLst>
          <pc:docMk/>
          <pc:sldMk cId="2808903295" sldId="266"/>
        </pc:sldMkLst>
        <pc:picChg chg="add mod">
          <ac:chgData name="明阳 阮" userId="a4dcf2889a22c6f9" providerId="LiveId" clId="{A86D5202-7040-4BE9-A259-0D0906DA0EEF}" dt="2023-06-26T07:40:11.192" v="309" actId="1076"/>
          <ac:picMkLst>
            <pc:docMk/>
            <pc:sldMk cId="2808903295" sldId="266"/>
            <ac:picMk id="5" creationId="{A78A5A0E-DF31-3815-D41A-31FD6C4C42E3}"/>
          </ac:picMkLst>
        </pc:picChg>
      </pc:sldChg>
      <pc:sldChg chg="addSp delSp modSp mod">
        <pc:chgData name="明阳 阮" userId="a4dcf2889a22c6f9" providerId="LiveId" clId="{A86D5202-7040-4BE9-A259-0D0906DA0EEF}" dt="2023-06-27T10:04:40.075" v="3951"/>
        <pc:sldMkLst>
          <pc:docMk/>
          <pc:sldMk cId="2102756352" sldId="267"/>
        </pc:sldMkLst>
        <pc:spChg chg="del">
          <ac:chgData name="明阳 阮" userId="a4dcf2889a22c6f9" providerId="LiveId" clId="{A86D5202-7040-4BE9-A259-0D0906DA0EEF}" dt="2023-06-27T04:31:02.891" v="2081" actId="478"/>
          <ac:spMkLst>
            <pc:docMk/>
            <pc:sldMk cId="2102756352" sldId="267"/>
            <ac:spMk id="3" creationId="{EC81FEE1-7DEE-766E-8400-60E5A4675741}"/>
          </ac:spMkLst>
        </pc:spChg>
        <pc:spChg chg="add mod">
          <ac:chgData name="明阳 阮" userId="a4dcf2889a22c6f9" providerId="LiveId" clId="{A86D5202-7040-4BE9-A259-0D0906DA0EEF}" dt="2023-06-27T04:33:45.287" v="2150" actId="1076"/>
          <ac:spMkLst>
            <pc:docMk/>
            <pc:sldMk cId="2102756352" sldId="267"/>
            <ac:spMk id="6" creationId="{34145FB9-F1D6-F189-B991-F6CC6B3F07D7}"/>
          </ac:spMkLst>
        </pc:spChg>
        <pc:spChg chg="add del mod">
          <ac:chgData name="明阳 阮" userId="a4dcf2889a22c6f9" providerId="LiveId" clId="{A86D5202-7040-4BE9-A259-0D0906DA0EEF}" dt="2023-06-27T04:33:49.589" v="2151" actId="478"/>
          <ac:spMkLst>
            <pc:docMk/>
            <pc:sldMk cId="2102756352" sldId="267"/>
            <ac:spMk id="7" creationId="{6B2CF049-CAFC-ED79-1F0D-67DDC8F516DF}"/>
          </ac:spMkLst>
        </pc:spChg>
        <pc:spChg chg="add mod">
          <ac:chgData name="明阳 阮" userId="a4dcf2889a22c6f9" providerId="LiveId" clId="{A86D5202-7040-4BE9-A259-0D0906DA0EEF}" dt="2023-06-27T04:34:14.809" v="2158"/>
          <ac:spMkLst>
            <pc:docMk/>
            <pc:sldMk cId="2102756352" sldId="267"/>
            <ac:spMk id="8" creationId="{B09FCC98-7641-7DB3-3F1D-D60FCD077062}"/>
          </ac:spMkLst>
        </pc:spChg>
        <pc:picChg chg="add mod">
          <ac:chgData name="明阳 阮" userId="a4dcf2889a22c6f9" providerId="LiveId" clId="{A86D5202-7040-4BE9-A259-0D0906DA0EEF}" dt="2023-06-27T10:03:15.087" v="3940" actId="1076"/>
          <ac:picMkLst>
            <pc:docMk/>
            <pc:sldMk cId="2102756352" sldId="267"/>
            <ac:picMk id="3" creationId="{16078EF5-9950-B474-4324-042941007F08}"/>
          </ac:picMkLst>
        </pc:picChg>
        <pc:picChg chg="add del mod">
          <ac:chgData name="明阳 阮" userId="a4dcf2889a22c6f9" providerId="LiveId" clId="{A86D5202-7040-4BE9-A259-0D0906DA0EEF}" dt="2023-06-27T10:03:11.144" v="3938" actId="478"/>
          <ac:picMkLst>
            <pc:docMk/>
            <pc:sldMk cId="2102756352" sldId="267"/>
            <ac:picMk id="4" creationId="{3BCCA86F-B6DB-12A7-31EE-8AD650394852}"/>
          </ac:picMkLst>
        </pc:picChg>
        <pc:picChg chg="add mod">
          <ac:chgData name="明阳 阮" userId="a4dcf2889a22c6f9" providerId="LiveId" clId="{A86D5202-7040-4BE9-A259-0D0906DA0EEF}" dt="2023-06-27T10:03:22.996" v="3942" actId="1076"/>
          <ac:picMkLst>
            <pc:docMk/>
            <pc:sldMk cId="2102756352" sldId="267"/>
            <ac:picMk id="5" creationId="{63E94D76-82A6-41FE-5D1E-0FFBA0B3D7A9}"/>
          </ac:picMkLst>
        </pc:picChg>
        <pc:picChg chg="add del mod">
          <ac:chgData name="明阳 阮" userId="a4dcf2889a22c6f9" providerId="LiveId" clId="{A86D5202-7040-4BE9-A259-0D0906DA0EEF}" dt="2023-06-27T10:04:40.075" v="3951"/>
          <ac:picMkLst>
            <pc:docMk/>
            <pc:sldMk cId="2102756352" sldId="267"/>
            <ac:picMk id="7" creationId="{4CF52173-636E-B676-F787-5B74C8B7052C}"/>
          </ac:picMkLst>
        </pc:picChg>
      </pc:sldChg>
      <pc:sldChg chg="delSp modSp del mod">
        <pc:chgData name="明阳 阮" userId="a4dcf2889a22c6f9" providerId="LiveId" clId="{A86D5202-7040-4BE9-A259-0D0906DA0EEF}" dt="2023-06-27T08:41:22.135" v="3672" actId="47"/>
        <pc:sldMkLst>
          <pc:docMk/>
          <pc:sldMk cId="4215523441" sldId="268"/>
        </pc:sldMkLst>
        <pc:spChg chg="mod">
          <ac:chgData name="明阳 阮" userId="a4dcf2889a22c6f9" providerId="LiveId" clId="{A86D5202-7040-4BE9-A259-0D0906DA0EEF}" dt="2023-06-26T07:46:18.325" v="492" actId="20577"/>
          <ac:spMkLst>
            <pc:docMk/>
            <pc:sldMk cId="4215523441" sldId="268"/>
            <ac:spMk id="2" creationId="{75C03D9F-388A-1023-ECCF-C47D49FADE7F}"/>
          </ac:spMkLst>
        </pc:spChg>
        <pc:spChg chg="del">
          <ac:chgData name="明阳 阮" userId="a4dcf2889a22c6f9" providerId="LiveId" clId="{A86D5202-7040-4BE9-A259-0D0906DA0EEF}" dt="2023-06-27T06:33:35.248" v="3140" actId="478"/>
          <ac:spMkLst>
            <pc:docMk/>
            <pc:sldMk cId="4215523441" sldId="268"/>
            <ac:spMk id="3" creationId="{86859322-CAD8-CB71-0D2E-5994538D9A5F}"/>
          </ac:spMkLst>
        </pc:spChg>
      </pc:sldChg>
      <pc:sldChg chg="addSp delSp modSp del mod">
        <pc:chgData name="明阳 阮" userId="a4dcf2889a22c6f9" providerId="LiveId" clId="{A86D5202-7040-4BE9-A259-0D0906DA0EEF}" dt="2023-06-27T09:35:26.387" v="3817" actId="47"/>
        <pc:sldMkLst>
          <pc:docMk/>
          <pc:sldMk cId="288243852" sldId="269"/>
        </pc:sldMkLst>
        <pc:spChg chg="mod">
          <ac:chgData name="明阳 阮" userId="a4dcf2889a22c6f9" providerId="LiveId" clId="{A86D5202-7040-4BE9-A259-0D0906DA0EEF}" dt="2023-06-26T07:46:34.822" v="501" actId="20577"/>
          <ac:spMkLst>
            <pc:docMk/>
            <pc:sldMk cId="288243852" sldId="269"/>
            <ac:spMk id="3" creationId="{2F8D5774-8EED-3F34-27B9-C62B63F3A010}"/>
          </ac:spMkLst>
        </pc:spChg>
        <pc:spChg chg="add del">
          <ac:chgData name="明阳 阮" userId="a4dcf2889a22c6f9" providerId="LiveId" clId="{A86D5202-7040-4BE9-A259-0D0906DA0EEF}" dt="2023-06-26T07:15:39.461" v="139"/>
          <ac:spMkLst>
            <pc:docMk/>
            <pc:sldMk cId="288243852" sldId="269"/>
            <ac:spMk id="4" creationId="{B61E1380-EB28-8FD8-BB05-B30EBF1DC057}"/>
          </ac:spMkLst>
        </pc:spChg>
        <pc:picChg chg="add mod">
          <ac:chgData name="明阳 阮" userId="a4dcf2889a22c6f9" providerId="LiveId" clId="{A86D5202-7040-4BE9-A259-0D0906DA0EEF}" dt="2023-06-26T07:40:50.888" v="313" actId="1076"/>
          <ac:picMkLst>
            <pc:docMk/>
            <pc:sldMk cId="288243852" sldId="269"/>
            <ac:picMk id="6" creationId="{523470F9-B59D-8C57-AFF5-E532B7DC96B6}"/>
          </ac:picMkLst>
        </pc:picChg>
      </pc:sldChg>
      <pc:sldChg chg="addSp delSp modSp del mod">
        <pc:chgData name="明阳 阮" userId="a4dcf2889a22c6f9" providerId="LiveId" clId="{A86D5202-7040-4BE9-A259-0D0906DA0EEF}" dt="2023-06-27T09:35:27.874" v="3818" actId="47"/>
        <pc:sldMkLst>
          <pc:docMk/>
          <pc:sldMk cId="3321645347" sldId="270"/>
        </pc:sldMkLst>
        <pc:spChg chg="mod">
          <ac:chgData name="明阳 阮" userId="a4dcf2889a22c6f9" providerId="LiveId" clId="{A86D5202-7040-4BE9-A259-0D0906DA0EEF}" dt="2023-06-26T07:17:08.014" v="161"/>
          <ac:spMkLst>
            <pc:docMk/>
            <pc:sldMk cId="3321645347" sldId="270"/>
            <ac:spMk id="3" creationId="{FB4B1757-3259-74D2-3F89-218430E72BF1}"/>
          </ac:spMkLst>
        </pc:spChg>
        <pc:spChg chg="add del">
          <ac:chgData name="明阳 阮" userId="a4dcf2889a22c6f9" providerId="LiveId" clId="{A86D5202-7040-4BE9-A259-0D0906DA0EEF}" dt="2023-06-26T07:17:00.949" v="160"/>
          <ac:spMkLst>
            <pc:docMk/>
            <pc:sldMk cId="3321645347" sldId="270"/>
            <ac:spMk id="4" creationId="{A88E08C8-DAC3-85FE-ACFB-D95FDB3E298B}"/>
          </ac:spMkLst>
        </pc:spChg>
        <pc:picChg chg="add mod">
          <ac:chgData name="明阳 阮" userId="a4dcf2889a22c6f9" providerId="LiveId" clId="{A86D5202-7040-4BE9-A259-0D0906DA0EEF}" dt="2023-06-26T07:41:09.987" v="317" actId="1076"/>
          <ac:picMkLst>
            <pc:docMk/>
            <pc:sldMk cId="3321645347" sldId="270"/>
            <ac:picMk id="6" creationId="{C315959D-24AC-948E-46A2-380AC6E4424B}"/>
          </ac:picMkLst>
        </pc:picChg>
      </pc:sldChg>
      <pc:sldChg chg="addSp modSp del mod">
        <pc:chgData name="明阳 阮" userId="a4dcf2889a22c6f9" providerId="LiveId" clId="{A86D5202-7040-4BE9-A259-0D0906DA0EEF}" dt="2023-06-27T09:35:28.757" v="3819" actId="47"/>
        <pc:sldMkLst>
          <pc:docMk/>
          <pc:sldMk cId="3359622240" sldId="271"/>
        </pc:sldMkLst>
        <pc:spChg chg="mod">
          <ac:chgData name="明阳 阮" userId="a4dcf2889a22c6f9" providerId="LiveId" clId="{A86D5202-7040-4BE9-A259-0D0906DA0EEF}" dt="2023-06-26T07:18:15.568" v="167"/>
          <ac:spMkLst>
            <pc:docMk/>
            <pc:sldMk cId="3359622240" sldId="271"/>
            <ac:spMk id="3" creationId="{144F44E0-1461-D9D4-FC47-558BCE47238D}"/>
          </ac:spMkLst>
        </pc:spChg>
        <pc:picChg chg="add mod">
          <ac:chgData name="明阳 阮" userId="a4dcf2889a22c6f9" providerId="LiveId" clId="{A86D5202-7040-4BE9-A259-0D0906DA0EEF}" dt="2023-06-26T07:41:30.456" v="320" actId="1076"/>
          <ac:picMkLst>
            <pc:docMk/>
            <pc:sldMk cId="3359622240" sldId="271"/>
            <ac:picMk id="5" creationId="{CB6AD1DB-DC45-9DE7-1E98-C00A63DE9673}"/>
          </ac:picMkLst>
        </pc:picChg>
      </pc:sldChg>
      <pc:sldChg chg="modSp mod">
        <pc:chgData name="明阳 阮" userId="a4dcf2889a22c6f9" providerId="LiveId" clId="{A86D5202-7040-4BE9-A259-0D0906DA0EEF}" dt="2023-06-26T07:42:38.385" v="449" actId="20577"/>
        <pc:sldMkLst>
          <pc:docMk/>
          <pc:sldMk cId="2072604732" sldId="272"/>
        </pc:sldMkLst>
        <pc:spChg chg="mod">
          <ac:chgData name="明阳 阮" userId="a4dcf2889a22c6f9" providerId="LiveId" clId="{A86D5202-7040-4BE9-A259-0D0906DA0EEF}" dt="2023-06-26T07:18:24.859" v="178" actId="20577"/>
          <ac:spMkLst>
            <pc:docMk/>
            <pc:sldMk cId="2072604732" sldId="272"/>
            <ac:spMk id="2" creationId="{FAF98C51-F5B1-910B-370C-399ED69EECE5}"/>
          </ac:spMkLst>
        </pc:spChg>
        <pc:spChg chg="mod">
          <ac:chgData name="明阳 阮" userId="a4dcf2889a22c6f9" providerId="LiveId" clId="{A86D5202-7040-4BE9-A259-0D0906DA0EEF}" dt="2023-06-26T07:42:38.385" v="449" actId="20577"/>
          <ac:spMkLst>
            <pc:docMk/>
            <pc:sldMk cId="2072604732" sldId="272"/>
            <ac:spMk id="3" creationId="{028F1D56-394F-91B1-A946-A8D6CBD3F46D}"/>
          </ac:spMkLst>
        </pc:spChg>
      </pc:sldChg>
      <pc:sldChg chg="addSp delSp modSp del mod">
        <pc:chgData name="明阳 阮" userId="a4dcf2889a22c6f9" providerId="LiveId" clId="{A86D5202-7040-4BE9-A259-0D0906DA0EEF}" dt="2023-06-27T10:35:57.584" v="4068" actId="47"/>
        <pc:sldMkLst>
          <pc:docMk/>
          <pc:sldMk cId="4148310819" sldId="273"/>
        </pc:sldMkLst>
        <pc:spChg chg="mod">
          <ac:chgData name="明阳 阮" userId="a4dcf2889a22c6f9" providerId="LiveId" clId="{A86D5202-7040-4BE9-A259-0D0906DA0EEF}" dt="2023-06-27T09:57:37.125" v="3933"/>
          <ac:spMkLst>
            <pc:docMk/>
            <pc:sldMk cId="4148310819" sldId="273"/>
            <ac:spMk id="3" creationId="{05A29F26-0D43-8893-FD5E-119025A816E3}"/>
          </ac:spMkLst>
        </pc:spChg>
        <pc:picChg chg="add del mod">
          <ac:chgData name="明阳 阮" userId="a4dcf2889a22c6f9" providerId="LiveId" clId="{A86D5202-7040-4BE9-A259-0D0906DA0EEF}" dt="2023-06-27T09:58:34.280" v="3934" actId="478"/>
          <ac:picMkLst>
            <pc:docMk/>
            <pc:sldMk cId="4148310819" sldId="273"/>
            <ac:picMk id="5" creationId="{B946D10C-A0CB-840E-7421-C7D5121EE775}"/>
          </ac:picMkLst>
        </pc:picChg>
        <pc:picChg chg="add mod">
          <ac:chgData name="明阳 阮" userId="a4dcf2889a22c6f9" providerId="LiveId" clId="{A86D5202-7040-4BE9-A259-0D0906DA0EEF}" dt="2023-06-27T09:58:52.046" v="3937" actId="1076"/>
          <ac:picMkLst>
            <pc:docMk/>
            <pc:sldMk cId="4148310819" sldId="273"/>
            <ac:picMk id="6" creationId="{CDF791B4-74F2-4F0C-F224-045E3379A53C}"/>
          </ac:picMkLst>
        </pc:picChg>
      </pc:sldChg>
      <pc:sldChg chg="addSp delSp modSp del mod">
        <pc:chgData name="明阳 阮" userId="a4dcf2889a22c6f9" providerId="LiveId" clId="{A86D5202-7040-4BE9-A259-0D0906DA0EEF}" dt="2023-06-27T10:35:58.709" v="4069" actId="47"/>
        <pc:sldMkLst>
          <pc:docMk/>
          <pc:sldMk cId="3049180686" sldId="274"/>
        </pc:sldMkLst>
        <pc:spChg chg="mod">
          <ac:chgData name="明阳 阮" userId="a4dcf2889a22c6f9" providerId="LiveId" clId="{A86D5202-7040-4BE9-A259-0D0906DA0EEF}" dt="2023-06-26T07:19:12.518" v="190" actId="20577"/>
          <ac:spMkLst>
            <pc:docMk/>
            <pc:sldMk cId="3049180686" sldId="274"/>
            <ac:spMk id="2" creationId="{1405C94F-80EB-2825-1BD0-68F413B3D261}"/>
          </ac:spMkLst>
        </pc:spChg>
        <pc:spChg chg="add del mod">
          <ac:chgData name="明阳 阮" userId="a4dcf2889a22c6f9" providerId="LiveId" clId="{A86D5202-7040-4BE9-A259-0D0906DA0EEF}" dt="2023-06-27T06:34:24.076" v="3153" actId="20577"/>
          <ac:spMkLst>
            <pc:docMk/>
            <pc:sldMk cId="3049180686" sldId="274"/>
            <ac:spMk id="3" creationId="{A8456748-3C05-CEE7-6652-1F04BFA9F6A1}"/>
          </ac:spMkLst>
        </pc:spChg>
        <pc:spChg chg="add mod">
          <ac:chgData name="明阳 阮" userId="a4dcf2889a22c6f9" providerId="LiveId" clId="{A86D5202-7040-4BE9-A259-0D0906DA0EEF}" dt="2023-06-27T10:10:06.014" v="4031" actId="1076"/>
          <ac:spMkLst>
            <pc:docMk/>
            <pc:sldMk cId="3049180686" sldId="274"/>
            <ac:spMk id="4" creationId="{51246B26-3952-614D-BF1B-F604E0FA9FA9}"/>
          </ac:spMkLst>
        </pc:spChg>
        <pc:spChg chg="add del mod">
          <ac:chgData name="明阳 阮" userId="a4dcf2889a22c6f9" providerId="LiveId" clId="{A86D5202-7040-4BE9-A259-0D0906DA0EEF}" dt="2023-06-26T07:19:23.538" v="192"/>
          <ac:spMkLst>
            <pc:docMk/>
            <pc:sldMk cId="3049180686" sldId="274"/>
            <ac:spMk id="4" creationId="{6D2548E5-7043-72B2-8CA9-A7AA5D4D9FF0}"/>
          </ac:spMkLst>
        </pc:spChg>
        <pc:picChg chg="add mod">
          <ac:chgData name="明阳 阮" userId="a4dcf2889a22c6f9" providerId="LiveId" clId="{A86D5202-7040-4BE9-A259-0D0906DA0EEF}" dt="2023-06-26T07:43:48.900" v="461" actId="1076"/>
          <ac:picMkLst>
            <pc:docMk/>
            <pc:sldMk cId="3049180686" sldId="274"/>
            <ac:picMk id="6" creationId="{6126D288-3AE5-133B-81A7-D4526EB55A5E}"/>
          </ac:picMkLst>
        </pc:picChg>
      </pc:sldChg>
      <pc:sldChg chg="addSp delSp modSp mod">
        <pc:chgData name="明阳 阮" userId="a4dcf2889a22c6f9" providerId="LiveId" clId="{A86D5202-7040-4BE9-A259-0D0906DA0EEF}" dt="2023-06-27T10:04:48.938" v="3954" actId="1076"/>
        <pc:sldMkLst>
          <pc:docMk/>
          <pc:sldMk cId="3146293711" sldId="275"/>
        </pc:sldMkLst>
        <pc:spChg chg="mod">
          <ac:chgData name="明阳 阮" userId="a4dcf2889a22c6f9" providerId="LiveId" clId="{A86D5202-7040-4BE9-A259-0D0906DA0EEF}" dt="2023-06-26T07:20:19.190" v="280" actId="20577"/>
          <ac:spMkLst>
            <pc:docMk/>
            <pc:sldMk cId="3146293711" sldId="275"/>
            <ac:spMk id="3" creationId="{CB26F3B4-8879-917E-EB6B-C431D79BCD0C}"/>
          </ac:spMkLst>
        </pc:spChg>
        <pc:picChg chg="add mod">
          <ac:chgData name="明阳 阮" userId="a4dcf2889a22c6f9" providerId="LiveId" clId="{A86D5202-7040-4BE9-A259-0D0906DA0EEF}" dt="2023-06-27T10:04:48.938" v="3954" actId="1076"/>
          <ac:picMkLst>
            <pc:docMk/>
            <pc:sldMk cId="3146293711" sldId="275"/>
            <ac:picMk id="4" creationId="{171ECF53-0984-861A-E965-D4CCA0DF8B13}"/>
          </ac:picMkLst>
        </pc:picChg>
        <pc:picChg chg="add del mod">
          <ac:chgData name="明阳 阮" userId="a4dcf2889a22c6f9" providerId="LiveId" clId="{A86D5202-7040-4BE9-A259-0D0906DA0EEF}" dt="2023-06-27T10:04:43.732" v="3952" actId="478"/>
          <ac:picMkLst>
            <pc:docMk/>
            <pc:sldMk cId="3146293711" sldId="275"/>
            <ac:picMk id="5" creationId="{167E85CE-D65E-61A4-5BB0-46FF3D6A89A6}"/>
          </ac:picMkLst>
        </pc:picChg>
      </pc:sldChg>
      <pc:sldChg chg="del">
        <pc:chgData name="明阳 阮" userId="a4dcf2889a22c6f9" providerId="LiveId" clId="{A86D5202-7040-4BE9-A259-0D0906DA0EEF}" dt="2023-06-27T06:34:31.522" v="3154" actId="47"/>
        <pc:sldMkLst>
          <pc:docMk/>
          <pc:sldMk cId="781709301" sldId="276"/>
        </pc:sldMkLst>
      </pc:sldChg>
      <pc:sldChg chg="del">
        <pc:chgData name="明阳 阮" userId="a4dcf2889a22c6f9" providerId="LiveId" clId="{A86D5202-7040-4BE9-A259-0D0906DA0EEF}" dt="2023-06-27T06:28:56.648" v="3120" actId="47"/>
        <pc:sldMkLst>
          <pc:docMk/>
          <pc:sldMk cId="2080269985" sldId="277"/>
        </pc:sldMkLst>
      </pc:sldChg>
      <pc:sldChg chg="addSp delSp modSp add del mod ord">
        <pc:chgData name="明阳 阮" userId="a4dcf2889a22c6f9" providerId="LiveId" clId="{A86D5202-7040-4BE9-A259-0D0906DA0EEF}" dt="2023-06-27T05:53:25.434" v="2724" actId="47"/>
        <pc:sldMkLst>
          <pc:docMk/>
          <pc:sldMk cId="1196491698" sldId="278"/>
        </pc:sldMkLst>
        <pc:spChg chg="del">
          <ac:chgData name="明阳 阮" userId="a4dcf2889a22c6f9" providerId="LiveId" clId="{A86D5202-7040-4BE9-A259-0D0906DA0EEF}" dt="2023-06-27T05:53:20.408" v="2722" actId="21"/>
          <ac:spMkLst>
            <pc:docMk/>
            <pc:sldMk cId="1196491698" sldId="278"/>
            <ac:spMk id="2" creationId="{0C2D62AF-FE75-0944-C913-FB4FCCFD4963}"/>
          </ac:spMkLst>
        </pc:spChg>
        <pc:spChg chg="del mod">
          <ac:chgData name="明阳 阮" userId="a4dcf2889a22c6f9" providerId="LiveId" clId="{A86D5202-7040-4BE9-A259-0D0906DA0EEF}" dt="2023-06-26T08:40:02.745" v="1320" actId="478"/>
          <ac:spMkLst>
            <pc:docMk/>
            <pc:sldMk cId="1196491698" sldId="278"/>
            <ac:spMk id="3" creationId="{2B37316B-7C10-44C3-C7CD-2172325781F4}"/>
          </ac:spMkLst>
        </pc:spChg>
        <pc:spChg chg="add del mod">
          <ac:chgData name="明阳 阮" userId="a4dcf2889a22c6f9" providerId="LiveId" clId="{A86D5202-7040-4BE9-A259-0D0906DA0EEF}" dt="2023-06-27T04:18:59.061" v="1977" actId="478"/>
          <ac:spMkLst>
            <pc:docMk/>
            <pc:sldMk cId="1196491698" sldId="278"/>
            <ac:spMk id="4" creationId="{9F543AF5-4DB5-5E36-0E47-B026A6F8AB30}"/>
          </ac:spMkLst>
        </pc:spChg>
        <pc:spChg chg="add del mod">
          <ac:chgData name="明阳 阮" userId="a4dcf2889a22c6f9" providerId="LiveId" clId="{A86D5202-7040-4BE9-A259-0D0906DA0EEF}" dt="2023-06-27T04:19:09.146" v="1980" actId="478"/>
          <ac:spMkLst>
            <pc:docMk/>
            <pc:sldMk cId="1196491698" sldId="278"/>
            <ac:spMk id="5" creationId="{36757816-6DAD-A5F0-C456-5D76DDA1D64B}"/>
          </ac:spMkLst>
        </pc:spChg>
        <pc:spChg chg="add mod">
          <ac:chgData name="明阳 阮" userId="a4dcf2889a22c6f9" providerId="LiveId" clId="{A86D5202-7040-4BE9-A259-0D0906DA0EEF}" dt="2023-06-27T04:16:58.324" v="1928" actId="1076"/>
          <ac:spMkLst>
            <pc:docMk/>
            <pc:sldMk cId="1196491698" sldId="278"/>
            <ac:spMk id="9" creationId="{8690FDCB-2666-BD42-0739-8570FFEB8F5A}"/>
          </ac:spMkLst>
        </pc:spChg>
        <pc:spChg chg="add mod">
          <ac:chgData name="明阳 阮" userId="a4dcf2889a22c6f9" providerId="LiveId" clId="{A86D5202-7040-4BE9-A259-0D0906DA0EEF}" dt="2023-06-27T04:16:58.324" v="1928" actId="1076"/>
          <ac:spMkLst>
            <pc:docMk/>
            <pc:sldMk cId="1196491698" sldId="278"/>
            <ac:spMk id="10" creationId="{A64BFD27-DBB1-7B45-C4B7-DC52BF9CCE18}"/>
          </ac:spMkLst>
        </pc:spChg>
        <pc:spChg chg="add mod">
          <ac:chgData name="明阳 阮" userId="a4dcf2889a22c6f9" providerId="LiveId" clId="{A86D5202-7040-4BE9-A259-0D0906DA0EEF}" dt="2023-06-27T04:16:58.324" v="1928" actId="1076"/>
          <ac:spMkLst>
            <pc:docMk/>
            <pc:sldMk cId="1196491698" sldId="278"/>
            <ac:spMk id="11" creationId="{AA9A79B8-6133-90F7-03FB-2815F16FDCE7}"/>
          </ac:spMkLst>
        </pc:spChg>
        <pc:spChg chg="add mod">
          <ac:chgData name="明阳 阮" userId="a4dcf2889a22c6f9" providerId="LiveId" clId="{A86D5202-7040-4BE9-A259-0D0906DA0EEF}" dt="2023-06-27T05:53:20.408" v="2722" actId="21"/>
          <ac:spMkLst>
            <pc:docMk/>
            <pc:sldMk cId="1196491698" sldId="278"/>
            <ac:spMk id="14" creationId="{9952F160-B273-4039-2899-9D1A616E4155}"/>
          </ac:spMkLst>
        </pc:spChg>
        <pc:graphicFrameChg chg="add del mod modGraphic">
          <ac:chgData name="明阳 阮" userId="a4dcf2889a22c6f9" providerId="LiveId" clId="{A86D5202-7040-4BE9-A259-0D0906DA0EEF}" dt="2023-06-27T05:49:54.983" v="2693" actId="478"/>
          <ac:graphicFrameMkLst>
            <pc:docMk/>
            <pc:sldMk cId="1196491698" sldId="278"/>
            <ac:graphicFrameMk id="3" creationId="{7494FE53-6376-ABFA-2A69-8261511475D2}"/>
          </ac:graphicFrameMkLst>
        </pc:graphicFrameChg>
        <pc:graphicFrameChg chg="add del mod modGraphic">
          <ac:chgData name="明阳 阮" userId="a4dcf2889a22c6f9" providerId="LiveId" clId="{A86D5202-7040-4BE9-A259-0D0906DA0EEF}" dt="2023-06-27T04:17:10.075" v="1932"/>
          <ac:graphicFrameMkLst>
            <pc:docMk/>
            <pc:sldMk cId="1196491698" sldId="278"/>
            <ac:graphicFrameMk id="6" creationId="{8B708C03-04C8-F62E-1A02-8A432AB6D5F2}"/>
          </ac:graphicFrameMkLst>
        </pc:graphicFrameChg>
        <pc:graphicFrameChg chg="add del mod modGraphic">
          <ac:chgData name="明阳 阮" userId="a4dcf2889a22c6f9" providerId="LiveId" clId="{A86D5202-7040-4BE9-A259-0D0906DA0EEF}" dt="2023-06-27T04:18:17.441" v="1964"/>
          <ac:graphicFrameMkLst>
            <pc:docMk/>
            <pc:sldMk cId="1196491698" sldId="278"/>
            <ac:graphicFrameMk id="8" creationId="{2C7EA3A3-9B62-A7DF-86A0-BCFEB329BCC1}"/>
          </ac:graphicFrameMkLst>
        </pc:graphicFrameChg>
        <pc:graphicFrameChg chg="add del mod modGraphic">
          <ac:chgData name="明阳 阮" userId="a4dcf2889a22c6f9" providerId="LiveId" clId="{A86D5202-7040-4BE9-A259-0D0906DA0EEF}" dt="2023-06-27T05:53:08.155" v="2720" actId="478"/>
          <ac:graphicFrameMkLst>
            <pc:docMk/>
            <pc:sldMk cId="1196491698" sldId="278"/>
            <ac:graphicFrameMk id="12" creationId="{C1D19E0A-06CF-37CD-FD99-1E5165C7501F}"/>
          </ac:graphicFrameMkLst>
        </pc:graphicFrameChg>
        <pc:cxnChg chg="add mod">
          <ac:chgData name="明阳 阮" userId="a4dcf2889a22c6f9" providerId="LiveId" clId="{A86D5202-7040-4BE9-A259-0D0906DA0EEF}" dt="2023-06-27T04:16:58.324" v="1928" actId="1076"/>
          <ac:cxnSpMkLst>
            <pc:docMk/>
            <pc:sldMk cId="1196491698" sldId="278"/>
            <ac:cxnSpMk id="7" creationId="{7276A59D-185E-52A1-CEAD-620774086888}"/>
          </ac:cxnSpMkLst>
        </pc:cxnChg>
      </pc:sldChg>
      <pc:sldChg chg="addSp delSp modSp new mod">
        <pc:chgData name="明阳 阮" userId="a4dcf2889a22c6f9" providerId="LiveId" clId="{A86D5202-7040-4BE9-A259-0D0906DA0EEF}" dt="2023-07-05T09:50:57.100" v="4167" actId="20577"/>
        <pc:sldMkLst>
          <pc:docMk/>
          <pc:sldMk cId="3630156678" sldId="279"/>
        </pc:sldMkLst>
        <pc:spChg chg="add mod">
          <ac:chgData name="明阳 阮" userId="a4dcf2889a22c6f9" providerId="LiveId" clId="{A86D5202-7040-4BE9-A259-0D0906DA0EEF}" dt="2023-06-26T08:11:54.013" v="1004" actId="1076"/>
          <ac:spMkLst>
            <pc:docMk/>
            <pc:sldMk cId="3630156678" sldId="279"/>
            <ac:spMk id="3" creationId="{29D8F624-0657-AFC8-743C-3DC562E5C58A}"/>
          </ac:spMkLst>
        </pc:spChg>
        <pc:spChg chg="add mod">
          <ac:chgData name="明阳 阮" userId="a4dcf2889a22c6f9" providerId="LiveId" clId="{A86D5202-7040-4BE9-A259-0D0906DA0EEF}" dt="2023-06-26T08:12:03.057" v="1005" actId="12788"/>
          <ac:spMkLst>
            <pc:docMk/>
            <pc:sldMk cId="3630156678" sldId="279"/>
            <ac:spMk id="5" creationId="{52B62616-7BFA-E61A-1DA2-A2599029271E}"/>
          </ac:spMkLst>
        </pc:spChg>
        <pc:spChg chg="add mod">
          <ac:chgData name="明阳 阮" userId="a4dcf2889a22c6f9" providerId="LiveId" clId="{A86D5202-7040-4BE9-A259-0D0906DA0EEF}" dt="2023-06-26T08:10:06.149" v="920" actId="1076"/>
          <ac:spMkLst>
            <pc:docMk/>
            <pc:sldMk cId="3630156678" sldId="279"/>
            <ac:spMk id="7" creationId="{ADC19C2C-D4DB-82F8-DFA5-484858C8B4D3}"/>
          </ac:spMkLst>
        </pc:spChg>
        <pc:spChg chg="add mod">
          <ac:chgData name="明阳 阮" userId="a4dcf2889a22c6f9" providerId="LiveId" clId="{A86D5202-7040-4BE9-A259-0D0906DA0EEF}" dt="2023-07-05T09:50:45.073" v="4165" actId="20577"/>
          <ac:spMkLst>
            <pc:docMk/>
            <pc:sldMk cId="3630156678" sldId="279"/>
            <ac:spMk id="8" creationId="{101E53AF-C190-C218-A3B8-EAE48EE9E38B}"/>
          </ac:spMkLst>
        </pc:spChg>
        <pc:spChg chg="add mod">
          <ac:chgData name="明阳 阮" userId="a4dcf2889a22c6f9" providerId="LiveId" clId="{A86D5202-7040-4BE9-A259-0D0906DA0EEF}" dt="2023-06-26T08:10:37.144" v="965" actId="12788"/>
          <ac:spMkLst>
            <pc:docMk/>
            <pc:sldMk cId="3630156678" sldId="279"/>
            <ac:spMk id="10" creationId="{F1522C8A-4DFC-0E89-6C00-B29294BE347F}"/>
          </ac:spMkLst>
        </pc:spChg>
        <pc:spChg chg="add del mod">
          <ac:chgData name="明阳 阮" userId="a4dcf2889a22c6f9" providerId="LiveId" clId="{A86D5202-7040-4BE9-A259-0D0906DA0EEF}" dt="2023-06-27T09:05:38.645" v="3753" actId="478"/>
          <ac:spMkLst>
            <pc:docMk/>
            <pc:sldMk cId="3630156678" sldId="279"/>
            <ac:spMk id="11" creationId="{4608E99D-3664-3469-8333-B6C49D5B938A}"/>
          </ac:spMkLst>
        </pc:spChg>
        <pc:spChg chg="add del mod">
          <ac:chgData name="明阳 阮" userId="a4dcf2889a22c6f9" providerId="LiveId" clId="{A86D5202-7040-4BE9-A259-0D0906DA0EEF}" dt="2023-06-27T09:05:40.048" v="3754" actId="478"/>
          <ac:spMkLst>
            <pc:docMk/>
            <pc:sldMk cId="3630156678" sldId="279"/>
            <ac:spMk id="12" creationId="{749E918D-AD1F-EE73-EED4-B1657AE0893A}"/>
          </ac:spMkLst>
        </pc:spChg>
        <pc:spChg chg="add del mod">
          <ac:chgData name="明阳 阮" userId="a4dcf2889a22c6f9" providerId="LiveId" clId="{A86D5202-7040-4BE9-A259-0D0906DA0EEF}" dt="2023-06-27T09:05:41.582" v="3755" actId="478"/>
          <ac:spMkLst>
            <pc:docMk/>
            <pc:sldMk cId="3630156678" sldId="279"/>
            <ac:spMk id="13" creationId="{2C0E6088-E2A8-FE89-D360-2D84F9945BD6}"/>
          </ac:spMkLst>
        </pc:spChg>
        <pc:spChg chg="add del mod">
          <ac:chgData name="明阳 阮" userId="a4dcf2889a22c6f9" providerId="LiveId" clId="{A86D5202-7040-4BE9-A259-0D0906DA0EEF}" dt="2023-06-27T09:08:11.658" v="3772" actId="478"/>
          <ac:spMkLst>
            <pc:docMk/>
            <pc:sldMk cId="3630156678" sldId="279"/>
            <ac:spMk id="14" creationId="{2F551651-B256-1C71-DC82-92F6D3E9819C}"/>
          </ac:spMkLst>
        </pc:spChg>
        <pc:spChg chg="add mod">
          <ac:chgData name="明阳 阮" userId="a4dcf2889a22c6f9" providerId="LiveId" clId="{A86D5202-7040-4BE9-A259-0D0906DA0EEF}" dt="2023-07-05T09:50:52.919" v="4166" actId="20577"/>
          <ac:spMkLst>
            <pc:docMk/>
            <pc:sldMk cId="3630156678" sldId="279"/>
            <ac:spMk id="15" creationId="{A7270AD8-6522-0ABD-8155-855B72C70DD4}"/>
          </ac:spMkLst>
        </pc:spChg>
        <pc:spChg chg="add mod">
          <ac:chgData name="明阳 阮" userId="a4dcf2889a22c6f9" providerId="LiveId" clId="{A86D5202-7040-4BE9-A259-0D0906DA0EEF}" dt="2023-07-05T09:50:57.100" v="4167" actId="20577"/>
          <ac:spMkLst>
            <pc:docMk/>
            <pc:sldMk cId="3630156678" sldId="279"/>
            <ac:spMk id="16" creationId="{0A3BADC3-2ABA-F79A-27EF-8EF8969A1B33}"/>
          </ac:spMkLst>
        </pc:spChg>
        <pc:spChg chg="add del">
          <ac:chgData name="明阳 阮" userId="a4dcf2889a22c6f9" providerId="LiveId" clId="{A86D5202-7040-4BE9-A259-0D0906DA0EEF}" dt="2023-06-26T08:20:26.361" v="1182" actId="22"/>
          <ac:spMkLst>
            <pc:docMk/>
            <pc:sldMk cId="3630156678" sldId="279"/>
            <ac:spMk id="16" creationId="{AF6BF12B-F767-C6E9-C6FC-38EE475E84DC}"/>
          </ac:spMkLst>
        </pc:spChg>
        <pc:spChg chg="add del mod">
          <ac:chgData name="明阳 阮" userId="a4dcf2889a22c6f9" providerId="LiveId" clId="{A86D5202-7040-4BE9-A259-0D0906DA0EEF}" dt="2023-06-26T08:21:02.857" v="1197"/>
          <ac:spMkLst>
            <pc:docMk/>
            <pc:sldMk cId="3630156678" sldId="279"/>
            <ac:spMk id="17" creationId="{182F5586-98AA-F5E0-BD79-B02215FA8BC7}"/>
          </ac:spMkLst>
        </pc:spChg>
        <pc:spChg chg="add mod">
          <ac:chgData name="明阳 阮" userId="a4dcf2889a22c6f9" providerId="LiveId" clId="{A86D5202-7040-4BE9-A259-0D0906DA0EEF}" dt="2023-07-05T09:49:28.372" v="4163"/>
          <ac:spMkLst>
            <pc:docMk/>
            <pc:sldMk cId="3630156678" sldId="279"/>
            <ac:spMk id="18" creationId="{DAAE0944-A7C7-6F0D-3F90-3BA48F952FD6}"/>
          </ac:spMkLst>
        </pc:spChg>
        <pc:spChg chg="add del mod">
          <ac:chgData name="明阳 阮" userId="a4dcf2889a22c6f9" providerId="LiveId" clId="{A86D5202-7040-4BE9-A259-0D0906DA0EEF}" dt="2023-07-05T09:50:34.781" v="4164"/>
          <ac:spMkLst>
            <pc:docMk/>
            <pc:sldMk cId="3630156678" sldId="279"/>
            <ac:spMk id="19" creationId="{5805882C-DEF3-89A6-14B2-1980D9E3C9A4}"/>
          </ac:spMkLst>
        </pc:spChg>
        <pc:spChg chg="add del mod">
          <ac:chgData name="明阳 阮" userId="a4dcf2889a22c6f9" providerId="LiveId" clId="{A86D5202-7040-4BE9-A259-0D0906DA0EEF}" dt="2023-06-27T09:08:07.248" v="3770" actId="478"/>
          <ac:spMkLst>
            <pc:docMk/>
            <pc:sldMk cId="3630156678" sldId="279"/>
            <ac:spMk id="20" creationId="{D51074C3-176B-DBD7-55C0-5A3CDAC1A497}"/>
          </ac:spMkLst>
        </pc:spChg>
        <pc:spChg chg="add mod">
          <ac:chgData name="明阳 阮" userId="a4dcf2889a22c6f9" providerId="LiveId" clId="{A86D5202-7040-4BE9-A259-0D0906DA0EEF}" dt="2023-07-05T09:48:59.415" v="4162"/>
          <ac:spMkLst>
            <pc:docMk/>
            <pc:sldMk cId="3630156678" sldId="279"/>
            <ac:spMk id="21" creationId="{C18ED27C-C207-E602-D62A-D94ECC2C0C78}"/>
          </ac:spMkLst>
        </pc:spChg>
        <pc:picChg chg="add mod">
          <ac:chgData name="明阳 阮" userId="a4dcf2889a22c6f9" providerId="LiveId" clId="{A86D5202-7040-4BE9-A259-0D0906DA0EEF}" dt="2023-06-27T08:40:04.169" v="3671" actId="1076"/>
          <ac:picMkLst>
            <pc:docMk/>
            <pc:sldMk cId="3630156678" sldId="279"/>
            <ac:picMk id="2" creationId="{2D430440-893E-0322-BA82-E1F564AD2688}"/>
          </ac:picMkLst>
        </pc:picChg>
        <pc:picChg chg="add mod">
          <ac:chgData name="明阳 阮" userId="a4dcf2889a22c6f9" providerId="LiveId" clId="{A86D5202-7040-4BE9-A259-0D0906DA0EEF}" dt="2023-06-27T08:40:04.169" v="3671" actId="1076"/>
          <ac:picMkLst>
            <pc:docMk/>
            <pc:sldMk cId="3630156678" sldId="279"/>
            <ac:picMk id="4" creationId="{1658E4FF-DCB3-9F76-99A0-37995380F05C}"/>
          </ac:picMkLst>
        </pc:picChg>
        <pc:picChg chg="add mod">
          <ac:chgData name="明阳 阮" userId="a4dcf2889a22c6f9" providerId="LiveId" clId="{A86D5202-7040-4BE9-A259-0D0906DA0EEF}" dt="2023-06-27T08:40:04.169" v="3671" actId="1076"/>
          <ac:picMkLst>
            <pc:docMk/>
            <pc:sldMk cId="3630156678" sldId="279"/>
            <ac:picMk id="6" creationId="{B67E2A8A-E14E-C608-45CB-8D60B5B062BF}"/>
          </ac:picMkLst>
        </pc:picChg>
        <pc:picChg chg="add mod">
          <ac:chgData name="明阳 阮" userId="a4dcf2889a22c6f9" providerId="LiveId" clId="{A86D5202-7040-4BE9-A259-0D0906DA0EEF}" dt="2023-06-27T08:40:04.169" v="3671" actId="1076"/>
          <ac:picMkLst>
            <pc:docMk/>
            <pc:sldMk cId="3630156678" sldId="279"/>
            <ac:picMk id="9" creationId="{62FBF5FC-4A11-9074-E1DA-983FAF581702}"/>
          </ac:picMkLst>
        </pc:picChg>
        <pc:picChg chg="add mod">
          <ac:chgData name="明阳 阮" userId="a4dcf2889a22c6f9" providerId="LiveId" clId="{A86D5202-7040-4BE9-A259-0D0906DA0EEF}" dt="2023-06-27T09:18:05.108" v="3787" actId="1076"/>
          <ac:picMkLst>
            <pc:docMk/>
            <pc:sldMk cId="3630156678" sldId="279"/>
            <ac:picMk id="22" creationId="{94627CC7-4C64-743B-4F05-A2717B070829}"/>
          </ac:picMkLst>
        </pc:picChg>
        <pc:picChg chg="add mod">
          <ac:chgData name="明阳 阮" userId="a4dcf2889a22c6f9" providerId="LiveId" clId="{A86D5202-7040-4BE9-A259-0D0906DA0EEF}" dt="2023-06-27T09:18:22.377" v="3790" actId="1076"/>
          <ac:picMkLst>
            <pc:docMk/>
            <pc:sldMk cId="3630156678" sldId="279"/>
            <ac:picMk id="24" creationId="{ABD9F744-7258-2FB4-9AD6-3310E9726A29}"/>
          </ac:picMkLst>
        </pc:picChg>
        <pc:picChg chg="add mod">
          <ac:chgData name="明阳 阮" userId="a4dcf2889a22c6f9" providerId="LiveId" clId="{A86D5202-7040-4BE9-A259-0D0906DA0EEF}" dt="2023-06-27T09:18:40.241" v="3793" actId="1076"/>
          <ac:picMkLst>
            <pc:docMk/>
            <pc:sldMk cId="3630156678" sldId="279"/>
            <ac:picMk id="26" creationId="{5689E69A-0A21-BA7B-18B0-C0EB117ECCD3}"/>
          </ac:picMkLst>
        </pc:picChg>
        <pc:picChg chg="add mod">
          <ac:chgData name="明阳 阮" userId="a4dcf2889a22c6f9" providerId="LiveId" clId="{A86D5202-7040-4BE9-A259-0D0906DA0EEF}" dt="2023-06-27T09:33:37.981" v="3800" actId="1076"/>
          <ac:picMkLst>
            <pc:docMk/>
            <pc:sldMk cId="3630156678" sldId="279"/>
            <ac:picMk id="28" creationId="{F280043B-0AE7-2EAB-2010-56DC48730D7D}"/>
          </ac:picMkLst>
        </pc:picChg>
      </pc:sldChg>
      <pc:sldChg chg="new del">
        <pc:chgData name="明阳 阮" userId="a4dcf2889a22c6f9" providerId="LiveId" clId="{A86D5202-7040-4BE9-A259-0D0906DA0EEF}" dt="2023-06-26T08:08:10.939" v="889" actId="680"/>
        <pc:sldMkLst>
          <pc:docMk/>
          <pc:sldMk cId="4205488049" sldId="279"/>
        </pc:sldMkLst>
      </pc:sldChg>
      <pc:sldChg chg="addSp modSp new del mod">
        <pc:chgData name="明阳 阮" userId="a4dcf2889a22c6f9" providerId="LiveId" clId="{A86D5202-7040-4BE9-A259-0D0906DA0EEF}" dt="2023-06-27T06:27:35.576" v="3112" actId="47"/>
        <pc:sldMkLst>
          <pc:docMk/>
          <pc:sldMk cId="1429138368" sldId="280"/>
        </pc:sldMkLst>
        <pc:spChg chg="add mod">
          <ac:chgData name="明阳 阮" userId="a4dcf2889a22c6f9" providerId="LiveId" clId="{A86D5202-7040-4BE9-A259-0D0906DA0EEF}" dt="2023-06-26T08:11:15.703" v="991" actId="20577"/>
          <ac:spMkLst>
            <pc:docMk/>
            <pc:sldMk cId="1429138368" sldId="280"/>
            <ac:spMk id="2" creationId="{2B999896-F05C-327F-1684-26B0C4B7B502}"/>
          </ac:spMkLst>
        </pc:spChg>
      </pc:sldChg>
      <pc:sldChg chg="addSp delSp modSp new mod">
        <pc:chgData name="明阳 阮" userId="a4dcf2889a22c6f9" providerId="LiveId" clId="{A86D5202-7040-4BE9-A259-0D0906DA0EEF}" dt="2023-07-05T09:44:59.484" v="4096" actId="1076"/>
        <pc:sldMkLst>
          <pc:docMk/>
          <pc:sldMk cId="3420330743" sldId="281"/>
        </pc:sldMkLst>
        <pc:spChg chg="add del mod">
          <ac:chgData name="明阳 阮" userId="a4dcf2889a22c6f9" providerId="LiveId" clId="{A86D5202-7040-4BE9-A259-0D0906DA0EEF}" dt="2023-06-26T08:13:32.053" v="1031"/>
          <ac:spMkLst>
            <pc:docMk/>
            <pc:sldMk cId="3420330743" sldId="281"/>
            <ac:spMk id="2" creationId="{639A39F9-130A-72AE-4389-F9403AE8E63E}"/>
          </ac:spMkLst>
        </pc:spChg>
        <pc:spChg chg="add mod">
          <ac:chgData name="明阳 阮" userId="a4dcf2889a22c6f9" providerId="LiveId" clId="{A86D5202-7040-4BE9-A259-0D0906DA0EEF}" dt="2023-06-27T08:48:28.776" v="3673" actId="571"/>
          <ac:spMkLst>
            <pc:docMk/>
            <pc:sldMk cId="3420330743" sldId="281"/>
            <ac:spMk id="2" creationId="{E1AACCA7-8D9A-C3C7-73FC-533A1282259B}"/>
          </ac:spMkLst>
        </pc:spChg>
        <pc:spChg chg="add mod">
          <ac:chgData name="明阳 阮" userId="a4dcf2889a22c6f9" providerId="LiveId" clId="{A86D5202-7040-4BE9-A259-0D0906DA0EEF}" dt="2023-06-26T08:13:49.687" v="1056" actId="20577"/>
          <ac:spMkLst>
            <pc:docMk/>
            <pc:sldMk cId="3420330743" sldId="281"/>
            <ac:spMk id="3" creationId="{9307FC85-CF2F-8947-5995-69D921B11960}"/>
          </ac:spMkLst>
        </pc:spChg>
        <pc:spChg chg="add mod">
          <ac:chgData name="明阳 阮" userId="a4dcf2889a22c6f9" providerId="LiveId" clId="{A86D5202-7040-4BE9-A259-0D0906DA0EEF}" dt="2023-06-27T08:48:47.392" v="3697" actId="20577"/>
          <ac:spMkLst>
            <pc:docMk/>
            <pc:sldMk cId="3420330743" sldId="281"/>
            <ac:spMk id="4" creationId="{6DA78750-5D2B-43DA-9E71-76B8C27411AC}"/>
          </ac:spMkLst>
        </pc:spChg>
        <pc:spChg chg="add del mod">
          <ac:chgData name="明阳 阮" userId="a4dcf2889a22c6f9" providerId="LiveId" clId="{A86D5202-7040-4BE9-A259-0D0906DA0EEF}" dt="2023-06-27T10:19:42.097" v="4048" actId="478"/>
          <ac:spMkLst>
            <pc:docMk/>
            <pc:sldMk cId="3420330743" sldId="281"/>
            <ac:spMk id="8" creationId="{8C689CFB-30D0-A5B0-6FDD-AD7E6BCEF6E2}"/>
          </ac:spMkLst>
        </pc:spChg>
        <pc:spChg chg="add del mod">
          <ac:chgData name="明阳 阮" userId="a4dcf2889a22c6f9" providerId="LiveId" clId="{A86D5202-7040-4BE9-A259-0D0906DA0EEF}" dt="2023-07-05T09:44:42.490" v="4092" actId="21"/>
          <ac:spMkLst>
            <pc:docMk/>
            <pc:sldMk cId="3420330743" sldId="281"/>
            <ac:spMk id="9" creationId="{A0E1188B-BB6B-F8FD-CF0E-BD620D50ACC8}"/>
          </ac:spMkLst>
        </pc:spChg>
        <pc:spChg chg="add del mod">
          <ac:chgData name="明阳 阮" userId="a4dcf2889a22c6f9" providerId="LiveId" clId="{A86D5202-7040-4BE9-A259-0D0906DA0EEF}" dt="2023-06-27T10:19:45.310" v="4050" actId="478"/>
          <ac:spMkLst>
            <pc:docMk/>
            <pc:sldMk cId="3420330743" sldId="281"/>
            <ac:spMk id="9" creationId="{BB6AB119-35B6-6798-6DC3-461F05F0A2F7}"/>
          </ac:spMkLst>
        </pc:spChg>
        <pc:spChg chg="add mod">
          <ac:chgData name="明阳 阮" userId="a4dcf2889a22c6f9" providerId="LiveId" clId="{A86D5202-7040-4BE9-A259-0D0906DA0EEF}" dt="2023-07-05T09:44:59.484" v="4096" actId="1076"/>
          <ac:spMkLst>
            <pc:docMk/>
            <pc:sldMk cId="3420330743" sldId="281"/>
            <ac:spMk id="10" creationId="{17667A35-7FBD-0247-C4EE-E5CCF6C1C6D2}"/>
          </ac:spMkLst>
        </pc:spChg>
        <pc:spChg chg="add del mod">
          <ac:chgData name="明阳 阮" userId="a4dcf2889a22c6f9" providerId="LiveId" clId="{A86D5202-7040-4BE9-A259-0D0906DA0EEF}" dt="2023-06-27T10:19:43.533" v="4049" actId="478"/>
          <ac:spMkLst>
            <pc:docMk/>
            <pc:sldMk cId="3420330743" sldId="281"/>
            <ac:spMk id="10" creationId="{BF0ACA40-9B43-D209-CC0E-550672D1B10A}"/>
          </ac:spMkLst>
        </pc:spChg>
        <pc:spChg chg="add mod">
          <ac:chgData name="明阳 阮" userId="a4dcf2889a22c6f9" providerId="LiveId" clId="{A86D5202-7040-4BE9-A259-0D0906DA0EEF}" dt="2023-06-27T09:33:45.437" v="3813"/>
          <ac:spMkLst>
            <pc:docMk/>
            <pc:sldMk cId="3420330743" sldId="281"/>
            <ac:spMk id="11" creationId="{8966CE06-D803-159A-041E-2B82C3198EAA}"/>
          </ac:spMkLst>
        </pc:spChg>
        <pc:spChg chg="add mod">
          <ac:chgData name="明阳 阮" userId="a4dcf2889a22c6f9" providerId="LiveId" clId="{A86D5202-7040-4BE9-A259-0D0906DA0EEF}" dt="2023-06-27T09:34:54.464" v="3815" actId="20577"/>
          <ac:spMkLst>
            <pc:docMk/>
            <pc:sldMk cId="3420330743" sldId="281"/>
            <ac:spMk id="12" creationId="{2BA74BB8-8B75-6604-8DB8-462C885068FC}"/>
          </ac:spMkLst>
        </pc:spChg>
        <pc:spChg chg="add del mod">
          <ac:chgData name="明阳 阮" userId="a4dcf2889a22c6f9" providerId="LiveId" clId="{A86D5202-7040-4BE9-A259-0D0906DA0EEF}" dt="2023-07-05T09:44:56.680" v="4095" actId="478"/>
          <ac:spMkLst>
            <pc:docMk/>
            <pc:sldMk cId="3420330743" sldId="281"/>
            <ac:spMk id="13" creationId="{855B77EB-16F3-6381-054A-21C586161DF2}"/>
          </ac:spMkLst>
        </pc:spChg>
        <pc:picChg chg="add mod">
          <ac:chgData name="明阳 阮" userId="a4dcf2889a22c6f9" providerId="LiveId" clId="{A86D5202-7040-4BE9-A259-0D0906DA0EEF}" dt="2023-06-26T08:16:50.372" v="1135" actId="1076"/>
          <ac:picMkLst>
            <pc:docMk/>
            <pc:sldMk cId="3420330743" sldId="281"/>
            <ac:picMk id="5" creationId="{664008E2-6815-B4EB-8647-2894F2EDEF7D}"/>
          </ac:picMkLst>
        </pc:picChg>
        <pc:picChg chg="add mod">
          <ac:chgData name="明阳 阮" userId="a4dcf2889a22c6f9" providerId="LiveId" clId="{A86D5202-7040-4BE9-A259-0D0906DA0EEF}" dt="2023-06-26T08:16:19.871" v="1127" actId="1076"/>
          <ac:picMkLst>
            <pc:docMk/>
            <pc:sldMk cId="3420330743" sldId="281"/>
            <ac:picMk id="6" creationId="{789B764F-92D5-04CD-EE3C-63EF17659A80}"/>
          </ac:picMkLst>
        </pc:picChg>
        <pc:picChg chg="add mod">
          <ac:chgData name="明阳 阮" userId="a4dcf2889a22c6f9" providerId="LiveId" clId="{A86D5202-7040-4BE9-A259-0D0906DA0EEF}" dt="2023-06-26T08:16:09.774" v="1123" actId="14100"/>
          <ac:picMkLst>
            <pc:docMk/>
            <pc:sldMk cId="3420330743" sldId="281"/>
            <ac:picMk id="7" creationId="{55E4C1B7-4D6F-3F44-0FAE-ED681D105D22}"/>
          </ac:picMkLst>
        </pc:picChg>
      </pc:sldChg>
      <pc:sldChg chg="addSp delSp modSp new mod">
        <pc:chgData name="明阳 阮" userId="a4dcf2889a22c6f9" providerId="LiveId" clId="{A86D5202-7040-4BE9-A259-0D0906DA0EEF}" dt="2023-06-27T08:37:41.797" v="3640" actId="20577"/>
        <pc:sldMkLst>
          <pc:docMk/>
          <pc:sldMk cId="2108261950" sldId="282"/>
        </pc:sldMkLst>
        <pc:spChg chg="del">
          <ac:chgData name="明阳 阮" userId="a4dcf2889a22c6f9" providerId="LiveId" clId="{A86D5202-7040-4BE9-A259-0D0906DA0EEF}" dt="2023-06-26T08:45:16.109" v="1473" actId="478"/>
          <ac:spMkLst>
            <pc:docMk/>
            <pc:sldMk cId="2108261950" sldId="282"/>
            <ac:spMk id="2" creationId="{A2F83FAC-2A07-421F-FC17-D4F9E0603372}"/>
          </ac:spMkLst>
        </pc:spChg>
        <pc:spChg chg="del">
          <ac:chgData name="明阳 阮" userId="a4dcf2889a22c6f9" providerId="LiveId" clId="{A86D5202-7040-4BE9-A259-0D0906DA0EEF}" dt="2023-06-26T08:45:18.202" v="1474" actId="478"/>
          <ac:spMkLst>
            <pc:docMk/>
            <pc:sldMk cId="2108261950" sldId="282"/>
            <ac:spMk id="3" creationId="{4BC9DFC8-FB4F-0E44-214A-3E0301E3EDDF}"/>
          </ac:spMkLst>
        </pc:spChg>
        <pc:spChg chg="add del mod">
          <ac:chgData name="明阳 阮" userId="a4dcf2889a22c6f9" providerId="LiveId" clId="{A86D5202-7040-4BE9-A259-0D0906DA0EEF}" dt="2023-06-27T04:21:18.205" v="2021" actId="478"/>
          <ac:spMkLst>
            <pc:docMk/>
            <pc:sldMk cId="2108261950" sldId="282"/>
            <ac:spMk id="4" creationId="{2F151F94-4A21-8893-D64E-DEE4F7965BEC}"/>
          </ac:spMkLst>
        </pc:spChg>
        <pc:spChg chg="add del mod">
          <ac:chgData name="明阳 阮" userId="a4dcf2889a22c6f9" providerId="LiveId" clId="{A86D5202-7040-4BE9-A259-0D0906DA0EEF}" dt="2023-06-27T05:52:59.967" v="2718"/>
          <ac:spMkLst>
            <pc:docMk/>
            <pc:sldMk cId="2108261950" sldId="282"/>
            <ac:spMk id="5" creationId="{5ADA6252-07CD-F34B-45CD-5D64FC9A7665}"/>
          </ac:spMkLst>
        </pc:spChg>
        <pc:spChg chg="add del mod">
          <ac:chgData name="明阳 阮" userId="a4dcf2889a22c6f9" providerId="LiveId" clId="{A86D5202-7040-4BE9-A259-0D0906DA0EEF}" dt="2023-06-26T08:46:37.505" v="1501" actId="478"/>
          <ac:spMkLst>
            <pc:docMk/>
            <pc:sldMk cId="2108261950" sldId="282"/>
            <ac:spMk id="5" creationId="{D556E519-23C3-55AC-28C6-B12503AA9C2F}"/>
          </ac:spMkLst>
        </pc:spChg>
        <pc:spChg chg="add del mod">
          <ac:chgData name="明阳 阮" userId="a4dcf2889a22c6f9" providerId="LiveId" clId="{A86D5202-7040-4BE9-A259-0D0906DA0EEF}" dt="2023-06-27T04:21:16.107" v="2020" actId="478"/>
          <ac:spMkLst>
            <pc:docMk/>
            <pc:sldMk cId="2108261950" sldId="282"/>
            <ac:spMk id="6" creationId="{4904AD64-32FA-A3BB-ACEA-F46783CAEC98}"/>
          </ac:spMkLst>
        </pc:spChg>
        <pc:spChg chg="add del mod">
          <ac:chgData name="明阳 阮" userId="a4dcf2889a22c6f9" providerId="LiveId" clId="{A86D5202-7040-4BE9-A259-0D0906DA0EEF}" dt="2023-06-27T05:53:43.050" v="2726" actId="478"/>
          <ac:spMkLst>
            <pc:docMk/>
            <pc:sldMk cId="2108261950" sldId="282"/>
            <ac:spMk id="7" creationId="{06A03B9F-0898-BD1D-3644-8BF8FD77DE53}"/>
          </ac:spMkLst>
        </pc:spChg>
        <pc:spChg chg="add del mod">
          <ac:chgData name="明阳 阮" userId="a4dcf2889a22c6f9" providerId="LiveId" clId="{A86D5202-7040-4BE9-A259-0D0906DA0EEF}" dt="2023-06-27T05:57:47.830" v="2764" actId="478"/>
          <ac:spMkLst>
            <pc:docMk/>
            <pc:sldMk cId="2108261950" sldId="282"/>
            <ac:spMk id="11" creationId="{290C9B17-A418-DB58-D507-50AAC4D38E8A}"/>
          </ac:spMkLst>
        </pc:spChg>
        <pc:spChg chg="add del mod">
          <ac:chgData name="明阳 阮" userId="a4dcf2889a22c6f9" providerId="LiveId" clId="{A86D5202-7040-4BE9-A259-0D0906DA0EEF}" dt="2023-06-27T05:57:50.367" v="2765" actId="478"/>
          <ac:spMkLst>
            <pc:docMk/>
            <pc:sldMk cId="2108261950" sldId="282"/>
            <ac:spMk id="12" creationId="{8AB4F95D-4E95-6390-E246-9EAA37153C4E}"/>
          </ac:spMkLst>
        </pc:spChg>
        <pc:spChg chg="add del mod">
          <ac:chgData name="明阳 阮" userId="a4dcf2889a22c6f9" providerId="LiveId" clId="{A86D5202-7040-4BE9-A259-0D0906DA0EEF}" dt="2023-06-27T06:03:02.082" v="2792" actId="478"/>
          <ac:spMkLst>
            <pc:docMk/>
            <pc:sldMk cId="2108261950" sldId="282"/>
            <ac:spMk id="13" creationId="{FFB58F18-6BC2-3D0F-99A2-0FA53889CBA5}"/>
          </ac:spMkLst>
        </pc:spChg>
        <pc:spChg chg="add mod">
          <ac:chgData name="明阳 阮" userId="a4dcf2889a22c6f9" providerId="LiveId" clId="{A86D5202-7040-4BE9-A259-0D0906DA0EEF}" dt="2023-06-27T05:53:22.992" v="2723"/>
          <ac:spMkLst>
            <pc:docMk/>
            <pc:sldMk cId="2108261950" sldId="282"/>
            <ac:spMk id="14" creationId="{DF1E5ACE-8259-676A-B176-47D79ED03B13}"/>
          </ac:spMkLst>
        </pc:spChg>
        <pc:spChg chg="add mod">
          <ac:chgData name="明阳 阮" userId="a4dcf2889a22c6f9" providerId="LiveId" clId="{A86D5202-7040-4BE9-A259-0D0906DA0EEF}" dt="2023-06-27T08:37:41.797" v="3640" actId="20577"/>
          <ac:spMkLst>
            <pc:docMk/>
            <pc:sldMk cId="2108261950" sldId="282"/>
            <ac:spMk id="27" creationId="{4A8F46EB-8F82-8CCC-BF0B-2A6374E84C0F}"/>
          </ac:spMkLst>
        </pc:spChg>
        <pc:spChg chg="add mod">
          <ac:chgData name="明阳 阮" userId="a4dcf2889a22c6f9" providerId="LiveId" clId="{A86D5202-7040-4BE9-A259-0D0906DA0EEF}" dt="2023-06-27T08:37:15.884" v="3618" actId="20577"/>
          <ac:spMkLst>
            <pc:docMk/>
            <pc:sldMk cId="2108261950" sldId="282"/>
            <ac:spMk id="28" creationId="{C2140471-E75F-0445-EEE3-4DE2E80A28FD}"/>
          </ac:spMkLst>
        </pc:spChg>
        <pc:spChg chg="add mod">
          <ac:chgData name="明阳 阮" userId="a4dcf2889a22c6f9" providerId="LiveId" clId="{A86D5202-7040-4BE9-A259-0D0906DA0EEF}" dt="2023-06-27T08:37:25.470" v="3624" actId="20577"/>
          <ac:spMkLst>
            <pc:docMk/>
            <pc:sldMk cId="2108261950" sldId="282"/>
            <ac:spMk id="29" creationId="{C807F5C9-2D42-2559-85B2-361481A8EED7}"/>
          </ac:spMkLst>
        </pc:spChg>
        <pc:spChg chg="add mod">
          <ac:chgData name="明阳 阮" userId="a4dcf2889a22c6f9" providerId="LiveId" clId="{A86D5202-7040-4BE9-A259-0D0906DA0EEF}" dt="2023-06-27T07:13:28.773" v="3291" actId="122"/>
          <ac:spMkLst>
            <pc:docMk/>
            <pc:sldMk cId="2108261950" sldId="282"/>
            <ac:spMk id="30" creationId="{69E76AD5-AA6E-ABF8-389F-CDB7130B2229}"/>
          </ac:spMkLst>
        </pc:spChg>
        <pc:spChg chg="add mod">
          <ac:chgData name="明阳 阮" userId="a4dcf2889a22c6f9" providerId="LiveId" clId="{A86D5202-7040-4BE9-A259-0D0906DA0EEF}" dt="2023-06-27T07:13:23.236" v="3290" actId="122"/>
          <ac:spMkLst>
            <pc:docMk/>
            <pc:sldMk cId="2108261950" sldId="282"/>
            <ac:spMk id="31" creationId="{5F1C4D24-F846-42A4-7CF4-A7E3067486E7}"/>
          </ac:spMkLst>
        </pc:spChg>
        <pc:spChg chg="add mod">
          <ac:chgData name="明阳 阮" userId="a4dcf2889a22c6f9" providerId="LiveId" clId="{A86D5202-7040-4BE9-A259-0D0906DA0EEF}" dt="2023-06-27T07:13:38.637" v="3294" actId="20577"/>
          <ac:spMkLst>
            <pc:docMk/>
            <pc:sldMk cId="2108261950" sldId="282"/>
            <ac:spMk id="32" creationId="{9376D56B-8F46-58A0-CEAA-286EF61F5118}"/>
          </ac:spMkLst>
        </pc:spChg>
        <pc:spChg chg="add mod">
          <ac:chgData name="明阳 阮" userId="a4dcf2889a22c6f9" providerId="LiveId" clId="{A86D5202-7040-4BE9-A259-0D0906DA0EEF}" dt="2023-06-27T07:13:48.025" v="3296" actId="20577"/>
          <ac:spMkLst>
            <pc:docMk/>
            <pc:sldMk cId="2108261950" sldId="282"/>
            <ac:spMk id="33" creationId="{DABDCF0A-D643-5352-82E8-2C89A746A144}"/>
          </ac:spMkLst>
        </pc:spChg>
        <pc:spChg chg="add mod">
          <ac:chgData name="明阳 阮" userId="a4dcf2889a22c6f9" providerId="LiveId" clId="{A86D5202-7040-4BE9-A259-0D0906DA0EEF}" dt="2023-06-27T07:14:43.918" v="3313" actId="14861"/>
          <ac:spMkLst>
            <pc:docMk/>
            <pc:sldMk cId="2108261950" sldId="282"/>
            <ac:spMk id="34" creationId="{D1F4FD17-D196-B0A6-E864-A971DACBB136}"/>
          </ac:spMkLst>
        </pc:spChg>
        <pc:spChg chg="add mod">
          <ac:chgData name="明阳 阮" userId="a4dcf2889a22c6f9" providerId="LiveId" clId="{A86D5202-7040-4BE9-A259-0D0906DA0EEF}" dt="2023-06-27T07:15:50.108" v="3408" actId="20577"/>
          <ac:spMkLst>
            <pc:docMk/>
            <pc:sldMk cId="2108261950" sldId="282"/>
            <ac:spMk id="35" creationId="{7954B9EC-061B-8E6F-BE81-B102E422A103}"/>
          </ac:spMkLst>
        </pc:spChg>
        <pc:spChg chg="add mod">
          <ac:chgData name="明阳 阮" userId="a4dcf2889a22c6f9" providerId="LiveId" clId="{A86D5202-7040-4BE9-A259-0D0906DA0EEF}" dt="2023-06-27T07:21:49.750" v="3555" actId="20577"/>
          <ac:spMkLst>
            <pc:docMk/>
            <pc:sldMk cId="2108261950" sldId="282"/>
            <ac:spMk id="36" creationId="{387F4446-7C42-D0BE-A32C-ED4B6B51E2D6}"/>
          </ac:spMkLst>
        </pc:spChg>
        <pc:spChg chg="add mod">
          <ac:chgData name="明阳 阮" userId="a4dcf2889a22c6f9" providerId="LiveId" clId="{A86D5202-7040-4BE9-A259-0D0906DA0EEF}" dt="2023-06-27T07:22:00.862" v="3557" actId="1076"/>
          <ac:spMkLst>
            <pc:docMk/>
            <pc:sldMk cId="2108261950" sldId="282"/>
            <ac:spMk id="37" creationId="{3CD0D83D-30C9-F940-E4FB-0BEE5FE03A58}"/>
          </ac:spMkLst>
        </pc:spChg>
        <pc:spChg chg="add mod">
          <ac:chgData name="明阳 阮" userId="a4dcf2889a22c6f9" providerId="LiveId" clId="{A86D5202-7040-4BE9-A259-0D0906DA0EEF}" dt="2023-06-27T07:22:18.805" v="3563" actId="1076"/>
          <ac:spMkLst>
            <pc:docMk/>
            <pc:sldMk cId="2108261950" sldId="282"/>
            <ac:spMk id="38" creationId="{76BDFCA5-F111-8CA8-A023-D3C852C692C5}"/>
          </ac:spMkLst>
        </pc:spChg>
        <pc:graphicFrameChg chg="add del mod modGraphic">
          <ac:chgData name="明阳 阮" userId="a4dcf2889a22c6f9" providerId="LiveId" clId="{A86D5202-7040-4BE9-A259-0D0906DA0EEF}" dt="2023-06-27T06:51:11.924" v="3227" actId="478"/>
          <ac:graphicFrameMkLst>
            <pc:docMk/>
            <pc:sldMk cId="2108261950" sldId="282"/>
            <ac:graphicFrameMk id="2" creationId="{EE50353E-95C2-5269-7A2C-FAB4030EB1C4}"/>
          </ac:graphicFrameMkLst>
        </pc:graphicFrameChg>
        <pc:graphicFrameChg chg="add del mod modGraphic">
          <ac:chgData name="明阳 阮" userId="a4dcf2889a22c6f9" providerId="LiveId" clId="{A86D5202-7040-4BE9-A259-0D0906DA0EEF}" dt="2023-06-27T05:53:58.716" v="2729" actId="21"/>
          <ac:graphicFrameMkLst>
            <pc:docMk/>
            <pc:sldMk cId="2108261950" sldId="282"/>
            <ac:graphicFrameMk id="3" creationId="{54967A63-2A89-0A53-7F3E-87511440DBFD}"/>
          </ac:graphicFrameMkLst>
        </pc:graphicFrameChg>
        <pc:picChg chg="add del mod">
          <ac:chgData name="明阳 阮" userId="a4dcf2889a22c6f9" providerId="LiveId" clId="{A86D5202-7040-4BE9-A259-0D0906DA0EEF}" dt="2023-06-27T05:52:54.263" v="2711" actId="931"/>
          <ac:picMkLst>
            <pc:docMk/>
            <pc:sldMk cId="2108261950" sldId="282"/>
            <ac:picMk id="9" creationId="{DEDAA625-3A02-932E-90DD-A4326FA8201B}"/>
          </ac:picMkLst>
        </pc:picChg>
        <pc:picChg chg="add del mod">
          <ac:chgData name="明阳 阮" userId="a4dcf2889a22c6f9" providerId="LiveId" clId="{A86D5202-7040-4BE9-A259-0D0906DA0EEF}" dt="2023-06-27T06:12:44.762" v="2937" actId="478"/>
          <ac:picMkLst>
            <pc:docMk/>
            <pc:sldMk cId="2108261950" sldId="282"/>
            <ac:picMk id="16" creationId="{4F77A6CF-0C8A-4317-753B-EEEE72B3E8D1}"/>
          </ac:picMkLst>
        </pc:picChg>
        <pc:picChg chg="add mod">
          <ac:chgData name="明阳 阮" userId="a4dcf2889a22c6f9" providerId="LiveId" clId="{A86D5202-7040-4BE9-A259-0D0906DA0EEF}" dt="2023-06-27T07:10:10.603" v="3246" actId="1076"/>
          <ac:picMkLst>
            <pc:docMk/>
            <pc:sldMk cId="2108261950" sldId="282"/>
            <ac:picMk id="20" creationId="{71FEBB30-F6F3-BB23-33DF-CB73354FA3C0}"/>
          </ac:picMkLst>
        </pc:picChg>
        <pc:picChg chg="add mod">
          <ac:chgData name="明阳 阮" userId="a4dcf2889a22c6f9" providerId="LiveId" clId="{A86D5202-7040-4BE9-A259-0D0906DA0EEF}" dt="2023-06-27T07:22:11.189" v="3562" actId="1076"/>
          <ac:picMkLst>
            <pc:docMk/>
            <pc:sldMk cId="2108261950" sldId="282"/>
            <ac:picMk id="22" creationId="{49F8E560-9612-41DB-9D09-BD56541B8777}"/>
          </ac:picMkLst>
        </pc:picChg>
        <pc:picChg chg="add mod">
          <ac:chgData name="明阳 阮" userId="a4dcf2889a22c6f9" providerId="LiveId" clId="{A86D5202-7040-4BE9-A259-0D0906DA0EEF}" dt="2023-06-27T07:10:10.603" v="3246" actId="1076"/>
          <ac:picMkLst>
            <pc:docMk/>
            <pc:sldMk cId="2108261950" sldId="282"/>
            <ac:picMk id="24" creationId="{435902C3-8342-82FF-22DE-36D1E5752A27}"/>
          </ac:picMkLst>
        </pc:picChg>
        <pc:cxnChg chg="add del mod ord">
          <ac:chgData name="明阳 阮" userId="a4dcf2889a22c6f9" providerId="LiveId" clId="{A86D5202-7040-4BE9-A259-0D0906DA0EEF}" dt="2023-06-27T06:14:57.707" v="3021" actId="478"/>
          <ac:cxnSpMkLst>
            <pc:docMk/>
            <pc:sldMk cId="2108261950" sldId="282"/>
            <ac:cxnSpMk id="10" creationId="{30303A5B-D590-1DDC-5CEC-725E6FBBB1EA}"/>
          </ac:cxnSpMkLst>
        </pc:cxnChg>
        <pc:cxnChg chg="add mod">
          <ac:chgData name="明阳 阮" userId="a4dcf2889a22c6f9" providerId="LiveId" clId="{A86D5202-7040-4BE9-A259-0D0906DA0EEF}" dt="2023-06-27T06:51:32.071" v="3228" actId="1076"/>
          <ac:cxnSpMkLst>
            <pc:docMk/>
            <pc:sldMk cId="2108261950" sldId="282"/>
            <ac:cxnSpMk id="26" creationId="{402C2EEB-9CA7-ADD9-29A8-310BCCA7E71C}"/>
          </ac:cxnSpMkLst>
        </pc:cxnChg>
      </pc:sldChg>
      <pc:sldChg chg="addSp modSp new del mod">
        <pc:chgData name="明阳 阮" userId="a4dcf2889a22c6f9" providerId="LiveId" clId="{A86D5202-7040-4BE9-A259-0D0906DA0EEF}" dt="2023-06-27T09:35:01.980" v="3816" actId="47"/>
        <pc:sldMkLst>
          <pc:docMk/>
          <pc:sldMk cId="198574051" sldId="283"/>
        </pc:sldMkLst>
        <pc:spChg chg="add mod">
          <ac:chgData name="明阳 阮" userId="a4dcf2889a22c6f9" providerId="LiveId" clId="{A86D5202-7040-4BE9-A259-0D0906DA0EEF}" dt="2023-06-27T08:49:03.931" v="3722" actId="20577"/>
          <ac:spMkLst>
            <pc:docMk/>
            <pc:sldMk cId="198574051" sldId="283"/>
            <ac:spMk id="2" creationId="{CB2B0795-FA18-C90F-8A01-5B42CC440F8A}"/>
          </ac:spMkLst>
        </pc:spChg>
      </pc:sldChg>
      <pc:sldChg chg="addSp delSp modSp new mod">
        <pc:chgData name="明阳 阮" userId="a4dcf2889a22c6f9" providerId="LiveId" clId="{A86D5202-7040-4BE9-A259-0D0906DA0EEF}" dt="2023-06-27T09:50:15.849" v="3931" actId="1076"/>
        <pc:sldMkLst>
          <pc:docMk/>
          <pc:sldMk cId="2363447266" sldId="283"/>
        </pc:sldMkLst>
        <pc:spChg chg="mod">
          <ac:chgData name="明阳 阮" userId="a4dcf2889a22c6f9" providerId="LiveId" clId="{A86D5202-7040-4BE9-A259-0D0906DA0EEF}" dt="2023-06-27T09:36:14.142" v="3833" actId="20577"/>
          <ac:spMkLst>
            <pc:docMk/>
            <pc:sldMk cId="2363447266" sldId="283"/>
            <ac:spMk id="2" creationId="{8BB16F90-3440-E8C0-967A-F990EBBFE65E}"/>
          </ac:spMkLst>
        </pc:spChg>
        <pc:spChg chg="del">
          <ac:chgData name="明阳 阮" userId="a4dcf2889a22c6f9" providerId="LiveId" clId="{A86D5202-7040-4BE9-A259-0D0906DA0EEF}" dt="2023-06-27T09:36:18.965" v="3834" actId="478"/>
          <ac:spMkLst>
            <pc:docMk/>
            <pc:sldMk cId="2363447266" sldId="283"/>
            <ac:spMk id="3" creationId="{E72E4D46-1DBF-D16E-22BB-C39334538127}"/>
          </ac:spMkLst>
        </pc:spChg>
        <pc:spChg chg="add mod">
          <ac:chgData name="明阳 阮" userId="a4dcf2889a22c6f9" providerId="LiveId" clId="{A86D5202-7040-4BE9-A259-0D0906DA0EEF}" dt="2023-06-27T09:50:15.849" v="3931" actId="1076"/>
          <ac:spMkLst>
            <pc:docMk/>
            <pc:sldMk cId="2363447266" sldId="283"/>
            <ac:spMk id="4" creationId="{BA869E9A-D763-A4F4-7FC5-3233BE35BEA9}"/>
          </ac:spMkLst>
        </pc:spChg>
        <pc:spChg chg="add mod">
          <ac:chgData name="明阳 阮" userId="a4dcf2889a22c6f9" providerId="LiveId" clId="{A86D5202-7040-4BE9-A259-0D0906DA0EEF}" dt="2023-06-27T09:50:07.477" v="3930" actId="1076"/>
          <ac:spMkLst>
            <pc:docMk/>
            <pc:sldMk cId="2363447266" sldId="283"/>
            <ac:spMk id="5" creationId="{D4C2AFEC-662D-2C7D-CF4F-C3E8267C2662}"/>
          </ac:spMkLst>
        </pc:spChg>
        <pc:spChg chg="add del mod">
          <ac:chgData name="明阳 阮" userId="a4dcf2889a22c6f9" providerId="LiveId" clId="{A86D5202-7040-4BE9-A259-0D0906DA0EEF}" dt="2023-06-27T09:48:21.715" v="3912"/>
          <ac:spMkLst>
            <pc:docMk/>
            <pc:sldMk cId="2363447266" sldId="283"/>
            <ac:spMk id="10" creationId="{5CB2662B-B3D1-3642-EF3E-8FAB05246124}"/>
          </ac:spMkLst>
        </pc:spChg>
        <pc:spChg chg="add mod">
          <ac:chgData name="明阳 阮" userId="a4dcf2889a22c6f9" providerId="LiveId" clId="{A86D5202-7040-4BE9-A259-0D0906DA0EEF}" dt="2023-06-27T09:50:15.849" v="3931" actId="1076"/>
          <ac:spMkLst>
            <pc:docMk/>
            <pc:sldMk cId="2363447266" sldId="283"/>
            <ac:spMk id="11" creationId="{1C744A16-1C43-D0E4-B1ED-29A048CA450F}"/>
          </ac:spMkLst>
        </pc:spChg>
        <pc:spChg chg="add mod">
          <ac:chgData name="明阳 阮" userId="a4dcf2889a22c6f9" providerId="LiveId" clId="{A86D5202-7040-4BE9-A259-0D0906DA0EEF}" dt="2023-06-27T09:50:07.477" v="3930" actId="1076"/>
          <ac:spMkLst>
            <pc:docMk/>
            <pc:sldMk cId="2363447266" sldId="283"/>
            <ac:spMk id="12" creationId="{3D26B413-4A56-E23A-BB6E-2D0D90E41563}"/>
          </ac:spMkLst>
        </pc:spChg>
        <pc:picChg chg="add mod">
          <ac:chgData name="明阳 阮" userId="a4dcf2889a22c6f9" providerId="LiveId" clId="{A86D5202-7040-4BE9-A259-0D0906DA0EEF}" dt="2023-06-27T09:50:15.849" v="3931" actId="1076"/>
          <ac:picMkLst>
            <pc:docMk/>
            <pc:sldMk cId="2363447266" sldId="283"/>
            <ac:picMk id="7" creationId="{BC2B435C-B4B6-3149-2805-FE8FD2907D3D}"/>
          </ac:picMkLst>
        </pc:picChg>
        <pc:picChg chg="add mod">
          <ac:chgData name="明阳 阮" userId="a4dcf2889a22c6f9" providerId="LiveId" clId="{A86D5202-7040-4BE9-A259-0D0906DA0EEF}" dt="2023-06-27T09:50:07.477" v="3930" actId="1076"/>
          <ac:picMkLst>
            <pc:docMk/>
            <pc:sldMk cId="2363447266" sldId="283"/>
            <ac:picMk id="9" creationId="{F66358DD-CC77-7EBB-924B-08535112F1A6}"/>
          </ac:picMkLst>
        </pc:picChg>
      </pc:sldChg>
      <pc:sldChg chg="addSp delSp modSp new del mod">
        <pc:chgData name="明阳 阮" userId="a4dcf2889a22c6f9" providerId="LiveId" clId="{A86D5202-7040-4BE9-A259-0D0906DA0EEF}" dt="2023-06-27T06:14:55.021" v="3020" actId="47"/>
        <pc:sldMkLst>
          <pc:docMk/>
          <pc:sldMk cId="3100398171" sldId="283"/>
        </pc:sldMkLst>
        <pc:spChg chg="add del mod">
          <ac:chgData name="明阳 阮" userId="a4dcf2889a22c6f9" providerId="LiveId" clId="{A86D5202-7040-4BE9-A259-0D0906DA0EEF}" dt="2023-06-27T06:03:06.377" v="2793" actId="478"/>
          <ac:spMkLst>
            <pc:docMk/>
            <pc:sldMk cId="3100398171" sldId="283"/>
            <ac:spMk id="4" creationId="{A975DE3F-21E9-23DD-C057-D92BDD82F38C}"/>
          </ac:spMkLst>
        </pc:spChg>
        <pc:graphicFrameChg chg="add mod modGraphic">
          <ac:chgData name="明阳 阮" userId="a4dcf2889a22c6f9" providerId="LiveId" clId="{A86D5202-7040-4BE9-A259-0D0906DA0EEF}" dt="2023-06-27T06:14:44.361" v="3017" actId="21"/>
          <ac:graphicFrameMkLst>
            <pc:docMk/>
            <pc:sldMk cId="3100398171" sldId="283"/>
            <ac:graphicFrameMk id="2" creationId="{E86AF06E-CFCF-632F-31C4-F7A3EC7A1657}"/>
          </ac:graphicFrameMkLst>
        </pc:graphicFrameChg>
        <pc:picChg chg="add del mod">
          <ac:chgData name="明阳 阮" userId="a4dcf2889a22c6f9" providerId="LiveId" clId="{A86D5202-7040-4BE9-A259-0D0906DA0EEF}" dt="2023-06-27T06:12:53.227" v="2941" actId="478"/>
          <ac:picMkLst>
            <pc:docMk/>
            <pc:sldMk cId="3100398171" sldId="283"/>
            <ac:picMk id="6" creationId="{3652EB6E-297C-3687-09B0-3390409FA95F}"/>
          </ac:picMkLst>
        </pc:picChg>
        <pc:cxnChg chg="add mod ord">
          <ac:chgData name="明阳 阮" userId="a4dcf2889a22c6f9" providerId="LiveId" clId="{A86D5202-7040-4BE9-A259-0D0906DA0EEF}" dt="2023-06-27T06:04:03.870" v="2802" actId="1076"/>
          <ac:cxnSpMkLst>
            <pc:docMk/>
            <pc:sldMk cId="3100398171" sldId="283"/>
            <ac:cxnSpMk id="3" creationId="{8E43887C-A395-DEBF-6131-F8B770F351B2}"/>
          </ac:cxnSpMkLst>
        </pc:cxnChg>
      </pc:sldChg>
      <pc:sldChg chg="addSp delSp modSp new mod">
        <pc:chgData name="明阳 阮" userId="a4dcf2889a22c6f9" providerId="LiveId" clId="{A86D5202-7040-4BE9-A259-0D0906DA0EEF}" dt="2023-07-05T09:46:38.947" v="4161" actId="1076"/>
        <pc:sldMkLst>
          <pc:docMk/>
          <pc:sldMk cId="582678467" sldId="284"/>
        </pc:sldMkLst>
        <pc:spChg chg="add mod">
          <ac:chgData name="明阳 阮" userId="a4dcf2889a22c6f9" providerId="LiveId" clId="{A86D5202-7040-4BE9-A259-0D0906DA0EEF}" dt="2023-07-05T09:42:29.794" v="4084" actId="1076"/>
          <ac:spMkLst>
            <pc:docMk/>
            <pc:sldMk cId="582678467" sldId="284"/>
            <ac:spMk id="3" creationId="{94FD63A6-42ED-89AD-E225-1E3C82020291}"/>
          </ac:spMkLst>
        </pc:spChg>
        <pc:spChg chg="add mod">
          <ac:chgData name="明阳 阮" userId="a4dcf2889a22c6f9" providerId="LiveId" clId="{A86D5202-7040-4BE9-A259-0D0906DA0EEF}" dt="2023-06-27T10:35:00.741" v="4064" actId="1076"/>
          <ac:spMkLst>
            <pc:docMk/>
            <pc:sldMk cId="582678467" sldId="284"/>
            <ac:spMk id="4" creationId="{64B73DCA-1167-3F1E-DECC-81268559132C}"/>
          </ac:spMkLst>
        </pc:spChg>
        <pc:spChg chg="add mod">
          <ac:chgData name="明阳 阮" userId="a4dcf2889a22c6f9" providerId="LiveId" clId="{A86D5202-7040-4BE9-A259-0D0906DA0EEF}" dt="2023-06-27T10:35:30.486" v="4066" actId="1076"/>
          <ac:spMkLst>
            <pc:docMk/>
            <pc:sldMk cId="582678467" sldId="284"/>
            <ac:spMk id="5" creationId="{34286E75-CBAD-1840-2922-864BA6F64485}"/>
          </ac:spMkLst>
        </pc:spChg>
        <pc:spChg chg="add mod">
          <ac:chgData name="明阳 阮" userId="a4dcf2889a22c6f9" providerId="LiveId" clId="{A86D5202-7040-4BE9-A259-0D0906DA0EEF}" dt="2023-07-05T09:46:19.568" v="4138" actId="20577"/>
          <ac:spMkLst>
            <pc:docMk/>
            <pc:sldMk cId="582678467" sldId="284"/>
            <ac:spMk id="6" creationId="{EBBF04CD-FC66-C273-8FB7-9E0F87F1C49F}"/>
          </ac:spMkLst>
        </pc:spChg>
        <pc:spChg chg="add mod">
          <ac:chgData name="明阳 阮" userId="a4dcf2889a22c6f9" providerId="LiveId" clId="{A86D5202-7040-4BE9-A259-0D0906DA0EEF}" dt="2023-07-05T09:46:26.391" v="4146" actId="20577"/>
          <ac:spMkLst>
            <pc:docMk/>
            <pc:sldMk cId="582678467" sldId="284"/>
            <ac:spMk id="7" creationId="{66E10342-FE2C-E257-11F5-DEF8D48EF98B}"/>
          </ac:spMkLst>
        </pc:spChg>
        <pc:spChg chg="add mod">
          <ac:chgData name="明阳 阮" userId="a4dcf2889a22c6f9" providerId="LiveId" clId="{A86D5202-7040-4BE9-A259-0D0906DA0EEF}" dt="2023-07-05T09:46:38.947" v="4161" actId="1076"/>
          <ac:spMkLst>
            <pc:docMk/>
            <pc:sldMk cId="582678467" sldId="284"/>
            <ac:spMk id="8" creationId="{4D939D03-C1D7-95EF-CE3A-13121D189CD9}"/>
          </ac:spMkLst>
        </pc:spChg>
        <pc:spChg chg="add mod">
          <ac:chgData name="明阳 阮" userId="a4dcf2889a22c6f9" providerId="LiveId" clId="{A86D5202-7040-4BE9-A259-0D0906DA0EEF}" dt="2023-07-05T09:40:34.089" v="4079" actId="1076"/>
          <ac:spMkLst>
            <pc:docMk/>
            <pc:sldMk cId="582678467" sldId="284"/>
            <ac:spMk id="13" creationId="{F4354632-06A0-0F9F-1AC0-E9A23EE5F02A}"/>
          </ac:spMkLst>
        </pc:spChg>
        <pc:spChg chg="add del mod">
          <ac:chgData name="明阳 阮" userId="a4dcf2889a22c6f9" providerId="LiveId" clId="{A86D5202-7040-4BE9-A259-0D0906DA0EEF}" dt="2023-06-27T10:12:24.118" v="4038" actId="22"/>
          <ac:spMkLst>
            <pc:docMk/>
            <pc:sldMk cId="582678467" sldId="284"/>
            <ac:spMk id="17" creationId="{4618606F-2E65-ECF1-808B-E53767C66BD3}"/>
          </ac:spMkLst>
        </pc:spChg>
        <pc:spChg chg="add del mod">
          <ac:chgData name="明阳 阮" userId="a4dcf2889a22c6f9" providerId="LiveId" clId="{A86D5202-7040-4BE9-A259-0D0906DA0EEF}" dt="2023-06-27T10:12:31.518" v="4040" actId="767"/>
          <ac:spMkLst>
            <pc:docMk/>
            <pc:sldMk cId="582678467" sldId="284"/>
            <ac:spMk id="18" creationId="{43B1A54E-347F-D95F-7C8D-94033B04F5A1}"/>
          </ac:spMkLst>
        </pc:spChg>
        <pc:spChg chg="add mod">
          <ac:chgData name="明阳 阮" userId="a4dcf2889a22c6f9" providerId="LiveId" clId="{A86D5202-7040-4BE9-A259-0D0906DA0EEF}" dt="2023-07-05T09:41:39.171" v="4081" actId="20577"/>
          <ac:spMkLst>
            <pc:docMk/>
            <pc:sldMk cId="582678467" sldId="284"/>
            <ac:spMk id="19" creationId="{7378CF9F-30F1-E3E7-8738-A7726734CA97}"/>
          </ac:spMkLst>
        </pc:spChg>
        <pc:spChg chg="add mod">
          <ac:chgData name="明阳 阮" userId="a4dcf2889a22c6f9" providerId="LiveId" clId="{A86D5202-7040-4BE9-A259-0D0906DA0EEF}" dt="2023-07-05T09:42:33.907" v="4085" actId="1076"/>
          <ac:spMkLst>
            <pc:docMk/>
            <pc:sldMk cId="582678467" sldId="284"/>
            <ac:spMk id="20" creationId="{7B5949E4-768F-F6FD-B1B6-8AF06D186D28}"/>
          </ac:spMkLst>
        </pc:spChg>
        <pc:spChg chg="add mod">
          <ac:chgData name="明阳 阮" userId="a4dcf2889a22c6f9" providerId="LiveId" clId="{A86D5202-7040-4BE9-A259-0D0906DA0EEF}" dt="2023-06-27T10:35:38.095" v="4067" actId="1076"/>
          <ac:spMkLst>
            <pc:docMk/>
            <pc:sldMk cId="582678467" sldId="284"/>
            <ac:spMk id="21" creationId="{5A2A5805-4487-32E2-81AD-D2B109C9665D}"/>
          </ac:spMkLst>
        </pc:spChg>
        <pc:spChg chg="add mod">
          <ac:chgData name="明阳 阮" userId="a4dcf2889a22c6f9" providerId="LiveId" clId="{A86D5202-7040-4BE9-A259-0D0906DA0EEF}" dt="2023-07-05T09:43:39.643" v="4087" actId="20577"/>
          <ac:spMkLst>
            <pc:docMk/>
            <pc:sldMk cId="582678467" sldId="284"/>
            <ac:spMk id="22" creationId="{7497CEA2-3107-F0E9-2E05-55B376615E6D}"/>
          </ac:spMkLst>
        </pc:spChg>
        <pc:graphicFrameChg chg="add del">
          <ac:chgData name="明阳 阮" userId="a4dcf2889a22c6f9" providerId="LiveId" clId="{A86D5202-7040-4BE9-A259-0D0906DA0EEF}" dt="2023-06-27T10:04:20.038" v="3949" actId="478"/>
          <ac:graphicFrameMkLst>
            <pc:docMk/>
            <pc:sldMk cId="582678467" sldId="284"/>
            <ac:graphicFrameMk id="2" creationId="{23E6D9BD-88A7-7F1A-AA69-4D27FE7B52D5}"/>
          </ac:graphicFrameMkLst>
        </pc:graphicFrameChg>
        <pc:picChg chg="add del mod">
          <ac:chgData name="明阳 阮" userId="a4dcf2889a22c6f9" providerId="LiveId" clId="{A86D5202-7040-4BE9-A259-0D0906DA0EEF}" dt="2023-06-27T10:04:10.915" v="3948" actId="478"/>
          <ac:picMkLst>
            <pc:docMk/>
            <pc:sldMk cId="582678467" sldId="284"/>
            <ac:picMk id="3" creationId="{CBEBDF36-FB12-65FA-5AF1-C6E1DCFE3548}"/>
          </ac:picMkLst>
        </pc:picChg>
        <pc:picChg chg="add mod">
          <ac:chgData name="明阳 阮" userId="a4dcf2889a22c6f9" providerId="LiveId" clId="{A86D5202-7040-4BE9-A259-0D0906DA0EEF}" dt="2023-06-27T10:35:30.486" v="4066" actId="1076"/>
          <ac:picMkLst>
            <pc:docMk/>
            <pc:sldMk cId="582678467" sldId="284"/>
            <ac:picMk id="9" creationId="{D7AE1D82-BBCC-77E3-5755-F672CD7D6499}"/>
          </ac:picMkLst>
        </pc:picChg>
        <pc:picChg chg="add mod">
          <ac:chgData name="明阳 阮" userId="a4dcf2889a22c6f9" providerId="LiveId" clId="{A86D5202-7040-4BE9-A259-0D0906DA0EEF}" dt="2023-06-27T10:35:00.741" v="4064" actId="1076"/>
          <ac:picMkLst>
            <pc:docMk/>
            <pc:sldMk cId="582678467" sldId="284"/>
            <ac:picMk id="10" creationId="{833C4A05-540F-EDC4-A13D-BCAE9206C23F}"/>
          </ac:picMkLst>
        </pc:picChg>
        <pc:picChg chg="add mod">
          <ac:chgData name="明阳 阮" userId="a4dcf2889a22c6f9" providerId="LiveId" clId="{A86D5202-7040-4BE9-A259-0D0906DA0EEF}" dt="2023-06-27T10:35:30.486" v="4066" actId="1076"/>
          <ac:picMkLst>
            <pc:docMk/>
            <pc:sldMk cId="582678467" sldId="284"/>
            <ac:picMk id="11" creationId="{2CC6BD94-9EDA-E0FB-541E-0CE7B05118E7}"/>
          </ac:picMkLst>
        </pc:picChg>
        <pc:picChg chg="add mod">
          <ac:chgData name="明阳 阮" userId="a4dcf2889a22c6f9" providerId="LiveId" clId="{A86D5202-7040-4BE9-A259-0D0906DA0EEF}" dt="2023-06-27T10:35:30.486" v="4066" actId="1076"/>
          <ac:picMkLst>
            <pc:docMk/>
            <pc:sldMk cId="582678467" sldId="284"/>
            <ac:picMk id="12" creationId="{0C05D8B8-7FC6-0C46-3644-5160D40797D5}"/>
          </ac:picMkLst>
        </pc:picChg>
        <pc:picChg chg="add del mod">
          <ac:chgData name="明阳 阮" userId="a4dcf2889a22c6f9" providerId="LiveId" clId="{A86D5202-7040-4BE9-A259-0D0906DA0EEF}" dt="2023-06-27T10:09:22.285" v="4027" actId="478"/>
          <ac:picMkLst>
            <pc:docMk/>
            <pc:sldMk cId="582678467" sldId="284"/>
            <ac:picMk id="13" creationId="{68D70354-1564-FBC3-4CA5-03A15D3EB682}"/>
          </ac:picMkLst>
        </pc:picChg>
        <pc:picChg chg="add mod">
          <ac:chgData name="明阳 阮" userId="a4dcf2889a22c6f9" providerId="LiveId" clId="{A86D5202-7040-4BE9-A259-0D0906DA0EEF}" dt="2023-06-27T10:35:00.741" v="4064" actId="1076"/>
          <ac:picMkLst>
            <pc:docMk/>
            <pc:sldMk cId="582678467" sldId="284"/>
            <ac:picMk id="14" creationId="{439A6242-2C65-0BFD-E4A2-002AEFE05D04}"/>
          </ac:picMkLst>
        </pc:picChg>
        <pc:picChg chg="add mod">
          <ac:chgData name="明阳 阮" userId="a4dcf2889a22c6f9" providerId="LiveId" clId="{A86D5202-7040-4BE9-A259-0D0906DA0EEF}" dt="2023-06-27T10:35:00.741" v="4064" actId="1076"/>
          <ac:picMkLst>
            <pc:docMk/>
            <pc:sldMk cId="582678467" sldId="284"/>
            <ac:picMk id="15" creationId="{07219B50-629C-0470-D1F6-48351B0FE6E3}"/>
          </ac:picMkLst>
        </pc:picChg>
      </pc:sldChg>
      <pc:sldChg chg="addSp delSp modSp add del mod">
        <pc:chgData name="明阳 阮" userId="a4dcf2889a22c6f9" providerId="LiveId" clId="{A86D5202-7040-4BE9-A259-0D0906DA0EEF}" dt="2023-06-27T06:14:51.229" v="3019" actId="47"/>
        <pc:sldMkLst>
          <pc:docMk/>
          <pc:sldMk cId="1975025375" sldId="284"/>
        </pc:sldMkLst>
        <pc:spChg chg="del">
          <ac:chgData name="明阳 阮" userId="a4dcf2889a22c6f9" providerId="LiveId" clId="{A86D5202-7040-4BE9-A259-0D0906DA0EEF}" dt="2023-06-27T05:57:55.777" v="2766" actId="478"/>
          <ac:spMkLst>
            <pc:docMk/>
            <pc:sldMk cId="1975025375" sldId="284"/>
            <ac:spMk id="11" creationId="{290C9B17-A418-DB58-D507-50AAC4D38E8A}"/>
          </ac:spMkLst>
        </pc:spChg>
        <pc:spChg chg="del">
          <ac:chgData name="明阳 阮" userId="a4dcf2889a22c6f9" providerId="LiveId" clId="{A86D5202-7040-4BE9-A259-0D0906DA0EEF}" dt="2023-06-27T05:57:57.239" v="2767" actId="478"/>
          <ac:spMkLst>
            <pc:docMk/>
            <pc:sldMk cId="1975025375" sldId="284"/>
            <ac:spMk id="12" creationId="{8AB4F95D-4E95-6390-E246-9EAA37153C4E}"/>
          </ac:spMkLst>
        </pc:spChg>
        <pc:spChg chg="del">
          <ac:chgData name="明阳 阮" userId="a4dcf2889a22c6f9" providerId="LiveId" clId="{A86D5202-7040-4BE9-A259-0D0906DA0EEF}" dt="2023-06-27T05:57:59.806" v="2768" actId="21"/>
          <ac:spMkLst>
            <pc:docMk/>
            <pc:sldMk cId="1975025375" sldId="284"/>
            <ac:spMk id="13" creationId="{FFB58F18-6BC2-3D0F-99A2-0FA53889CBA5}"/>
          </ac:spMkLst>
        </pc:spChg>
        <pc:spChg chg="del mod">
          <ac:chgData name="明阳 阮" userId="a4dcf2889a22c6f9" providerId="LiveId" clId="{A86D5202-7040-4BE9-A259-0D0906DA0EEF}" dt="2023-06-27T05:54:43.366" v="2737" actId="478"/>
          <ac:spMkLst>
            <pc:docMk/>
            <pc:sldMk cId="1975025375" sldId="284"/>
            <ac:spMk id="14" creationId="{DF1E5ACE-8259-676A-B176-47D79ED03B13}"/>
          </ac:spMkLst>
        </pc:spChg>
        <pc:graphicFrameChg chg="del mod modGraphic">
          <ac:chgData name="明阳 阮" userId="a4dcf2889a22c6f9" providerId="LiveId" clId="{A86D5202-7040-4BE9-A259-0D0906DA0EEF}" dt="2023-06-27T05:55:33.289" v="2749" actId="478"/>
          <ac:graphicFrameMkLst>
            <pc:docMk/>
            <pc:sldMk cId="1975025375" sldId="284"/>
            <ac:graphicFrameMk id="2" creationId="{EE50353E-95C2-5269-7A2C-FAB4030EB1C4}"/>
          </ac:graphicFrameMkLst>
        </pc:graphicFrameChg>
        <pc:graphicFrameChg chg="add del mod">
          <ac:chgData name="明阳 阮" userId="a4dcf2889a22c6f9" providerId="LiveId" clId="{A86D5202-7040-4BE9-A259-0D0906DA0EEF}" dt="2023-06-27T05:55:50.586" v="2751" actId="478"/>
          <ac:graphicFrameMkLst>
            <pc:docMk/>
            <pc:sldMk cId="1975025375" sldId="284"/>
            <ac:graphicFrameMk id="3" creationId="{653D7E4A-C681-202D-9004-CB36CC52E0F4}"/>
          </ac:graphicFrameMkLst>
        </pc:graphicFrameChg>
        <pc:graphicFrameChg chg="add mod modGraphic">
          <ac:chgData name="明阳 阮" userId="a4dcf2889a22c6f9" providerId="LiveId" clId="{A86D5202-7040-4BE9-A259-0D0906DA0EEF}" dt="2023-06-27T06:14:33.970" v="3015" actId="21"/>
          <ac:graphicFrameMkLst>
            <pc:docMk/>
            <pc:sldMk cId="1975025375" sldId="284"/>
            <ac:graphicFrameMk id="4" creationId="{A5690D8E-EB3F-F369-2A6C-BF5EAAA35CBB}"/>
          </ac:graphicFrameMkLst>
        </pc:graphicFrameChg>
        <pc:picChg chg="add del mod">
          <ac:chgData name="明阳 阮" userId="a4dcf2889a22c6f9" providerId="LiveId" clId="{A86D5202-7040-4BE9-A259-0D0906DA0EEF}" dt="2023-06-27T06:12:50.744" v="2940" actId="478"/>
          <ac:picMkLst>
            <pc:docMk/>
            <pc:sldMk cId="1975025375" sldId="284"/>
            <ac:picMk id="6" creationId="{8640BC8E-BADF-E92E-5622-C3B3FDF93857}"/>
          </ac:picMkLst>
        </pc:picChg>
        <pc:cxnChg chg="del">
          <ac:chgData name="明阳 阮" userId="a4dcf2889a22c6f9" providerId="LiveId" clId="{A86D5202-7040-4BE9-A259-0D0906DA0EEF}" dt="2023-06-27T05:57:59.806" v="2768" actId="21"/>
          <ac:cxnSpMkLst>
            <pc:docMk/>
            <pc:sldMk cId="1975025375" sldId="284"/>
            <ac:cxnSpMk id="10" creationId="{30303A5B-D590-1DDC-5CEC-725E6FBBB1EA}"/>
          </ac:cxnSpMkLst>
        </pc:cxnChg>
      </pc:sldChg>
      <pc:sldChg chg="addSp delSp modSp new del mod">
        <pc:chgData name="明阳 阮" userId="a4dcf2889a22c6f9" providerId="LiveId" clId="{A86D5202-7040-4BE9-A259-0D0906DA0EEF}" dt="2023-06-27T05:54:23.240" v="2734" actId="47"/>
        <pc:sldMkLst>
          <pc:docMk/>
          <pc:sldMk cId="3191544440" sldId="284"/>
        </pc:sldMkLst>
        <pc:spChg chg="del">
          <ac:chgData name="明阳 阮" userId="a4dcf2889a22c6f9" providerId="LiveId" clId="{A86D5202-7040-4BE9-A259-0D0906DA0EEF}" dt="2023-06-27T05:54:04.197" v="2731" actId="478"/>
          <ac:spMkLst>
            <pc:docMk/>
            <pc:sldMk cId="3191544440" sldId="284"/>
            <ac:spMk id="2" creationId="{B4FECA2B-FFA5-6846-045C-670C4E40CFCF}"/>
          </ac:spMkLst>
        </pc:spChg>
        <pc:spChg chg="del">
          <ac:chgData name="明阳 阮" userId="a4dcf2889a22c6f9" providerId="LiveId" clId="{A86D5202-7040-4BE9-A259-0D0906DA0EEF}" dt="2023-06-27T05:54:02.833" v="2730" actId="478"/>
          <ac:spMkLst>
            <pc:docMk/>
            <pc:sldMk cId="3191544440" sldId="284"/>
            <ac:spMk id="3" creationId="{29048E04-F631-FC14-EF1D-E216792F3248}"/>
          </ac:spMkLst>
        </pc:spChg>
        <pc:graphicFrameChg chg="add mod">
          <ac:chgData name="明阳 阮" userId="a4dcf2889a22c6f9" providerId="LiveId" clId="{A86D5202-7040-4BE9-A259-0D0906DA0EEF}" dt="2023-06-27T05:54:09.910" v="2733" actId="1076"/>
          <ac:graphicFrameMkLst>
            <pc:docMk/>
            <pc:sldMk cId="3191544440" sldId="284"/>
            <ac:graphicFrameMk id="4" creationId="{9963AEBF-B87B-2435-2517-5F6B7061AA9F}"/>
          </ac:graphicFrameMkLst>
        </pc:graphicFrameChg>
      </pc:sldChg>
      <pc:sldChg chg="new del">
        <pc:chgData name="明阳 阮" userId="a4dcf2889a22c6f9" providerId="LiveId" clId="{A86D5202-7040-4BE9-A259-0D0906DA0EEF}" dt="2023-06-27T10:03:33.687" v="3944" actId="680"/>
        <pc:sldMkLst>
          <pc:docMk/>
          <pc:sldMk cId="3344490422" sldId="284"/>
        </pc:sldMkLst>
      </pc:sldChg>
      <pc:sldChg chg="new del">
        <pc:chgData name="明阳 阮" userId="a4dcf2889a22c6f9" providerId="LiveId" clId="{A86D5202-7040-4BE9-A259-0D0906DA0EEF}" dt="2023-07-05T09:44:16.464" v="4088" actId="47"/>
        <pc:sldMkLst>
          <pc:docMk/>
          <pc:sldMk cId="163880359" sldId="285"/>
        </pc:sldMkLst>
      </pc:sldChg>
      <pc:sldChg chg="new del">
        <pc:chgData name="明阳 阮" userId="a4dcf2889a22c6f9" providerId="LiveId" clId="{A86D5202-7040-4BE9-A259-0D0906DA0EEF}" dt="2023-07-05T09:44:19.271" v="4089" actId="47"/>
        <pc:sldMkLst>
          <pc:docMk/>
          <pc:sldMk cId="56594855" sldId="286"/>
        </pc:sldMkLst>
      </pc:sldChg>
      <pc:sldChg chg="new del">
        <pc:chgData name="明阳 阮" userId="a4dcf2889a22c6f9" providerId="LiveId" clId="{A86D5202-7040-4BE9-A259-0D0906DA0EEF}" dt="2023-06-27T10:21:57.187" v="4059" actId="47"/>
        <pc:sldMkLst>
          <pc:docMk/>
          <pc:sldMk cId="4241705363" sldId="28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2BB75E-7D0E-406D-829B-CAF34726F3EB}" type="datetimeFigureOut">
              <a:rPr kumimoji="1" lang="ja-JP" altLang="en-US" smtClean="0"/>
              <a:t>2023/10/17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0AE4A-F5C2-4422-814A-30EFE74987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2942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7FCD-955D-4274-86E7-9D7AEF0202E2}" type="datetime1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08462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7FCD-955D-4274-86E7-9D7AEF0202E2}" type="datetime1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992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7FCD-955D-4274-86E7-9D7AEF0202E2}" type="datetime1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291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7FCD-955D-4274-86E7-9D7AEF0202E2}" type="datetime1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22353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7FCD-955D-4274-86E7-9D7AEF0202E2}" type="datetime1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89666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7FCD-955D-4274-86E7-9D7AEF0202E2}" type="datetime1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55082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7FCD-955D-4274-86E7-9D7AEF0202E2}" type="datetime1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78124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7FCD-955D-4274-86E7-9D7AEF0202E2}" type="datetime1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45832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7FCD-955D-4274-86E7-9D7AEF0202E2}" type="datetime1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83968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7FCD-955D-4274-86E7-9D7AEF0202E2}" type="datetime1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70596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7FCD-955D-4274-86E7-9D7AEF0202E2}" type="datetime1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93027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B7FCD-955D-4274-86E7-9D7AEF0202E2}" type="datetime1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633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4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39A00-9CB7-30DE-BC5C-0305485D57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sz="5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星間塵氷表面での重水素濃縮反応機構の理論研究</a:t>
            </a:r>
            <a:endParaRPr lang="zh-CN" altLang="en-US" sz="5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775608E-F3A1-97CA-2C98-E6BDDB21F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8FBD0DF-594A-4659-7E0D-4920283AAA08}"/>
              </a:ext>
            </a:extLst>
          </p:cNvPr>
          <p:cNvSpPr txBox="1"/>
          <p:nvPr/>
        </p:nvSpPr>
        <p:spPr>
          <a:xfrm>
            <a:off x="4476807" y="4847545"/>
            <a:ext cx="32383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量子物理化学研究室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B4</a:t>
            </a: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RUAN MINGYANG</a:t>
            </a:r>
          </a:p>
        </p:txBody>
      </p:sp>
    </p:spTree>
    <p:extLst>
      <p:ext uri="{BB962C8B-B14F-4D97-AF65-F5344CB8AC3E}">
        <p14:creationId xmlns:p14="http://schemas.microsoft.com/office/powerpoint/2010/main" val="3425265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四角形: 角を丸くする 73">
            <a:extLst>
              <a:ext uri="{FF2B5EF4-FFF2-40B4-BE49-F238E27FC236}">
                <a16:creationId xmlns:a16="http://schemas.microsoft.com/office/drawing/2014/main" id="{38B59CAB-801A-F5FB-83DD-918550C31B64}"/>
              </a:ext>
            </a:extLst>
          </p:cNvPr>
          <p:cNvSpPr/>
          <p:nvPr/>
        </p:nvSpPr>
        <p:spPr>
          <a:xfrm>
            <a:off x="6128667" y="1560778"/>
            <a:ext cx="5932847" cy="17683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533DE73A-FF65-7DC6-45F5-23E4F1A21E11}"/>
              </a:ext>
            </a:extLst>
          </p:cNvPr>
          <p:cNvSpPr/>
          <p:nvPr/>
        </p:nvSpPr>
        <p:spPr>
          <a:xfrm>
            <a:off x="8382208" y="4410675"/>
            <a:ext cx="2678842" cy="168878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467D790F-E7F7-CF6C-1AEE-79855DBD5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3" name="雲 2">
            <a:extLst>
              <a:ext uri="{FF2B5EF4-FFF2-40B4-BE49-F238E27FC236}">
                <a16:creationId xmlns:a16="http://schemas.microsoft.com/office/drawing/2014/main" id="{9B7B1745-B9C6-050F-D374-BDC995504E8C}"/>
              </a:ext>
            </a:extLst>
          </p:cNvPr>
          <p:cNvSpPr/>
          <p:nvPr/>
        </p:nvSpPr>
        <p:spPr>
          <a:xfrm>
            <a:off x="7669145" y="1811171"/>
            <a:ext cx="1876134" cy="1287075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分子雲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AC8DDBB4-45AA-9D26-70C7-001ADA9E3B5F}"/>
                  </a:ext>
                </a:extLst>
              </p:cNvPr>
              <p:cNvSpPr txBox="1"/>
              <p:nvPr/>
            </p:nvSpPr>
            <p:spPr>
              <a:xfrm>
                <a:off x="6165722" y="2121443"/>
                <a:ext cx="1202573" cy="6665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n-US" altLang="ja-JP" sz="20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kumimoji="1" lang="en-US" altLang="ja-JP" sz="20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kumimoji="1" lang="en-US" altLang="zh-CN" sz="2000" i="1" smtClean="0">
                          <a:latin typeface="Cambria Math" panose="02040503050406030204" pitchFamily="18" charset="0"/>
                        </a:rPr>
                        <m:t>~</m:t>
                      </m:r>
                      <m:sSup>
                        <m:sSup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000" b="0" i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zh-CN" sz="2000" b="0" i="0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</m:oMath>
                  </m:oMathPara>
                </a14:m>
                <a:endParaRPr kumimoji="1" lang="en-US" altLang="zh-CN" sz="2000" b="0" dirty="0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AC8DDBB4-45AA-9D26-70C7-001ADA9E3B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722" y="2121443"/>
                <a:ext cx="1202573" cy="6665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21D5F613-F2CC-F571-7059-D1CB844F5BBA}"/>
                  </a:ext>
                </a:extLst>
              </p:cNvPr>
              <p:cNvSpPr txBox="1"/>
              <p:nvPr/>
            </p:nvSpPr>
            <p:spPr>
              <a:xfrm>
                <a:off x="10097579" y="2062220"/>
                <a:ext cx="1963936" cy="72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sz="2000" dirty="0">
                                  <a:latin typeface="Cambria Math" panose="02040503050406030204" pitchFamily="18" charset="0"/>
                                </a:rPr>
                                <m:t>CH</m:t>
                              </m:r>
                            </m:e>
                            <m:sub>
                              <m:r>
                                <a:rPr kumimoji="1" lang="en-US" altLang="ja-JP" sz="200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kumimoji="1" lang="en-US" altLang="ja-JP" sz="2000" dirty="0">
                              <a:latin typeface="Cambria Math" panose="02040503050406030204" pitchFamily="18" charset="0"/>
                            </a:rPr>
                            <m:t>DOH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sz="2000" dirty="0">
                                  <a:latin typeface="Cambria Math" panose="02040503050406030204" pitchFamily="18" charset="0"/>
                                </a:rPr>
                                <m:t>CH</m:t>
                              </m:r>
                            </m:e>
                            <m:sub>
                              <m:r>
                                <a:rPr kumimoji="1" lang="en-US" altLang="ja-JP" sz="2000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kumimoji="1" lang="en-US" altLang="ja-JP" sz="2000" dirty="0">
                              <a:latin typeface="Cambria Math" panose="02040503050406030204" pitchFamily="18" charset="0"/>
                            </a:rPr>
                            <m:t>OH</m:t>
                          </m:r>
                        </m:den>
                      </m:f>
                      <m:r>
                        <a:rPr kumimoji="1" lang="en-US" altLang="zh-CN" sz="2000" i="1" smtClean="0">
                          <a:latin typeface="Cambria Math" panose="02040503050406030204" pitchFamily="18" charset="0"/>
                        </a:rPr>
                        <m:t>~</m:t>
                      </m:r>
                      <m:sSup>
                        <m:sSup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000" b="0" i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zh-CN" sz="2000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1" lang="en-US" altLang="zh-CN" sz="2000" b="0" dirty="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21D5F613-F2CC-F571-7059-D1CB844F5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7579" y="2062220"/>
                <a:ext cx="1963936" cy="7224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E07CBB6-9B60-F656-7037-8055BE5B52B9}"/>
              </a:ext>
            </a:extLst>
          </p:cNvPr>
          <p:cNvSpPr txBox="1"/>
          <p:nvPr/>
        </p:nvSpPr>
        <p:spPr>
          <a:xfrm>
            <a:off x="792456" y="42230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研究背景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2438F9B-450C-52B5-4007-AA6540E242B4}"/>
              </a:ext>
            </a:extLst>
          </p:cNvPr>
          <p:cNvSpPr txBox="1"/>
          <p:nvPr/>
        </p:nvSpPr>
        <p:spPr>
          <a:xfrm>
            <a:off x="792455" y="322973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研究目的</a:t>
            </a: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2381FFDA-1DAF-226A-5BF2-36A5DC635812}"/>
              </a:ext>
            </a:extLst>
          </p:cNvPr>
          <p:cNvSpPr/>
          <p:nvPr/>
        </p:nvSpPr>
        <p:spPr>
          <a:xfrm>
            <a:off x="8883245" y="4839328"/>
            <a:ext cx="1652226" cy="99638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160E870-CDCA-676A-1AD4-F4FF99A788B9}"/>
              </a:ext>
            </a:extLst>
          </p:cNvPr>
          <p:cNvSpPr txBox="1"/>
          <p:nvPr/>
        </p:nvSpPr>
        <p:spPr>
          <a:xfrm>
            <a:off x="8441395" y="4874152"/>
            <a:ext cx="45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48AEAE5-C702-3970-CEFF-4D089312EE34}"/>
              </a:ext>
            </a:extLst>
          </p:cNvPr>
          <p:cNvSpPr txBox="1"/>
          <p:nvPr/>
        </p:nvSpPr>
        <p:spPr>
          <a:xfrm>
            <a:off x="7694792" y="4348137"/>
            <a:ext cx="328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H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0C789E0-DD9D-5C53-36BB-EBE71DB87B70}"/>
              </a:ext>
            </a:extLst>
          </p:cNvPr>
          <p:cNvSpPr txBox="1"/>
          <p:nvPr/>
        </p:nvSpPr>
        <p:spPr>
          <a:xfrm>
            <a:off x="7566751" y="4990300"/>
            <a:ext cx="32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D</a:t>
            </a:r>
            <a:endParaRPr kumimoji="1" lang="ja-JP" altLang="en-US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92077BA6-57CD-D7DC-E407-E1EC058E01AC}"/>
              </a:ext>
            </a:extLst>
          </p:cNvPr>
          <p:cNvCxnSpPr>
            <a:cxnSpLocks/>
          </p:cNvCxnSpPr>
          <p:nvPr/>
        </p:nvCxnSpPr>
        <p:spPr>
          <a:xfrm>
            <a:off x="7978636" y="4588101"/>
            <a:ext cx="439097" cy="3517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7810AF47-2145-915B-84EF-F8E7658266C7}"/>
              </a:ext>
            </a:extLst>
          </p:cNvPr>
          <p:cNvCxnSpPr>
            <a:cxnSpLocks/>
          </p:cNvCxnSpPr>
          <p:nvPr/>
        </p:nvCxnSpPr>
        <p:spPr>
          <a:xfrm flipV="1">
            <a:off x="7832885" y="5097916"/>
            <a:ext cx="562237" cy="71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391A0167-93AC-71DF-6394-25D2CD2C2C80}"/>
              </a:ext>
            </a:extLst>
          </p:cNvPr>
          <p:cNvCxnSpPr>
            <a:cxnSpLocks/>
          </p:cNvCxnSpPr>
          <p:nvPr/>
        </p:nvCxnSpPr>
        <p:spPr>
          <a:xfrm>
            <a:off x="7295174" y="2395484"/>
            <a:ext cx="30792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407FC35B-FD58-D138-AF41-75616AB0BB5D}"/>
              </a:ext>
            </a:extLst>
          </p:cNvPr>
          <p:cNvCxnSpPr>
            <a:cxnSpLocks/>
          </p:cNvCxnSpPr>
          <p:nvPr/>
        </p:nvCxnSpPr>
        <p:spPr>
          <a:xfrm flipV="1">
            <a:off x="8935938" y="4717469"/>
            <a:ext cx="370391" cy="2437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5F959650-E52C-DD43-5287-9D87CB193D4C}"/>
              </a:ext>
            </a:extLst>
          </p:cNvPr>
          <p:cNvCxnSpPr>
            <a:cxnSpLocks/>
          </p:cNvCxnSpPr>
          <p:nvPr/>
        </p:nvCxnSpPr>
        <p:spPr>
          <a:xfrm>
            <a:off x="9979845" y="4599485"/>
            <a:ext cx="465317" cy="1889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22E3E1C6-D737-2B5B-C15B-F6685D6F3619}"/>
                  </a:ext>
                </a:extLst>
              </p:cNvPr>
              <p:cNvSpPr txBox="1"/>
              <p:nvPr/>
            </p:nvSpPr>
            <p:spPr>
              <a:xfrm>
                <a:off x="9233420" y="4376251"/>
                <a:ext cx="808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i="0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CO</m:t>
                      </m:r>
                    </m:oMath>
                  </m:oMathPara>
                </a14:m>
                <a:endParaRPr kumimoji="1" lang="ja-JP" altLang="en-US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</mc:Choice>
        <mc:Fallback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22E3E1C6-D737-2B5B-C15B-F6685D6F3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3420" y="4376251"/>
                <a:ext cx="808170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B12D7BE0-A375-42B9-C1A8-F72C3996B9D7}"/>
              </a:ext>
            </a:extLst>
          </p:cNvPr>
          <p:cNvSpPr txBox="1"/>
          <p:nvPr/>
        </p:nvSpPr>
        <p:spPr>
          <a:xfrm>
            <a:off x="10258342" y="4746543"/>
            <a:ext cx="745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HDCO</a:t>
            </a: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AAAA5A10-8AE8-E68A-5725-EB8D527BD347}"/>
              </a:ext>
            </a:extLst>
          </p:cNvPr>
          <p:cNvCxnSpPr>
            <a:cxnSpLocks/>
          </p:cNvCxnSpPr>
          <p:nvPr/>
        </p:nvCxnSpPr>
        <p:spPr>
          <a:xfrm>
            <a:off x="7304172" y="2528965"/>
            <a:ext cx="30792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B08A1389-76E1-83CB-1AA9-8E6BE35C0505}"/>
              </a:ext>
            </a:extLst>
          </p:cNvPr>
          <p:cNvCxnSpPr>
            <a:cxnSpLocks/>
          </p:cNvCxnSpPr>
          <p:nvPr/>
        </p:nvCxnSpPr>
        <p:spPr>
          <a:xfrm>
            <a:off x="9712631" y="2395484"/>
            <a:ext cx="30792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B500C2A1-5A78-FE29-D3C6-9D0761428248}"/>
              </a:ext>
            </a:extLst>
          </p:cNvPr>
          <p:cNvCxnSpPr>
            <a:cxnSpLocks/>
          </p:cNvCxnSpPr>
          <p:nvPr/>
        </p:nvCxnSpPr>
        <p:spPr>
          <a:xfrm>
            <a:off x="9721629" y="2528965"/>
            <a:ext cx="30792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453BE3C0-CC2B-901F-18F6-33D349109B99}"/>
              </a:ext>
            </a:extLst>
          </p:cNvPr>
          <p:cNvSpPr txBox="1"/>
          <p:nvPr/>
        </p:nvSpPr>
        <p:spPr>
          <a:xfrm>
            <a:off x="1353708" y="1246898"/>
            <a:ext cx="44233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latin typeface="+mn-ea"/>
              </a:rPr>
              <a:t>星間分子雲</a:t>
            </a:r>
            <a:endParaRPr lang="en-US" altLang="ja-JP" sz="2000" b="1" dirty="0">
              <a:latin typeface="+mn-ea"/>
            </a:endParaRPr>
          </a:p>
          <a:p>
            <a:r>
              <a:rPr lang="ja-JP" altLang="en-US" sz="2000" dirty="0">
                <a:latin typeface="+mn-ea"/>
              </a:rPr>
              <a:t>宇宙空間において星の前駆体であり、</a:t>
            </a:r>
            <a:endParaRPr lang="en-US" altLang="ja-JP" sz="2000" dirty="0">
              <a:latin typeface="+mn-ea"/>
            </a:endParaRPr>
          </a:p>
          <a:p>
            <a:r>
              <a:rPr lang="ja-JP" altLang="en-US" sz="2000" dirty="0">
                <a:latin typeface="+mn-ea"/>
              </a:rPr>
              <a:t>多数の分子が生成している</a:t>
            </a:r>
            <a:endParaRPr lang="en-US" altLang="ja-JP" sz="2000" dirty="0">
              <a:latin typeface="+mn-ea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1193DA08-0A1C-2C8B-A367-43C6292A4EB8}"/>
              </a:ext>
            </a:extLst>
          </p:cNvPr>
          <p:cNvSpPr txBox="1"/>
          <p:nvPr/>
        </p:nvSpPr>
        <p:spPr>
          <a:xfrm>
            <a:off x="317412" y="6352780"/>
            <a:ext cx="82931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400" dirty="0"/>
              <a:t>[1]N. Watanabe, N. and </a:t>
            </a:r>
            <a:r>
              <a:rPr kumimoji="1" lang="en-US" altLang="ja-JP" sz="1400" dirty="0" err="1"/>
              <a:t>Kouchi</a:t>
            </a:r>
            <a:r>
              <a:rPr kumimoji="1" lang="en-US" altLang="ja-JP" sz="1400" dirty="0"/>
              <a:t>, A., 2002, </a:t>
            </a:r>
            <a:r>
              <a:rPr kumimoji="1" lang="en-US" altLang="ja-JP" sz="1400" dirty="0" err="1"/>
              <a:t>Astrophys</a:t>
            </a:r>
            <a:r>
              <a:rPr kumimoji="1" lang="en-US" altLang="ja-JP" sz="1400" dirty="0"/>
              <a:t>. J.571, L173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21EA060-BDD7-30A2-B88D-D63A6C513AEB}"/>
              </a:ext>
            </a:extLst>
          </p:cNvPr>
          <p:cNvSpPr txBox="1"/>
          <p:nvPr/>
        </p:nvSpPr>
        <p:spPr>
          <a:xfrm>
            <a:off x="1353708" y="2289872"/>
            <a:ext cx="44233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latin typeface="+mn-ea"/>
              </a:rPr>
              <a:t>重水素濃縮</a:t>
            </a:r>
            <a:endParaRPr lang="en-US" altLang="ja-JP" sz="2000" b="1" dirty="0">
              <a:latin typeface="+mn-ea"/>
            </a:endParaRPr>
          </a:p>
          <a:p>
            <a:r>
              <a:rPr lang="ja-JP" altLang="en-US" sz="2000" dirty="0">
                <a:latin typeface="+mn-ea"/>
              </a:rPr>
              <a:t>分子内に含まれる</a:t>
            </a:r>
            <a:r>
              <a:rPr lang="en-US" altLang="ja-JP" sz="2000" dirty="0">
                <a:latin typeface="+mn-ea"/>
              </a:rPr>
              <a:t>D</a:t>
            </a:r>
            <a:r>
              <a:rPr lang="ja-JP" altLang="en-US" sz="2000" dirty="0">
                <a:latin typeface="+mn-ea"/>
              </a:rPr>
              <a:t>原子の割合が</a:t>
            </a:r>
            <a:endParaRPr lang="en-US" altLang="ja-JP" sz="2000" dirty="0">
              <a:latin typeface="+mn-ea"/>
            </a:endParaRPr>
          </a:p>
          <a:p>
            <a:r>
              <a:rPr lang="ja-JP" altLang="en-US" sz="2000" dirty="0">
                <a:latin typeface="+mn-ea"/>
              </a:rPr>
              <a:t>たかまること</a:t>
            </a:r>
            <a:endParaRPr lang="en-US" altLang="ja-JP" sz="2000" dirty="0">
              <a:latin typeface="+mn-ea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13EDA80-98C1-775E-A47C-ED5AC9BB463A}"/>
              </a:ext>
            </a:extLst>
          </p:cNvPr>
          <p:cNvSpPr txBox="1"/>
          <p:nvPr/>
        </p:nvSpPr>
        <p:spPr>
          <a:xfrm>
            <a:off x="-5401231" y="4423376"/>
            <a:ext cx="442336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+mn-ea"/>
              </a:rPr>
              <a:t>CO</a:t>
            </a:r>
            <a:r>
              <a:rPr lang="ja-JP" altLang="en-US" sz="2000" dirty="0">
                <a:latin typeface="+mn-ea"/>
              </a:rPr>
              <a:t>分子と</a:t>
            </a:r>
            <a:r>
              <a:rPr lang="en-US" altLang="ja-JP" sz="2000" dirty="0">
                <a:latin typeface="+mn-ea"/>
              </a:rPr>
              <a:t>H/D</a:t>
            </a:r>
            <a:r>
              <a:rPr lang="ja-JP" altLang="en-US" sz="2000" dirty="0">
                <a:latin typeface="+mn-ea"/>
              </a:rPr>
              <a:t>原子から、メタノール生成するまで反応経路を予測する。</a:t>
            </a:r>
            <a:endParaRPr lang="en-US" altLang="ja-JP" sz="2000" dirty="0">
              <a:latin typeface="+mn-ea"/>
            </a:endParaRPr>
          </a:p>
          <a:p>
            <a:r>
              <a:rPr lang="ja-JP" altLang="en-US" sz="2000" dirty="0">
                <a:latin typeface="+mn-ea"/>
              </a:rPr>
              <a:t>氷表面での重水素濃縮</a:t>
            </a:r>
            <a:r>
              <a:rPr lang="en-US" altLang="ja-JP" sz="2000" dirty="0">
                <a:latin typeface="+mn-ea"/>
              </a:rPr>
              <a:t>[1]</a:t>
            </a:r>
            <a:r>
              <a:rPr lang="ja-JP" altLang="en-US" sz="2000" dirty="0">
                <a:latin typeface="+mn-ea"/>
              </a:rPr>
              <a:t>のメカニズムを解明し、付加反応の経路を調べる。</a:t>
            </a:r>
            <a:endParaRPr kumimoji="1" lang="ja-JP" altLang="en-US" sz="2000" dirty="0">
              <a:latin typeface="+mn-ea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596B510-CCEC-F32F-E20D-85513C3712D4}"/>
              </a:ext>
            </a:extLst>
          </p:cNvPr>
          <p:cNvSpPr txBox="1"/>
          <p:nvPr/>
        </p:nvSpPr>
        <p:spPr>
          <a:xfrm>
            <a:off x="1352674" y="4055749"/>
            <a:ext cx="52620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latin typeface="+mn-ea"/>
              </a:rPr>
              <a:t>反応経路</a:t>
            </a:r>
            <a:endParaRPr lang="en-US" altLang="ja-JP" sz="2000" b="1" dirty="0">
              <a:latin typeface="+mn-ea"/>
            </a:endParaRPr>
          </a:p>
          <a:p>
            <a:r>
              <a:rPr lang="ja-JP" altLang="en-US" sz="2000" dirty="0">
                <a:latin typeface="+mn-ea"/>
              </a:rPr>
              <a:t>メタノールは氷微粒子表面において、</a:t>
            </a:r>
            <a:r>
              <a:rPr lang="en-US" altLang="ja-JP" sz="2000" dirty="0">
                <a:latin typeface="+mn-ea"/>
              </a:rPr>
              <a:t>CO</a:t>
            </a:r>
            <a:r>
              <a:rPr lang="ja-JP" altLang="en-US" sz="2000" dirty="0">
                <a:latin typeface="+mn-ea"/>
              </a:rPr>
              <a:t>分子と</a:t>
            </a:r>
            <a:r>
              <a:rPr lang="en-US" altLang="ja-JP" sz="2000" dirty="0">
                <a:latin typeface="+mn-ea"/>
              </a:rPr>
              <a:t>H(D)</a:t>
            </a:r>
            <a:r>
              <a:rPr lang="ja-JP" altLang="en-US" sz="2000" dirty="0">
                <a:latin typeface="+mn-ea"/>
              </a:rPr>
              <a:t>原子の逐次反応によって生成</a:t>
            </a:r>
            <a:endParaRPr lang="en-US" altLang="ja-JP" sz="2000" dirty="0">
              <a:latin typeface="+mn-ea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ED51DC2-F178-2C83-0313-4B03EAD32581}"/>
              </a:ext>
            </a:extLst>
          </p:cNvPr>
          <p:cNvSpPr txBox="1"/>
          <p:nvPr/>
        </p:nvSpPr>
        <p:spPr>
          <a:xfrm>
            <a:off x="1352674" y="5074959"/>
            <a:ext cx="48444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latin typeface="+mn-ea"/>
              </a:rPr>
              <a:t>目的</a:t>
            </a:r>
            <a:endParaRPr lang="en-US" altLang="ja-JP" sz="2000" b="1" dirty="0">
              <a:latin typeface="+mn-ea"/>
            </a:endParaRPr>
          </a:p>
          <a:p>
            <a:r>
              <a:rPr lang="ja-JP" altLang="en-US" sz="2000" dirty="0">
                <a:latin typeface="+mn-ea"/>
              </a:rPr>
              <a:t>氷表面でのメタノール生成過程における同位体効果を解明する</a:t>
            </a:r>
            <a:endParaRPr lang="en-US" altLang="ja-JP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85183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10FA19E-B58F-696E-9107-B1398F244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859F3C0-E40E-DEF9-BA33-CC0F659D4D3A}"/>
              </a:ext>
            </a:extLst>
          </p:cNvPr>
          <p:cNvSpPr txBox="1"/>
          <p:nvPr/>
        </p:nvSpPr>
        <p:spPr>
          <a:xfrm>
            <a:off x="1353707" y="1246898"/>
            <a:ext cx="9392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通常の計算手法では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H</a:t>
            </a: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原子と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</a:t>
            </a: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原子の量子効果を区別できない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H</a:t>
            </a: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原子と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</a:t>
            </a: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原子の量子効果を調べるために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CPLB</a:t>
            </a: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法を使う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77670C0-92A4-9BD0-8189-18D424208806}"/>
              </a:ext>
            </a:extLst>
          </p:cNvPr>
          <p:cNvSpPr txBox="1"/>
          <p:nvPr/>
        </p:nvSpPr>
        <p:spPr>
          <a:xfrm>
            <a:off x="792456" y="42230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手法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C9B86A37-F16B-16CF-E660-75D4EC44297C}"/>
              </a:ext>
            </a:extLst>
          </p:cNvPr>
          <p:cNvSpPr/>
          <p:nvPr/>
        </p:nvSpPr>
        <p:spPr>
          <a:xfrm>
            <a:off x="2681189" y="2452074"/>
            <a:ext cx="1317997" cy="70788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通常計算手法</a:t>
            </a: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25895756-7B84-28DC-65B6-9B9D73178041}"/>
              </a:ext>
            </a:extLst>
          </p:cNvPr>
          <p:cNvSpPr/>
          <p:nvPr/>
        </p:nvSpPr>
        <p:spPr>
          <a:xfrm>
            <a:off x="8074047" y="2452074"/>
            <a:ext cx="1317997" cy="70788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CPLB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7" name="フローチャート: 結合子 26">
            <a:extLst>
              <a:ext uri="{FF2B5EF4-FFF2-40B4-BE49-F238E27FC236}">
                <a16:creationId xmlns:a16="http://schemas.microsoft.com/office/drawing/2014/main" id="{BBA9399A-F229-2C36-BF00-8C7E3D8303F8}"/>
              </a:ext>
            </a:extLst>
          </p:cNvPr>
          <p:cNvSpPr/>
          <p:nvPr/>
        </p:nvSpPr>
        <p:spPr>
          <a:xfrm>
            <a:off x="2036905" y="3735402"/>
            <a:ext cx="763051" cy="707886"/>
          </a:xfrm>
          <a:prstGeom prst="flowChartConnector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bg1"/>
                </a:solidFill>
              </a:rPr>
              <a:t>H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28" name="フローチャート: 結合子 27">
            <a:extLst>
              <a:ext uri="{FF2B5EF4-FFF2-40B4-BE49-F238E27FC236}">
                <a16:creationId xmlns:a16="http://schemas.microsoft.com/office/drawing/2014/main" id="{62C4D0AD-B9FC-B796-829A-9F65683FFFCC}"/>
              </a:ext>
            </a:extLst>
          </p:cNvPr>
          <p:cNvSpPr/>
          <p:nvPr/>
        </p:nvSpPr>
        <p:spPr>
          <a:xfrm>
            <a:off x="3999186" y="3735402"/>
            <a:ext cx="763051" cy="707886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bg1"/>
                </a:solidFill>
              </a:rPr>
              <a:t>D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8AE9B949-B6D9-D86C-C34D-FAD91A813E2A}"/>
              </a:ext>
            </a:extLst>
          </p:cNvPr>
          <p:cNvCxnSpPr/>
          <p:nvPr/>
        </p:nvCxnSpPr>
        <p:spPr>
          <a:xfrm>
            <a:off x="2944999" y="4080116"/>
            <a:ext cx="9144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フローチャート: 結合子 40">
            <a:extLst>
              <a:ext uri="{FF2B5EF4-FFF2-40B4-BE49-F238E27FC236}">
                <a16:creationId xmlns:a16="http://schemas.microsoft.com/office/drawing/2014/main" id="{8CB6FD75-D2F0-17C1-895C-5300C9AF0C64}"/>
              </a:ext>
            </a:extLst>
          </p:cNvPr>
          <p:cNvSpPr/>
          <p:nvPr/>
        </p:nvSpPr>
        <p:spPr>
          <a:xfrm>
            <a:off x="7429763" y="3735402"/>
            <a:ext cx="763051" cy="707886"/>
          </a:xfrm>
          <a:prstGeom prst="flowChartConnector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bg1"/>
                </a:solidFill>
              </a:rPr>
              <a:t>H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42" name="フローチャート: 結合子 41">
            <a:extLst>
              <a:ext uri="{FF2B5EF4-FFF2-40B4-BE49-F238E27FC236}">
                <a16:creationId xmlns:a16="http://schemas.microsoft.com/office/drawing/2014/main" id="{45B85D4B-FDEE-9CF5-2B38-8C3C94066A83}"/>
              </a:ext>
            </a:extLst>
          </p:cNvPr>
          <p:cNvSpPr/>
          <p:nvPr/>
        </p:nvSpPr>
        <p:spPr>
          <a:xfrm>
            <a:off x="9392044" y="3735402"/>
            <a:ext cx="763051" cy="707886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bg1"/>
                </a:solidFill>
              </a:rPr>
              <a:t>D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551D28F0-90EF-A94D-7550-311657E02A6C}"/>
              </a:ext>
            </a:extLst>
          </p:cNvPr>
          <p:cNvCxnSpPr/>
          <p:nvPr/>
        </p:nvCxnSpPr>
        <p:spPr>
          <a:xfrm>
            <a:off x="8337857" y="4080116"/>
            <a:ext cx="9144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2583196E-669E-D1DF-E97E-4797466857E8}"/>
              </a:ext>
            </a:extLst>
          </p:cNvPr>
          <p:cNvSpPr txBox="1"/>
          <p:nvPr/>
        </p:nvSpPr>
        <p:spPr>
          <a:xfrm>
            <a:off x="3235904" y="350456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?</a:t>
            </a:r>
            <a:endParaRPr kumimoji="1" lang="ja-JP" altLang="en-US" sz="2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58BC5528-E55E-A28E-C27E-5DECC74D1116}"/>
              </a:ext>
            </a:extLst>
          </p:cNvPr>
          <p:cNvSpPr txBox="1"/>
          <p:nvPr/>
        </p:nvSpPr>
        <p:spPr>
          <a:xfrm>
            <a:off x="8631390" y="3504569"/>
            <a:ext cx="285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!</a:t>
            </a:r>
            <a:endParaRPr kumimoji="1" lang="ja-JP" altLang="en-US" sz="24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F7070842-156E-BB1C-F071-BCD890645336}"/>
              </a:ext>
            </a:extLst>
          </p:cNvPr>
          <p:cNvSpPr txBox="1"/>
          <p:nvPr/>
        </p:nvSpPr>
        <p:spPr>
          <a:xfrm>
            <a:off x="2324524" y="4834063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区別できない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DEB61A33-8F96-4356-4314-9BE0C33F34AD}"/>
              </a:ext>
            </a:extLst>
          </p:cNvPr>
          <p:cNvSpPr txBox="1"/>
          <p:nvPr/>
        </p:nvSpPr>
        <p:spPr>
          <a:xfrm>
            <a:off x="7884094" y="4834064"/>
            <a:ext cx="1697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区別できる</a:t>
            </a:r>
          </a:p>
        </p:txBody>
      </p:sp>
    </p:spTree>
    <p:extLst>
      <p:ext uri="{BB962C8B-B14F-4D97-AF65-F5344CB8AC3E}">
        <p14:creationId xmlns:p14="http://schemas.microsoft.com/office/powerpoint/2010/main" val="101490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10FA19E-B58F-696E-9107-B1398F244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2452E18-AF72-9451-25E2-F035A928642B}"/>
              </a:ext>
            </a:extLst>
          </p:cNvPr>
          <p:cNvSpPr txBox="1"/>
          <p:nvPr/>
        </p:nvSpPr>
        <p:spPr>
          <a:xfrm>
            <a:off x="1353707" y="1246898"/>
            <a:ext cx="9095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高精度手法の結果に近い汎関数と基底関数を見出す</a:t>
            </a:r>
            <a:endParaRPr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76062E3-A42F-B604-5C75-EB611B9733EA}"/>
              </a:ext>
            </a:extLst>
          </p:cNvPr>
          <p:cNvSpPr txBox="1"/>
          <p:nvPr/>
        </p:nvSpPr>
        <p:spPr>
          <a:xfrm>
            <a:off x="792456" y="42230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準備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08C5834-3AF7-AA7C-507E-5EFF68B87FBA}"/>
              </a:ext>
            </a:extLst>
          </p:cNvPr>
          <p:cNvSpPr txBox="1"/>
          <p:nvPr/>
        </p:nvSpPr>
        <p:spPr>
          <a:xfrm>
            <a:off x="1353707" y="179776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汎関数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C7915B3-8721-7971-1623-43889102E106}"/>
              </a:ext>
            </a:extLst>
          </p:cNvPr>
          <p:cNvSpPr txBox="1"/>
          <p:nvPr/>
        </p:nvSpPr>
        <p:spPr>
          <a:xfrm>
            <a:off x="1353707" y="251374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基底関数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3B8C4AA-C059-74F7-1C18-969FE7EC04ED}"/>
              </a:ext>
            </a:extLst>
          </p:cNvPr>
          <p:cNvSpPr txBox="1"/>
          <p:nvPr/>
        </p:nvSpPr>
        <p:spPr>
          <a:xfrm>
            <a:off x="3377087" y="1828542"/>
            <a:ext cx="736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B3LYP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385FD20-4AFB-D780-B327-F38A03247CF4}"/>
              </a:ext>
            </a:extLst>
          </p:cNvPr>
          <p:cNvSpPr txBox="1"/>
          <p:nvPr/>
        </p:nvSpPr>
        <p:spPr>
          <a:xfrm>
            <a:off x="4385705" y="251374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6-311G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9DFB8DD-DD72-3C74-404E-547DD3284253}"/>
              </a:ext>
            </a:extLst>
          </p:cNvPr>
          <p:cNvSpPr txBox="1"/>
          <p:nvPr/>
        </p:nvSpPr>
        <p:spPr>
          <a:xfrm>
            <a:off x="3377087" y="2513749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6-31G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B7AA9AA-F393-B227-AA6B-52D3C184C1FB}"/>
              </a:ext>
            </a:extLst>
          </p:cNvPr>
          <p:cNvSpPr txBox="1"/>
          <p:nvPr/>
        </p:nvSpPr>
        <p:spPr>
          <a:xfrm>
            <a:off x="5511343" y="2513749"/>
            <a:ext cx="98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6-31G++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C12F8FE-EC67-7E45-EA95-DC8ECAC18BA5}"/>
              </a:ext>
            </a:extLst>
          </p:cNvPr>
          <p:cNvSpPr txBox="1"/>
          <p:nvPr/>
        </p:nvSpPr>
        <p:spPr>
          <a:xfrm>
            <a:off x="6752461" y="2513749"/>
            <a:ext cx="105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cc - PVDZ</a:t>
            </a:r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DCF778F-2E6D-D5CF-95F8-4A64A7BC2384}"/>
              </a:ext>
            </a:extLst>
          </p:cNvPr>
          <p:cNvSpPr txBox="1"/>
          <p:nvPr/>
        </p:nvSpPr>
        <p:spPr>
          <a:xfrm>
            <a:off x="8061995" y="2513749"/>
            <a:ext cx="972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cc- PVTZ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2C09DB60-D6B2-20AA-785F-13787EEC04C3}"/>
              </a:ext>
            </a:extLst>
          </p:cNvPr>
          <p:cNvSpPr txBox="1"/>
          <p:nvPr/>
        </p:nvSpPr>
        <p:spPr>
          <a:xfrm>
            <a:off x="9290675" y="2513749"/>
            <a:ext cx="972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cc- PVTZ</a:t>
            </a:r>
            <a:endParaRPr kumimoji="1"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C3817FE-086F-ECA3-00AC-92E334AA49A2}"/>
              </a:ext>
            </a:extLst>
          </p:cNvPr>
          <p:cNvSpPr txBox="1"/>
          <p:nvPr/>
        </p:nvSpPr>
        <p:spPr>
          <a:xfrm>
            <a:off x="792455" y="3229734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今後の予定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96138435-45CD-CD34-C203-44CB7735F1A5}"/>
              </a:ext>
            </a:extLst>
          </p:cNvPr>
          <p:cNvSpPr txBox="1"/>
          <p:nvPr/>
        </p:nvSpPr>
        <p:spPr>
          <a:xfrm>
            <a:off x="1352673" y="4055749"/>
            <a:ext cx="95318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汎関数・基底関数が決まった後に、</a:t>
            </a:r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CPLB</a:t>
            </a: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法で氷表面での重水素濃縮反応機構を調べる</a:t>
            </a:r>
          </a:p>
        </p:txBody>
      </p:sp>
    </p:spTree>
    <p:extLst>
      <p:ext uri="{BB962C8B-B14F-4D97-AF65-F5344CB8AC3E}">
        <p14:creationId xmlns:p14="http://schemas.microsoft.com/office/powerpoint/2010/main" val="1540254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10FA19E-B58F-696E-9107-B1398F244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187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EC657E-2388-875A-3C0D-FB76177F8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6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A12FDEF-E75E-E0A8-FE49-353654DE9440}"/>
                  </a:ext>
                </a:extLst>
              </p:cNvPr>
              <p:cNvSpPr txBox="1"/>
              <p:nvPr/>
            </p:nvSpPr>
            <p:spPr>
              <a:xfrm>
                <a:off x="8469381" y="3617799"/>
                <a:ext cx="78412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i="0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CO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A12FDEF-E75E-E0A8-FE49-353654DE9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9381" y="3617799"/>
                <a:ext cx="78412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FF6E57F-5CE1-ADAD-6198-032831DF42E3}"/>
                  </a:ext>
                </a:extLst>
              </p:cNvPr>
              <p:cNvSpPr txBox="1"/>
              <p:nvPr/>
            </p:nvSpPr>
            <p:spPr>
              <a:xfrm>
                <a:off x="5725616" y="3617799"/>
                <a:ext cx="82907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HDCO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FF6E57F-5CE1-ADAD-6198-032831DF4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616" y="3617799"/>
                <a:ext cx="82907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EFBD026-8712-E1BB-69BB-17E4B70D36DF}"/>
                  </a:ext>
                </a:extLst>
              </p:cNvPr>
              <p:cNvSpPr txBox="1"/>
              <p:nvPr/>
            </p:nvSpPr>
            <p:spPr>
              <a:xfrm>
                <a:off x="3254633" y="3617799"/>
                <a:ext cx="77771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i="0" dirty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a:rPr kumimoji="1" lang="en-US" altLang="ja-JP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CO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EFBD026-8712-E1BB-69BB-17E4B70D3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633" y="3617799"/>
                <a:ext cx="77771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2F15BA5-1051-D1E0-2B88-0F0B79978CB0}"/>
                  </a:ext>
                </a:extLst>
              </p:cNvPr>
              <p:cNvSpPr txBox="1"/>
              <p:nvPr/>
            </p:nvSpPr>
            <p:spPr>
              <a:xfrm>
                <a:off x="1858111" y="4449896"/>
                <a:ext cx="16119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2F15BA5-1051-D1E0-2B88-0F0B79978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111" y="4449896"/>
                <a:ext cx="161198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C74466F-58AA-9378-6A70-A3440C7CA207}"/>
                  </a:ext>
                </a:extLst>
              </p:cNvPr>
              <p:cNvSpPr txBox="1"/>
              <p:nvPr/>
            </p:nvSpPr>
            <p:spPr>
              <a:xfrm>
                <a:off x="4146625" y="4311397"/>
                <a:ext cx="178491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𝐶𝐻𝐷𝑂𝐷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𝐶𝐻</m:t>
                      </m:r>
                      <m:sSub>
                        <m:sSub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𝑂𝐻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C74466F-58AA-9378-6A70-A3440C7CA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625" y="4311397"/>
                <a:ext cx="1784911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26CE01D8-8789-9852-CDFE-5C1C4D6E77B9}"/>
                  </a:ext>
                </a:extLst>
              </p:cNvPr>
              <p:cNvSpPr txBox="1"/>
              <p:nvPr/>
            </p:nvSpPr>
            <p:spPr>
              <a:xfrm>
                <a:off x="7102184" y="4311397"/>
                <a:ext cx="185377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𝐷𝑂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𝐶𝐻𝐷𝑂𝐻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𝑂𝐷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26CE01D8-8789-9852-CDFE-5C1C4D6E7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184" y="4311397"/>
                <a:ext cx="1853776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6104A64-7C69-FAF3-0076-578AA2318A55}"/>
                  </a:ext>
                </a:extLst>
              </p:cNvPr>
              <p:cNvSpPr txBox="1"/>
              <p:nvPr/>
            </p:nvSpPr>
            <p:spPr>
              <a:xfrm>
                <a:off x="9669574" y="4507097"/>
                <a:ext cx="1636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𝑂𝐻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6104A64-7C69-FAF3-0076-578AA2318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9574" y="4507097"/>
                <a:ext cx="163602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6C953D2-6A33-024A-CC8A-5E10ABAF1901}"/>
                  </a:ext>
                </a:extLst>
              </p:cNvPr>
              <p:cNvSpPr txBox="1"/>
              <p:nvPr/>
            </p:nvSpPr>
            <p:spPr>
              <a:xfrm>
                <a:off x="3254633" y="5561687"/>
                <a:ext cx="93641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i="0" dirty="0" smtClean="0">
                              <a:latin typeface="Cambria Math" panose="02040503050406030204" pitchFamily="18" charset="0"/>
                            </a:rPr>
                            <m:t>CD</m:t>
                          </m:r>
                        </m:e>
                        <m:sub>
                          <m:r>
                            <a:rPr kumimoji="1" lang="en-US" altLang="ja-JP" b="0" i="0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OH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6C953D2-6A33-024A-CC8A-5E10ABAF1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633" y="5561687"/>
                <a:ext cx="93641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50E66BF9-EFD4-5869-ECBA-F7D567852202}"/>
                  </a:ext>
                </a:extLst>
              </p:cNvPr>
              <p:cNvSpPr txBox="1"/>
              <p:nvPr/>
            </p:nvSpPr>
            <p:spPr>
              <a:xfrm>
                <a:off x="990600" y="5561687"/>
                <a:ext cx="9299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i="0" dirty="0" smtClean="0">
                              <a:latin typeface="Cambria Math" panose="02040503050406030204" pitchFamily="18" charset="0"/>
                            </a:rPr>
                            <m:t>CD</m:t>
                          </m:r>
                        </m:e>
                        <m:sub>
                          <m:r>
                            <a:rPr kumimoji="1" lang="en-US" altLang="ja-JP" b="0" i="0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m:rPr>
                          <m:sty m:val="p"/>
                        </m:rPr>
                        <a:rPr kumimoji="1" lang="en-US" altLang="ja-JP" i="0" dirty="0">
                          <a:latin typeface="Cambria Math" panose="02040503050406030204" pitchFamily="18" charset="0"/>
                        </a:rPr>
                        <m:t>D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50E66BF9-EFD4-5869-ECBA-F7D567852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561687"/>
                <a:ext cx="92999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00A74A5-516F-18B4-C0CD-96882131A67C}"/>
                  </a:ext>
                </a:extLst>
              </p:cNvPr>
              <p:cNvSpPr txBox="1"/>
              <p:nvPr/>
            </p:nvSpPr>
            <p:spPr>
              <a:xfrm>
                <a:off x="5725616" y="5553887"/>
                <a:ext cx="109510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i="0" dirty="0" smtClean="0">
                              <a:latin typeface="Cambria Math" panose="02040503050406030204" pitchFamily="18" charset="0"/>
                            </a:rPr>
                            <m:t>CHD</m:t>
                          </m:r>
                        </m:e>
                        <m:sub>
                          <m:r>
                            <a:rPr kumimoji="1" lang="en-US" altLang="ja-JP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OH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00A74A5-516F-18B4-C0CD-96882131A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616" y="5553887"/>
                <a:ext cx="109510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CEAB27AA-FD01-0BA9-B293-78C4E7FD5B53}"/>
                  </a:ext>
                </a:extLst>
              </p:cNvPr>
              <p:cNvSpPr txBox="1"/>
              <p:nvPr/>
            </p:nvSpPr>
            <p:spPr>
              <a:xfrm>
                <a:off x="8469381" y="5570072"/>
                <a:ext cx="109510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i="0" dirty="0" smtClean="0">
                              <a:latin typeface="Cambria Math" panose="02040503050406030204" pitchFamily="18" charset="0"/>
                            </a:rPr>
                            <m:t>CH</m:t>
                          </m:r>
                        </m:e>
                        <m:sub>
                          <m:r>
                            <a:rPr kumimoji="1" lang="en-US" altLang="ja-JP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DOH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CEAB27AA-FD01-0BA9-B293-78C4E7FD5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9381" y="5570072"/>
                <a:ext cx="109510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0EAFE742-F7D0-5E7F-336A-7C9F192B6238}"/>
                  </a:ext>
                </a:extLst>
              </p:cNvPr>
              <p:cNvSpPr txBox="1"/>
              <p:nvPr/>
            </p:nvSpPr>
            <p:spPr>
              <a:xfrm>
                <a:off x="10823735" y="5561687"/>
                <a:ext cx="94282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i="0" dirty="0" smtClean="0">
                              <a:latin typeface="Cambria Math" panose="02040503050406030204" pitchFamily="18" charset="0"/>
                            </a:rPr>
                            <m:t>CH</m:t>
                          </m:r>
                        </m:e>
                        <m:sub>
                          <m:r>
                            <a:rPr kumimoji="1" lang="en-US" altLang="ja-JP" b="0" i="0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OH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0EAFE742-F7D0-5E7F-336A-7C9F192B6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3735" y="5561687"/>
                <a:ext cx="942822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9643378-45A4-B540-C963-492061198151}"/>
                  </a:ext>
                </a:extLst>
              </p:cNvPr>
              <p:cNvSpPr txBox="1"/>
              <p:nvPr/>
            </p:nvSpPr>
            <p:spPr>
              <a:xfrm>
                <a:off x="3253529" y="5931019"/>
                <a:ext cx="10886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i="0" dirty="0" smtClean="0">
                              <a:latin typeface="Cambria Math" panose="02040503050406030204" pitchFamily="18" charset="0"/>
                            </a:rPr>
                            <m:t>CHD</m:t>
                          </m:r>
                        </m:e>
                        <m:sub>
                          <m:r>
                            <a:rPr kumimoji="1" lang="en-US" altLang="ja-JP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OD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9643378-45A4-B540-C963-492061198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3529" y="5931019"/>
                <a:ext cx="108869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75840B9F-3CA4-50E7-3EA9-BAC779560381}"/>
                  </a:ext>
                </a:extLst>
              </p:cNvPr>
              <p:cNvSpPr txBox="1"/>
              <p:nvPr/>
            </p:nvSpPr>
            <p:spPr>
              <a:xfrm>
                <a:off x="5727218" y="5923219"/>
                <a:ext cx="10886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i="0" dirty="0" smtClean="0">
                              <a:latin typeface="Cambria Math" panose="02040503050406030204" pitchFamily="18" charset="0"/>
                            </a:rPr>
                            <m:t>CH</m:t>
                          </m:r>
                        </m:e>
                        <m:sub>
                          <m:r>
                            <a:rPr kumimoji="1" lang="en-US" altLang="ja-JP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DOD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75840B9F-3CA4-50E7-3EA9-BAC779560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218" y="5923219"/>
                <a:ext cx="108869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7A069543-BFA7-4916-3EF5-20DD4DB84C7A}"/>
                  </a:ext>
                </a:extLst>
              </p:cNvPr>
              <p:cNvSpPr txBox="1"/>
              <p:nvPr/>
            </p:nvSpPr>
            <p:spPr>
              <a:xfrm>
                <a:off x="8580215" y="5939404"/>
                <a:ext cx="936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i="0" dirty="0" smtClean="0">
                              <a:latin typeface="Cambria Math" panose="02040503050406030204" pitchFamily="18" charset="0"/>
                            </a:rPr>
                            <m:t>CH</m:t>
                          </m:r>
                        </m:e>
                        <m:sub>
                          <m:r>
                            <a:rPr kumimoji="1" lang="en-US" altLang="ja-JP" b="0" i="0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OD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7A069543-BFA7-4916-3EF5-20DD4DB84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0215" y="5939404"/>
                <a:ext cx="93641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1BE0E5C-E267-C32E-844D-B1C50836BCC0}"/>
              </a:ext>
            </a:extLst>
          </p:cNvPr>
          <p:cNvCxnSpPr/>
          <p:nvPr/>
        </p:nvCxnSpPr>
        <p:spPr>
          <a:xfrm>
            <a:off x="6652458" y="4085274"/>
            <a:ext cx="623392" cy="40990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370EE208-7444-1B47-9122-CEFD44809BE0}"/>
              </a:ext>
            </a:extLst>
          </p:cNvPr>
          <p:cNvCxnSpPr/>
          <p:nvPr/>
        </p:nvCxnSpPr>
        <p:spPr>
          <a:xfrm>
            <a:off x="9357878" y="3983728"/>
            <a:ext cx="623392" cy="40990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FFFC48FB-2539-88EB-5B6B-5F267BAA70E4}"/>
              </a:ext>
            </a:extLst>
          </p:cNvPr>
          <p:cNvCxnSpPr/>
          <p:nvPr/>
        </p:nvCxnSpPr>
        <p:spPr>
          <a:xfrm>
            <a:off x="10575777" y="4876429"/>
            <a:ext cx="623392" cy="40990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5265B8C6-0021-9AE2-15C0-29702B4119B6}"/>
              </a:ext>
            </a:extLst>
          </p:cNvPr>
          <p:cNvCxnSpPr/>
          <p:nvPr/>
        </p:nvCxnSpPr>
        <p:spPr>
          <a:xfrm>
            <a:off x="3927319" y="4080259"/>
            <a:ext cx="623392" cy="40990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32382189-E7EB-3D81-B001-C88D8BF08A6F}"/>
              </a:ext>
            </a:extLst>
          </p:cNvPr>
          <p:cNvCxnSpPr/>
          <p:nvPr/>
        </p:nvCxnSpPr>
        <p:spPr>
          <a:xfrm>
            <a:off x="5413920" y="5002596"/>
            <a:ext cx="623392" cy="40990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FA778450-F6AF-3A07-96AB-5E78F1A7CA17}"/>
              </a:ext>
            </a:extLst>
          </p:cNvPr>
          <p:cNvCxnSpPr/>
          <p:nvPr/>
        </p:nvCxnSpPr>
        <p:spPr>
          <a:xfrm>
            <a:off x="8002925" y="5027439"/>
            <a:ext cx="623392" cy="40990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004E3C4B-76A8-861B-0EF4-5B7808F71892}"/>
              </a:ext>
            </a:extLst>
          </p:cNvPr>
          <p:cNvCxnSpPr/>
          <p:nvPr/>
        </p:nvCxnSpPr>
        <p:spPr>
          <a:xfrm>
            <a:off x="2937909" y="4893970"/>
            <a:ext cx="623392" cy="40990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0CF95856-DF0C-0647-9DC0-DBC85CE5CC59}"/>
              </a:ext>
            </a:extLst>
          </p:cNvPr>
          <p:cNvCxnSpPr/>
          <p:nvPr/>
        </p:nvCxnSpPr>
        <p:spPr>
          <a:xfrm flipH="1">
            <a:off x="2506502" y="4039993"/>
            <a:ext cx="633975" cy="4099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EE6DF55E-C3F9-945F-0721-ABDA28B935F0}"/>
              </a:ext>
            </a:extLst>
          </p:cNvPr>
          <p:cNvCxnSpPr/>
          <p:nvPr/>
        </p:nvCxnSpPr>
        <p:spPr>
          <a:xfrm flipH="1">
            <a:off x="1455599" y="4985506"/>
            <a:ext cx="633975" cy="4099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6CC565EE-6EAE-59D5-F0ED-0B5E198B056D}"/>
              </a:ext>
            </a:extLst>
          </p:cNvPr>
          <p:cNvCxnSpPr>
            <a:cxnSpLocks/>
          </p:cNvCxnSpPr>
          <p:nvPr/>
        </p:nvCxnSpPr>
        <p:spPr>
          <a:xfrm flipH="1">
            <a:off x="5257105" y="4042978"/>
            <a:ext cx="509213" cy="3363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28173425-5150-21DA-D240-AC89371B9DEF}"/>
              </a:ext>
            </a:extLst>
          </p:cNvPr>
          <p:cNvCxnSpPr/>
          <p:nvPr/>
        </p:nvCxnSpPr>
        <p:spPr>
          <a:xfrm flipH="1">
            <a:off x="3805215" y="4889169"/>
            <a:ext cx="633975" cy="4099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3B6E5CE2-F7C0-BC44-5D08-0E4AF1F96843}"/>
              </a:ext>
            </a:extLst>
          </p:cNvPr>
          <p:cNvCxnSpPr>
            <a:cxnSpLocks/>
          </p:cNvCxnSpPr>
          <p:nvPr/>
        </p:nvCxnSpPr>
        <p:spPr>
          <a:xfrm flipH="1">
            <a:off x="8233674" y="4085004"/>
            <a:ext cx="464669" cy="3185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9230EE6B-61B7-8869-8643-45AC68723675}"/>
              </a:ext>
            </a:extLst>
          </p:cNvPr>
          <p:cNvCxnSpPr/>
          <p:nvPr/>
        </p:nvCxnSpPr>
        <p:spPr>
          <a:xfrm flipH="1">
            <a:off x="6948433" y="5002596"/>
            <a:ext cx="633975" cy="4099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737E99F0-E1BB-1B57-2B61-CFD8D93BA4FC}"/>
              </a:ext>
            </a:extLst>
          </p:cNvPr>
          <p:cNvCxnSpPr/>
          <p:nvPr/>
        </p:nvCxnSpPr>
        <p:spPr>
          <a:xfrm flipH="1">
            <a:off x="9352586" y="4967190"/>
            <a:ext cx="633975" cy="4099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C6BBCCF8-4D8C-FA2C-B89F-E8C3E9343195}"/>
              </a:ext>
            </a:extLst>
          </p:cNvPr>
          <p:cNvSpPr txBox="1"/>
          <p:nvPr/>
        </p:nvSpPr>
        <p:spPr>
          <a:xfrm>
            <a:off x="8429039" y="1843088"/>
            <a:ext cx="34163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斜体：ラジカル分子</a:t>
            </a:r>
            <a:endParaRPr kumimoji="1" lang="en-US" altLang="ja-JP" dirty="0"/>
          </a:p>
          <a:p>
            <a:r>
              <a:rPr kumimoji="1" lang="ja-JP" altLang="en-US" dirty="0"/>
              <a:t>黒枠：星間塵で観測された分子</a:t>
            </a:r>
            <a:endParaRPr kumimoji="1" lang="en-US" altLang="ja-JP" dirty="0"/>
          </a:p>
          <a:p>
            <a:r>
              <a:rPr kumimoji="1" lang="ja-JP" altLang="en-US" dirty="0"/>
              <a:t>青線：付加反応</a:t>
            </a:r>
            <a:endParaRPr kumimoji="1" lang="en-US" altLang="ja-JP" dirty="0"/>
          </a:p>
          <a:p>
            <a:r>
              <a:rPr kumimoji="1" lang="ja-JP" altLang="en-US" dirty="0"/>
              <a:t>黒線：置換反応</a:t>
            </a:r>
          </a:p>
        </p:txBody>
      </p:sp>
      <p:sp>
        <p:nvSpPr>
          <p:cNvPr id="57" name="矢印: 下カーブ 56">
            <a:extLst>
              <a:ext uri="{FF2B5EF4-FFF2-40B4-BE49-F238E27FC236}">
                <a16:creationId xmlns:a16="http://schemas.microsoft.com/office/drawing/2014/main" id="{56A04637-16C9-B46D-51D0-34DF04434C6F}"/>
              </a:ext>
            </a:extLst>
          </p:cNvPr>
          <p:cNvSpPr/>
          <p:nvPr/>
        </p:nvSpPr>
        <p:spPr>
          <a:xfrm>
            <a:off x="6830736" y="3567994"/>
            <a:ext cx="1451134" cy="331845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9" name="矢印: 下カーブ 58">
            <a:extLst>
              <a:ext uri="{FF2B5EF4-FFF2-40B4-BE49-F238E27FC236}">
                <a16:creationId xmlns:a16="http://schemas.microsoft.com/office/drawing/2014/main" id="{575CA654-1890-305B-092A-B176C3021C2D}"/>
              </a:ext>
            </a:extLst>
          </p:cNvPr>
          <p:cNvSpPr/>
          <p:nvPr/>
        </p:nvSpPr>
        <p:spPr>
          <a:xfrm>
            <a:off x="2942660" y="4305404"/>
            <a:ext cx="1243138" cy="270580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0" name="矢印: 下カーブ 59">
            <a:extLst>
              <a:ext uri="{FF2B5EF4-FFF2-40B4-BE49-F238E27FC236}">
                <a16:creationId xmlns:a16="http://schemas.microsoft.com/office/drawing/2014/main" id="{F903799C-0E3F-1E2E-EE37-6FC868F3658F}"/>
              </a:ext>
            </a:extLst>
          </p:cNvPr>
          <p:cNvSpPr/>
          <p:nvPr/>
        </p:nvSpPr>
        <p:spPr>
          <a:xfrm flipH="1">
            <a:off x="2775017" y="4140955"/>
            <a:ext cx="1451843" cy="285326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3" name="矢印: 下カーブ 62">
            <a:extLst>
              <a:ext uri="{FF2B5EF4-FFF2-40B4-BE49-F238E27FC236}">
                <a16:creationId xmlns:a16="http://schemas.microsoft.com/office/drawing/2014/main" id="{7778DADD-F1C5-6281-AF12-2799E2D5944C}"/>
              </a:ext>
            </a:extLst>
          </p:cNvPr>
          <p:cNvSpPr/>
          <p:nvPr/>
        </p:nvSpPr>
        <p:spPr>
          <a:xfrm>
            <a:off x="5610111" y="4403291"/>
            <a:ext cx="1466754" cy="270580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4" name="矢印: 下カーブ 63">
            <a:extLst>
              <a:ext uri="{FF2B5EF4-FFF2-40B4-BE49-F238E27FC236}">
                <a16:creationId xmlns:a16="http://schemas.microsoft.com/office/drawing/2014/main" id="{DEBE8BD8-113F-55A9-4A72-A3035A60BB35}"/>
              </a:ext>
            </a:extLst>
          </p:cNvPr>
          <p:cNvSpPr/>
          <p:nvPr/>
        </p:nvSpPr>
        <p:spPr>
          <a:xfrm flipH="1">
            <a:off x="5442467" y="4238842"/>
            <a:ext cx="1713001" cy="285326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7" name="矢印: 下カーブ 66">
            <a:extLst>
              <a:ext uri="{FF2B5EF4-FFF2-40B4-BE49-F238E27FC236}">
                <a16:creationId xmlns:a16="http://schemas.microsoft.com/office/drawing/2014/main" id="{E727021A-3004-CA76-FF66-B347F8A2C8D9}"/>
              </a:ext>
            </a:extLst>
          </p:cNvPr>
          <p:cNvSpPr/>
          <p:nvPr/>
        </p:nvSpPr>
        <p:spPr>
          <a:xfrm>
            <a:off x="8579780" y="4369285"/>
            <a:ext cx="1243138" cy="270580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8" name="矢印: 下カーブ 67">
            <a:extLst>
              <a:ext uri="{FF2B5EF4-FFF2-40B4-BE49-F238E27FC236}">
                <a16:creationId xmlns:a16="http://schemas.microsoft.com/office/drawing/2014/main" id="{6C8D0A88-F0B2-91BE-30C5-83764C75748E}"/>
              </a:ext>
            </a:extLst>
          </p:cNvPr>
          <p:cNvSpPr/>
          <p:nvPr/>
        </p:nvSpPr>
        <p:spPr>
          <a:xfrm flipH="1">
            <a:off x="8412137" y="4204836"/>
            <a:ext cx="1451843" cy="285326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9" name="矢印: 下カーブ 68">
            <a:extLst>
              <a:ext uri="{FF2B5EF4-FFF2-40B4-BE49-F238E27FC236}">
                <a16:creationId xmlns:a16="http://schemas.microsoft.com/office/drawing/2014/main" id="{D64016B4-ADC5-4AFD-4229-8788F8E24A5E}"/>
              </a:ext>
            </a:extLst>
          </p:cNvPr>
          <p:cNvSpPr/>
          <p:nvPr/>
        </p:nvSpPr>
        <p:spPr>
          <a:xfrm>
            <a:off x="1930376" y="5334012"/>
            <a:ext cx="1243138" cy="270580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0" name="矢印: 下カーブ 69">
            <a:extLst>
              <a:ext uri="{FF2B5EF4-FFF2-40B4-BE49-F238E27FC236}">
                <a16:creationId xmlns:a16="http://schemas.microsoft.com/office/drawing/2014/main" id="{A0EA1EA3-9C3D-CFD2-9EAD-BE5BCCF8E9E1}"/>
              </a:ext>
            </a:extLst>
          </p:cNvPr>
          <p:cNvSpPr/>
          <p:nvPr/>
        </p:nvSpPr>
        <p:spPr>
          <a:xfrm flipH="1">
            <a:off x="1762733" y="5169563"/>
            <a:ext cx="1451843" cy="285326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1" name="矢印: 下カーブ 70">
            <a:extLst>
              <a:ext uri="{FF2B5EF4-FFF2-40B4-BE49-F238E27FC236}">
                <a16:creationId xmlns:a16="http://schemas.microsoft.com/office/drawing/2014/main" id="{40A5620E-6931-216E-1607-D28C922A332C}"/>
              </a:ext>
            </a:extLst>
          </p:cNvPr>
          <p:cNvSpPr/>
          <p:nvPr/>
        </p:nvSpPr>
        <p:spPr>
          <a:xfrm>
            <a:off x="4334519" y="5309109"/>
            <a:ext cx="1243138" cy="270580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2" name="矢印: 下カーブ 71">
            <a:extLst>
              <a:ext uri="{FF2B5EF4-FFF2-40B4-BE49-F238E27FC236}">
                <a16:creationId xmlns:a16="http://schemas.microsoft.com/office/drawing/2014/main" id="{50CCD2A3-14FA-C331-C54B-E2E614718DBB}"/>
              </a:ext>
            </a:extLst>
          </p:cNvPr>
          <p:cNvSpPr/>
          <p:nvPr/>
        </p:nvSpPr>
        <p:spPr>
          <a:xfrm flipH="1">
            <a:off x="4166876" y="5144660"/>
            <a:ext cx="1451843" cy="285326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3" name="矢印: 下カーブ 72">
            <a:extLst>
              <a:ext uri="{FF2B5EF4-FFF2-40B4-BE49-F238E27FC236}">
                <a16:creationId xmlns:a16="http://schemas.microsoft.com/office/drawing/2014/main" id="{FFD32D02-010D-D179-C02A-292BB0F68065}"/>
              </a:ext>
            </a:extLst>
          </p:cNvPr>
          <p:cNvSpPr/>
          <p:nvPr/>
        </p:nvSpPr>
        <p:spPr>
          <a:xfrm>
            <a:off x="7147779" y="5440973"/>
            <a:ext cx="1243138" cy="270580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4" name="矢印: 下カーブ 73">
            <a:extLst>
              <a:ext uri="{FF2B5EF4-FFF2-40B4-BE49-F238E27FC236}">
                <a16:creationId xmlns:a16="http://schemas.microsoft.com/office/drawing/2014/main" id="{B3AFF197-4184-924B-E5B7-BE7634518B65}"/>
              </a:ext>
            </a:extLst>
          </p:cNvPr>
          <p:cNvSpPr/>
          <p:nvPr/>
        </p:nvSpPr>
        <p:spPr>
          <a:xfrm flipH="1">
            <a:off x="6980136" y="5276524"/>
            <a:ext cx="1451843" cy="285326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7" name="矢印: 下カーブ 76">
            <a:extLst>
              <a:ext uri="{FF2B5EF4-FFF2-40B4-BE49-F238E27FC236}">
                <a16:creationId xmlns:a16="http://schemas.microsoft.com/office/drawing/2014/main" id="{B7B799E3-BEA7-7182-8BA8-71C5067FC42E}"/>
              </a:ext>
            </a:extLst>
          </p:cNvPr>
          <p:cNvSpPr/>
          <p:nvPr/>
        </p:nvSpPr>
        <p:spPr>
          <a:xfrm>
            <a:off x="9582726" y="5383871"/>
            <a:ext cx="1243138" cy="270580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8" name="矢印: 下カーブ 77">
            <a:extLst>
              <a:ext uri="{FF2B5EF4-FFF2-40B4-BE49-F238E27FC236}">
                <a16:creationId xmlns:a16="http://schemas.microsoft.com/office/drawing/2014/main" id="{724B79E1-EB2B-197F-9B8E-612801993C96}"/>
              </a:ext>
            </a:extLst>
          </p:cNvPr>
          <p:cNvSpPr/>
          <p:nvPr/>
        </p:nvSpPr>
        <p:spPr>
          <a:xfrm flipH="1">
            <a:off x="9415083" y="5219422"/>
            <a:ext cx="1451843" cy="285326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68B8F204-4FA4-9874-C657-35F386F91794}"/>
              </a:ext>
            </a:extLst>
          </p:cNvPr>
          <p:cNvSpPr txBox="1"/>
          <p:nvPr/>
        </p:nvSpPr>
        <p:spPr>
          <a:xfrm>
            <a:off x="245417" y="6356350"/>
            <a:ext cx="82931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400" dirty="0"/>
              <a:t>[3]</a:t>
            </a:r>
            <a:r>
              <a:rPr kumimoji="1" lang="ja-JP" altLang="en-US" sz="1400" dirty="0"/>
              <a:t>日本惑星科学会誌 </a:t>
            </a:r>
            <a:r>
              <a:rPr kumimoji="1" lang="en-US" altLang="ja-JP" sz="1400" dirty="0"/>
              <a:t>Vol.15.No.1,2006</a:t>
            </a:r>
            <a:endParaRPr kumimoji="1" lang="ja-JP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90A17DC4-0546-41DD-71E6-DE442763C1A1}"/>
                  </a:ext>
                </a:extLst>
              </p:cNvPr>
              <p:cNvSpPr txBox="1"/>
              <p:nvPr/>
            </p:nvSpPr>
            <p:spPr>
              <a:xfrm>
                <a:off x="5725616" y="1855424"/>
                <a:ext cx="53655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CO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90A17DC4-0546-41DD-71E6-DE442763C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616" y="1855424"/>
                <a:ext cx="536557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1190FF97-E94E-331D-BA47-BC4898969503}"/>
                  </a:ext>
                </a:extLst>
              </p:cNvPr>
              <p:cNvSpPr txBox="1"/>
              <p:nvPr/>
            </p:nvSpPr>
            <p:spPr>
              <a:xfrm>
                <a:off x="7034322" y="2657233"/>
                <a:ext cx="7048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𝐻𝐶𝑂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1190FF97-E94E-331D-BA47-BC4898969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4322" y="2657233"/>
                <a:ext cx="704873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45A7112E-578E-E707-120B-86DD5B98D00C}"/>
                  </a:ext>
                </a:extLst>
              </p:cNvPr>
              <p:cNvSpPr txBox="1"/>
              <p:nvPr/>
            </p:nvSpPr>
            <p:spPr>
              <a:xfrm>
                <a:off x="4342224" y="2648827"/>
                <a:ext cx="6968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𝐷𝐶𝑂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45A7112E-578E-E707-120B-86DD5B98D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2224" y="2648827"/>
                <a:ext cx="696857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1C84287D-D6B5-4388-61E2-00780BADCB84}"/>
              </a:ext>
            </a:extLst>
          </p:cNvPr>
          <p:cNvCxnSpPr/>
          <p:nvPr/>
        </p:nvCxnSpPr>
        <p:spPr>
          <a:xfrm>
            <a:off x="6354174" y="2247330"/>
            <a:ext cx="623392" cy="40990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1FED25E7-84CD-5E80-F42E-6FAEA8512845}"/>
              </a:ext>
            </a:extLst>
          </p:cNvPr>
          <p:cNvCxnSpPr/>
          <p:nvPr/>
        </p:nvCxnSpPr>
        <p:spPr>
          <a:xfrm>
            <a:off x="7845989" y="3110023"/>
            <a:ext cx="623392" cy="40990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1F1891B2-F43E-A1F9-1305-EA29C92624CE}"/>
              </a:ext>
            </a:extLst>
          </p:cNvPr>
          <p:cNvCxnSpPr/>
          <p:nvPr/>
        </p:nvCxnSpPr>
        <p:spPr>
          <a:xfrm>
            <a:off x="4918462" y="3018159"/>
            <a:ext cx="623392" cy="40990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9D76B9BE-02F9-C72B-FE38-940D1B54802D}"/>
              </a:ext>
            </a:extLst>
          </p:cNvPr>
          <p:cNvCxnSpPr/>
          <p:nvPr/>
        </p:nvCxnSpPr>
        <p:spPr>
          <a:xfrm flipH="1">
            <a:off x="5039080" y="2247330"/>
            <a:ext cx="633975" cy="4099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0A08E37E-CB90-AA4D-90E3-D1B3B8B6C985}"/>
              </a:ext>
            </a:extLst>
          </p:cNvPr>
          <p:cNvCxnSpPr/>
          <p:nvPr/>
        </p:nvCxnSpPr>
        <p:spPr>
          <a:xfrm flipH="1">
            <a:off x="3797876" y="3018158"/>
            <a:ext cx="633975" cy="4099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72CE782C-8B22-A014-38F4-5F6EAFD2A33B}"/>
              </a:ext>
            </a:extLst>
          </p:cNvPr>
          <p:cNvCxnSpPr/>
          <p:nvPr/>
        </p:nvCxnSpPr>
        <p:spPr>
          <a:xfrm flipH="1">
            <a:off x="6418998" y="3030707"/>
            <a:ext cx="633975" cy="4099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矢印: 下カーブ 74">
            <a:extLst>
              <a:ext uri="{FF2B5EF4-FFF2-40B4-BE49-F238E27FC236}">
                <a16:creationId xmlns:a16="http://schemas.microsoft.com/office/drawing/2014/main" id="{8394FB46-7852-B982-5BF7-A02925DBD021}"/>
              </a:ext>
            </a:extLst>
          </p:cNvPr>
          <p:cNvSpPr/>
          <p:nvPr/>
        </p:nvSpPr>
        <p:spPr>
          <a:xfrm>
            <a:off x="5288795" y="2613139"/>
            <a:ext cx="1451134" cy="331845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6" name="矢印: 下カーブ 75">
            <a:extLst>
              <a:ext uri="{FF2B5EF4-FFF2-40B4-BE49-F238E27FC236}">
                <a16:creationId xmlns:a16="http://schemas.microsoft.com/office/drawing/2014/main" id="{3862F287-EB21-F0BA-0F58-7AE2AF8C1C66}"/>
              </a:ext>
            </a:extLst>
          </p:cNvPr>
          <p:cNvSpPr/>
          <p:nvPr/>
        </p:nvSpPr>
        <p:spPr>
          <a:xfrm flipH="1">
            <a:off x="5121154" y="2448691"/>
            <a:ext cx="1694759" cy="349930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1" name="矢印: 下カーブ 80">
            <a:extLst>
              <a:ext uri="{FF2B5EF4-FFF2-40B4-BE49-F238E27FC236}">
                <a16:creationId xmlns:a16="http://schemas.microsoft.com/office/drawing/2014/main" id="{5B4D91AD-412B-4C53-B311-16216F472045}"/>
              </a:ext>
            </a:extLst>
          </p:cNvPr>
          <p:cNvSpPr/>
          <p:nvPr/>
        </p:nvSpPr>
        <p:spPr>
          <a:xfrm>
            <a:off x="4148621" y="3508896"/>
            <a:ext cx="1451134" cy="331845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2" name="矢印: 下カーブ 81">
            <a:extLst>
              <a:ext uri="{FF2B5EF4-FFF2-40B4-BE49-F238E27FC236}">
                <a16:creationId xmlns:a16="http://schemas.microsoft.com/office/drawing/2014/main" id="{7A3B2021-078D-B802-6440-73100C0315B7}"/>
              </a:ext>
            </a:extLst>
          </p:cNvPr>
          <p:cNvSpPr/>
          <p:nvPr/>
        </p:nvSpPr>
        <p:spPr>
          <a:xfrm flipH="1">
            <a:off x="3980980" y="3344448"/>
            <a:ext cx="1694759" cy="349930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3" name="矢印: 下カーブ 82">
            <a:extLst>
              <a:ext uri="{FF2B5EF4-FFF2-40B4-BE49-F238E27FC236}">
                <a16:creationId xmlns:a16="http://schemas.microsoft.com/office/drawing/2014/main" id="{82A8ADCD-90D3-4A99-1B76-6ECF6F17AE75}"/>
              </a:ext>
            </a:extLst>
          </p:cNvPr>
          <p:cNvSpPr/>
          <p:nvPr/>
        </p:nvSpPr>
        <p:spPr>
          <a:xfrm flipH="1">
            <a:off x="6663095" y="3403546"/>
            <a:ext cx="1694759" cy="349930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4" name="标题 1">
            <a:extLst>
              <a:ext uri="{FF2B5EF4-FFF2-40B4-BE49-F238E27FC236}">
                <a16:creationId xmlns:a16="http://schemas.microsoft.com/office/drawing/2014/main" id="{0CC68CF9-73C9-0140-50F9-01075AB378A1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重水素濃縮反応</a:t>
            </a:r>
            <a:endParaRPr lang="zh-CN" altLang="en-US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标题 1">
                <a:extLst>
                  <a:ext uri="{FF2B5EF4-FFF2-40B4-BE49-F238E27FC236}">
                    <a16:creationId xmlns:a16="http://schemas.microsoft.com/office/drawing/2014/main" id="{6EA20592-3D35-EEC5-1DE5-1A7DC569B8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0600" y="1294239"/>
                <a:ext cx="10515600" cy="1325563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ja-JP" altLang="en-US" sz="28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メタノールの重水素氷表面での濃縮反応</a:t>
                </a:r>
                <a14:m>
                  <m:oMath xmlns:m="http://schemas.openxmlformats.org/officeDocument/2006/math">
                    <m:r>
                      <a:rPr lang="ja-JP" altLang="en-US" sz="2800" i="1" dirty="0">
                        <a:latin typeface="Cambria Math" panose="02040503050406030204" pitchFamily="18" charset="0"/>
                        <a:ea typeface="BIZ UDPゴシック" panose="020B0400000000000000" pitchFamily="50" charset="-128"/>
                      </a:rPr>
                      <m:t>経路</m:t>
                    </m:r>
                  </m:oMath>
                </a14:m>
                <a:r>
                  <a:rPr lang="en-US" altLang="zh-CN" sz="28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[3]</a:t>
                </a:r>
                <a:endParaRPr lang="zh-CN" altLang="en-US" sz="28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  <a:p>
                <a:endParaRPr lang="en-US" altLang="ja-JP" sz="28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  <a:p>
                <a:endParaRPr lang="en-US" altLang="ja-JP" sz="28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  <a:p>
                <a:endParaRPr lang="zh-CN" altLang="en-US" sz="28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  <a:p>
                <a:endParaRPr lang="en-US" altLang="ja-JP" sz="28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  <a:p>
                <a:endParaRPr lang="zh-CN" altLang="en-US" sz="28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</mc:Choice>
        <mc:Fallback xmlns="">
          <p:sp>
            <p:nvSpPr>
              <p:cNvPr id="85" name="标题 1">
                <a:extLst>
                  <a:ext uri="{FF2B5EF4-FFF2-40B4-BE49-F238E27FC236}">
                    <a16:creationId xmlns:a16="http://schemas.microsoft.com/office/drawing/2014/main" id="{6EA20592-3D35-EEC5-1DE5-1A7DC569B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294239"/>
                <a:ext cx="10515600" cy="1325563"/>
              </a:xfrm>
              <a:prstGeom prst="rect">
                <a:avLst/>
              </a:prstGeom>
              <a:blipFill>
                <a:blip r:embed="rId20"/>
                <a:stretch>
                  <a:fillRect l="-1217" t="-91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3197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5156</TotalTime>
  <Words>390</Words>
  <Application>Microsoft Office PowerPoint</Application>
  <PresentationFormat>ワイド画面</PresentationFormat>
  <Paragraphs>89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3" baseType="lpstr">
      <vt:lpstr>BIZ UDPゴシック</vt:lpstr>
      <vt:lpstr>游ゴシック</vt:lpstr>
      <vt:lpstr>Arial</vt:lpstr>
      <vt:lpstr>Calibri</vt:lpstr>
      <vt:lpstr>Calibri Light</vt:lpstr>
      <vt:lpstr>Cambria Math</vt:lpstr>
      <vt:lpstr>Office テーマ</vt:lpstr>
      <vt:lpstr>星間塵氷表面での重水素濃縮反応機構の理論研究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COとH2O分子の吸着エネルギー及びCOとH分子の遷移状態</dc:title>
  <dc:creator>RUAN　MING　YANG</dc:creator>
  <cp:lastModifiedBy>明阳 阮</cp:lastModifiedBy>
  <cp:revision>125</cp:revision>
  <dcterms:created xsi:type="dcterms:W3CDTF">2023-06-26T06:35:27Z</dcterms:created>
  <dcterms:modified xsi:type="dcterms:W3CDTF">2023-10-17T07:40:19Z</dcterms:modified>
</cp:coreProperties>
</file>