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82" r:id="rId7"/>
    <p:sldId id="263" r:id="rId8"/>
    <p:sldId id="279" r:id="rId9"/>
    <p:sldId id="264" r:id="rId10"/>
    <p:sldId id="265" r:id="rId11"/>
    <p:sldId id="261" r:id="rId12"/>
    <p:sldId id="266" r:id="rId13"/>
    <p:sldId id="268" r:id="rId14"/>
    <p:sldId id="281" r:id="rId15"/>
    <p:sldId id="269" r:id="rId16"/>
    <p:sldId id="270" r:id="rId17"/>
    <p:sldId id="271" r:id="rId18"/>
    <p:sldId id="272" r:id="rId19"/>
    <p:sldId id="267" r:id="rId20"/>
    <p:sldId id="273" r:id="rId21"/>
    <p:sldId id="274" r:id="rId22"/>
    <p:sldId id="275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44" autoAdjust="0"/>
    <p:restoredTop sz="94660"/>
  </p:normalViewPr>
  <p:slideViewPr>
    <p:cSldViewPr snapToGrid="0">
      <p:cViewPr>
        <p:scale>
          <a:sx n="87" d="100"/>
          <a:sy n="87" d="100"/>
        </p:scale>
        <p:origin x="628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明阳 阮" userId="a4dcf2889a22c6f9" providerId="LiveId" clId="{A86D5202-7040-4BE9-A259-0D0906DA0EEF}"/>
    <pc:docChg chg="undo redo custSel addSld delSld modSld sldOrd">
      <pc:chgData name="明阳 阮" userId="a4dcf2889a22c6f9" providerId="LiveId" clId="{A86D5202-7040-4BE9-A259-0D0906DA0EEF}" dt="2023-06-27T07:32:23.384" v="3569"/>
      <pc:docMkLst>
        <pc:docMk/>
      </pc:docMkLst>
      <pc:sldChg chg="delSp modSp mod">
        <pc:chgData name="明阳 阮" userId="a4dcf2889a22c6f9" providerId="LiveId" clId="{A86D5202-7040-4BE9-A259-0D0906DA0EEF}" dt="2023-06-27T04:26:27.752" v="2034" actId="27636"/>
        <pc:sldMkLst>
          <pc:docMk/>
          <pc:sldMk cId="3425265946" sldId="256"/>
        </pc:sldMkLst>
        <pc:spChg chg="mod">
          <ac:chgData name="明阳 阮" userId="a4dcf2889a22c6f9" providerId="LiveId" clId="{A86D5202-7040-4BE9-A259-0D0906DA0EEF}" dt="2023-06-27T04:26:27.752" v="2034" actId="27636"/>
          <ac:spMkLst>
            <pc:docMk/>
            <pc:sldMk cId="3425265946" sldId="256"/>
            <ac:spMk id="2" creationId="{32239A00-9CB7-30DE-BC5C-0305485D571E}"/>
          </ac:spMkLst>
        </pc:spChg>
        <pc:spChg chg="del">
          <ac:chgData name="明阳 阮" userId="a4dcf2889a22c6f9" providerId="LiveId" clId="{A86D5202-7040-4BE9-A259-0D0906DA0EEF}" dt="2023-06-26T09:00:06.486" v="1776" actId="478"/>
          <ac:spMkLst>
            <pc:docMk/>
            <pc:sldMk cId="3425265946" sldId="256"/>
            <ac:spMk id="3" creationId="{EC1CEA3E-F89F-B9B7-44B1-C73D4BBC55DE}"/>
          </ac:spMkLst>
        </pc:spChg>
      </pc:sldChg>
      <pc:sldChg chg="addSp delSp modSp mod">
        <pc:chgData name="明阳 阮" userId="a4dcf2889a22c6f9" providerId="LiveId" clId="{A86D5202-7040-4BE9-A259-0D0906DA0EEF}" dt="2023-06-27T06:31:11.392" v="3121" actId="20577"/>
        <pc:sldMkLst>
          <pc:docMk/>
          <pc:sldMk cId="3061888568" sldId="257"/>
        </pc:sldMkLst>
        <pc:spChg chg="mod">
          <ac:chgData name="明阳 阮" userId="a4dcf2889a22c6f9" providerId="LiveId" clId="{A86D5202-7040-4BE9-A259-0D0906DA0EEF}" dt="2023-06-27T06:31:11.392" v="3121" actId="20577"/>
          <ac:spMkLst>
            <pc:docMk/>
            <pc:sldMk cId="3061888568" sldId="257"/>
            <ac:spMk id="3" creationId="{0D23EB82-F72D-EE43-70D3-C80CFA2C215B}"/>
          </ac:spMkLst>
        </pc:spChg>
        <pc:spChg chg="add mod">
          <ac:chgData name="明阳 阮" userId="a4dcf2889a22c6f9" providerId="LiveId" clId="{A86D5202-7040-4BE9-A259-0D0906DA0EEF}" dt="2023-06-27T05:14:13.413" v="2450" actId="20577"/>
          <ac:spMkLst>
            <pc:docMk/>
            <pc:sldMk cId="3061888568" sldId="257"/>
            <ac:spMk id="4" creationId="{197C09E7-C388-EA25-94B7-BFA161D9BE14}"/>
          </ac:spMkLst>
        </pc:spChg>
        <pc:graphicFrameChg chg="add del mod modGraphic">
          <ac:chgData name="明阳 阮" userId="a4dcf2889a22c6f9" providerId="LiveId" clId="{A86D5202-7040-4BE9-A259-0D0906DA0EEF}" dt="2023-06-26T08:56:46.770" v="1683" actId="3680"/>
          <ac:graphicFrameMkLst>
            <pc:docMk/>
            <pc:sldMk cId="3061888568" sldId="257"/>
            <ac:graphicFrameMk id="4" creationId="{AC729A08-2BDA-27A8-ACAD-025EE39624C8}"/>
          </ac:graphicFrameMkLst>
        </pc:graphicFrameChg>
        <pc:graphicFrameChg chg="add mod modGraphic">
          <ac:chgData name="明阳 阮" userId="a4dcf2889a22c6f9" providerId="LiveId" clId="{A86D5202-7040-4BE9-A259-0D0906DA0EEF}" dt="2023-06-27T05:06:58.758" v="2348" actId="20577"/>
          <ac:graphicFrameMkLst>
            <pc:docMk/>
            <pc:sldMk cId="3061888568" sldId="257"/>
            <ac:graphicFrameMk id="5" creationId="{BBF840AF-B0AB-57A6-BD72-846CFBC526D9}"/>
          </ac:graphicFrameMkLst>
        </pc:graphicFrameChg>
      </pc:sldChg>
      <pc:sldChg chg="addSp modSp mod">
        <pc:chgData name="明阳 阮" userId="a4dcf2889a22c6f9" providerId="LiveId" clId="{A86D5202-7040-4BE9-A259-0D0906DA0EEF}" dt="2023-06-27T06:24:42.704" v="3051" actId="20577"/>
        <pc:sldMkLst>
          <pc:docMk/>
          <pc:sldMk cId="2472593964" sldId="258"/>
        </pc:sldMkLst>
        <pc:spChg chg="mod">
          <ac:chgData name="明阳 阮" userId="a4dcf2889a22c6f9" providerId="LiveId" clId="{A86D5202-7040-4BE9-A259-0D0906DA0EEF}" dt="2023-06-26T09:00:18.217" v="1777" actId="20577"/>
          <ac:spMkLst>
            <pc:docMk/>
            <pc:sldMk cId="2472593964" sldId="258"/>
            <ac:spMk id="2" creationId="{865230BE-9D1C-663C-41F2-E37E11AD0DA5}"/>
          </ac:spMkLst>
        </pc:spChg>
        <pc:spChg chg="mod">
          <ac:chgData name="明阳 阮" userId="a4dcf2889a22c6f9" providerId="LiveId" clId="{A86D5202-7040-4BE9-A259-0D0906DA0EEF}" dt="2023-06-27T06:24:29.845" v="3048" actId="20577"/>
          <ac:spMkLst>
            <pc:docMk/>
            <pc:sldMk cId="2472593964" sldId="258"/>
            <ac:spMk id="3" creationId="{B3FDFA76-8941-06B7-43D4-52D99E4A290A}"/>
          </ac:spMkLst>
        </pc:spChg>
        <pc:spChg chg="add mod">
          <ac:chgData name="明阳 阮" userId="a4dcf2889a22c6f9" providerId="LiveId" clId="{A86D5202-7040-4BE9-A259-0D0906DA0EEF}" dt="2023-06-27T05:18:57.556" v="2597" actId="1076"/>
          <ac:spMkLst>
            <pc:docMk/>
            <pc:sldMk cId="2472593964" sldId="258"/>
            <ac:spMk id="4" creationId="{E0E831FE-0707-F00E-996E-EA15BA62D9CF}"/>
          </ac:spMkLst>
        </pc:spChg>
        <pc:spChg chg="add mod">
          <ac:chgData name="明阳 阮" userId="a4dcf2889a22c6f9" providerId="LiveId" clId="{A86D5202-7040-4BE9-A259-0D0906DA0EEF}" dt="2023-06-27T05:18:57.556" v="2597" actId="1076"/>
          <ac:spMkLst>
            <pc:docMk/>
            <pc:sldMk cId="2472593964" sldId="258"/>
            <ac:spMk id="5" creationId="{454908D4-A28D-A701-3741-6F8EE418E62D}"/>
          </ac:spMkLst>
        </pc:spChg>
        <pc:spChg chg="add mod">
          <ac:chgData name="明阳 阮" userId="a4dcf2889a22c6f9" providerId="LiveId" clId="{A86D5202-7040-4BE9-A259-0D0906DA0EEF}" dt="2023-06-27T05:18:57.556" v="2597" actId="1076"/>
          <ac:spMkLst>
            <pc:docMk/>
            <pc:sldMk cId="2472593964" sldId="258"/>
            <ac:spMk id="6" creationId="{9597092E-6A75-6429-CB5D-F95DC16510AB}"/>
          </ac:spMkLst>
        </pc:spChg>
        <pc:spChg chg="add mod">
          <ac:chgData name="明阳 阮" userId="a4dcf2889a22c6f9" providerId="LiveId" clId="{A86D5202-7040-4BE9-A259-0D0906DA0EEF}" dt="2023-06-27T05:18:57.556" v="2597" actId="1076"/>
          <ac:spMkLst>
            <pc:docMk/>
            <pc:sldMk cId="2472593964" sldId="258"/>
            <ac:spMk id="7" creationId="{65E48EC6-710E-F311-81A6-95EEF3002395}"/>
          </ac:spMkLst>
        </pc:spChg>
        <pc:spChg chg="add mod">
          <ac:chgData name="明阳 阮" userId="a4dcf2889a22c6f9" providerId="LiveId" clId="{A86D5202-7040-4BE9-A259-0D0906DA0EEF}" dt="2023-06-27T05:19:01.826" v="2598" actId="1076"/>
          <ac:spMkLst>
            <pc:docMk/>
            <pc:sldMk cId="2472593964" sldId="258"/>
            <ac:spMk id="8" creationId="{F122784F-2579-4FE2-BBF7-8D709FF2D794}"/>
          </ac:spMkLst>
        </pc:spChg>
        <pc:spChg chg="add mod">
          <ac:chgData name="明阳 阮" userId="a4dcf2889a22c6f9" providerId="LiveId" clId="{A86D5202-7040-4BE9-A259-0D0906DA0EEF}" dt="2023-06-27T05:20:08.390" v="2687" actId="20577"/>
          <ac:spMkLst>
            <pc:docMk/>
            <pc:sldMk cId="2472593964" sldId="258"/>
            <ac:spMk id="9" creationId="{4BD7BE36-50C8-AC21-BA93-2B5711149D05}"/>
          </ac:spMkLst>
        </pc:spChg>
        <pc:spChg chg="add mod">
          <ac:chgData name="明阳 阮" userId="a4dcf2889a22c6f9" providerId="LiveId" clId="{A86D5202-7040-4BE9-A259-0D0906DA0EEF}" dt="2023-06-27T05:19:11.606" v="2608" actId="1076"/>
          <ac:spMkLst>
            <pc:docMk/>
            <pc:sldMk cId="2472593964" sldId="258"/>
            <ac:spMk id="10" creationId="{C1BD8B8E-31E9-76AF-57D8-C3E1352A9E74}"/>
          </ac:spMkLst>
        </pc:spChg>
        <pc:spChg chg="add mod">
          <ac:chgData name="明阳 阮" userId="a4dcf2889a22c6f9" providerId="LiveId" clId="{A86D5202-7040-4BE9-A259-0D0906DA0EEF}" dt="2023-06-27T06:24:42.704" v="3051" actId="20577"/>
          <ac:spMkLst>
            <pc:docMk/>
            <pc:sldMk cId="2472593964" sldId="258"/>
            <ac:spMk id="11" creationId="{B915D0F1-9E2D-88C2-CB36-E2B8A60B98D5}"/>
          </ac:spMkLst>
        </pc:spChg>
      </pc:sldChg>
      <pc:sldChg chg="modSp add del mod">
        <pc:chgData name="明阳 阮" userId="a4dcf2889a22c6f9" providerId="LiveId" clId="{A86D5202-7040-4BE9-A259-0D0906DA0EEF}" dt="2023-06-27T06:25:00.226" v="3052" actId="47"/>
        <pc:sldMkLst>
          <pc:docMk/>
          <pc:sldMk cId="3324333323" sldId="259"/>
        </pc:sldMkLst>
        <pc:spChg chg="mod">
          <ac:chgData name="明阳 阮" userId="a4dcf2889a22c6f9" providerId="LiveId" clId="{A86D5202-7040-4BE9-A259-0D0906DA0EEF}" dt="2023-06-26T09:00:23.750" v="1778" actId="20577"/>
          <ac:spMkLst>
            <pc:docMk/>
            <pc:sldMk cId="3324333323" sldId="259"/>
            <ac:spMk id="2" creationId="{813EA518-1F7E-D2C2-643C-BF3A1044B6C4}"/>
          </ac:spMkLst>
        </pc:spChg>
        <pc:spChg chg="mod">
          <ac:chgData name="明阳 阮" userId="a4dcf2889a22c6f9" providerId="LiveId" clId="{A86D5202-7040-4BE9-A259-0D0906DA0EEF}" dt="2023-06-26T08:01:15.230" v="668" actId="20577"/>
          <ac:spMkLst>
            <pc:docMk/>
            <pc:sldMk cId="3324333323" sldId="259"/>
            <ac:spMk id="3" creationId="{F99B529B-B61F-9989-A2CF-91E9B5074EC5}"/>
          </ac:spMkLst>
        </pc:spChg>
      </pc:sldChg>
      <pc:sldChg chg="modSp mod">
        <pc:chgData name="明阳 阮" userId="a4dcf2889a22c6f9" providerId="LiveId" clId="{A86D5202-7040-4BE9-A259-0D0906DA0EEF}" dt="2023-06-27T06:26:31.775" v="3097" actId="20577"/>
        <pc:sldMkLst>
          <pc:docMk/>
          <pc:sldMk cId="1930887149" sldId="260"/>
        </pc:sldMkLst>
        <pc:spChg chg="mod">
          <ac:chgData name="明阳 阮" userId="a4dcf2889a22c6f9" providerId="LiveId" clId="{A86D5202-7040-4BE9-A259-0D0906DA0EEF}" dt="2023-06-26T08:02:56.964" v="701" actId="20577"/>
          <ac:spMkLst>
            <pc:docMk/>
            <pc:sldMk cId="1930887149" sldId="260"/>
            <ac:spMk id="2" creationId="{AB087581-4BFF-E93F-C7F6-3C05B7F3BEFC}"/>
          </ac:spMkLst>
        </pc:spChg>
        <pc:spChg chg="mod">
          <ac:chgData name="明阳 阮" userId="a4dcf2889a22c6f9" providerId="LiveId" clId="{A86D5202-7040-4BE9-A259-0D0906DA0EEF}" dt="2023-06-27T06:26:31.775" v="3097" actId="20577"/>
          <ac:spMkLst>
            <pc:docMk/>
            <pc:sldMk cId="1930887149" sldId="260"/>
            <ac:spMk id="3" creationId="{9A7AA8B3-0F8F-80EE-902C-8BD5326720BA}"/>
          </ac:spMkLst>
        </pc:spChg>
      </pc:sldChg>
      <pc:sldChg chg="addSp modSp mod">
        <pc:chgData name="明阳 阮" userId="a4dcf2889a22c6f9" providerId="LiveId" clId="{A86D5202-7040-4BE9-A259-0D0906DA0EEF}" dt="2023-06-27T07:05:48.553" v="3244"/>
        <pc:sldMkLst>
          <pc:docMk/>
          <pc:sldMk cId="2467188600" sldId="261"/>
        </pc:sldMkLst>
        <pc:spChg chg="mod">
          <ac:chgData name="明阳 阮" userId="a4dcf2889a22c6f9" providerId="LiveId" clId="{A86D5202-7040-4BE9-A259-0D0906DA0EEF}" dt="2023-06-27T07:05:48.553" v="3244"/>
          <ac:spMkLst>
            <pc:docMk/>
            <pc:sldMk cId="2467188600" sldId="261"/>
            <ac:spMk id="3" creationId="{4312C6ED-C84F-0BDC-6EF1-F6BE364980F6}"/>
          </ac:spMkLst>
        </pc:spChg>
        <pc:picChg chg="add mod">
          <ac:chgData name="明阳 阮" userId="a4dcf2889a22c6f9" providerId="LiveId" clId="{A86D5202-7040-4BE9-A259-0D0906DA0EEF}" dt="2023-06-26T07:39:30.176" v="304" actId="1076"/>
          <ac:picMkLst>
            <pc:docMk/>
            <pc:sldMk cId="2467188600" sldId="261"/>
            <ac:picMk id="5" creationId="{F64158F0-6654-9ED6-7A68-15F7240A14A6}"/>
          </ac:picMkLst>
        </pc:picChg>
      </pc:sldChg>
      <pc:sldChg chg="addSp modSp mod">
        <pc:chgData name="明阳 阮" userId="a4dcf2889a22c6f9" providerId="LiveId" clId="{A86D5202-7040-4BE9-A259-0D0906DA0EEF}" dt="2023-06-27T06:27:08.397" v="3109" actId="20577"/>
        <pc:sldMkLst>
          <pc:docMk/>
          <pc:sldMk cId="1908442246" sldId="262"/>
        </pc:sldMkLst>
        <pc:spChg chg="mod">
          <ac:chgData name="明阳 阮" userId="a4dcf2889a22c6f9" providerId="LiveId" clId="{A86D5202-7040-4BE9-A259-0D0906DA0EEF}" dt="2023-06-27T04:21:51.162" v="2026" actId="20577"/>
          <ac:spMkLst>
            <pc:docMk/>
            <pc:sldMk cId="1908442246" sldId="262"/>
            <ac:spMk id="3" creationId="{BA3E6F09-6B5C-BDB3-4DFE-DF08428EE88F}"/>
          </ac:spMkLst>
        </pc:spChg>
        <pc:spChg chg="add mod">
          <ac:chgData name="明阳 阮" userId="a4dcf2889a22c6f9" providerId="LiveId" clId="{A86D5202-7040-4BE9-A259-0D0906DA0EEF}" dt="2023-06-27T06:27:08.397" v="3109" actId="20577"/>
          <ac:spMkLst>
            <pc:docMk/>
            <pc:sldMk cId="1908442246" sldId="262"/>
            <ac:spMk id="4" creationId="{9241C5BE-5598-7680-55F7-63025F72ADDE}"/>
          </ac:spMkLst>
        </pc:spChg>
      </pc:sldChg>
      <pc:sldChg chg="addSp delSp modSp mod">
        <pc:chgData name="明阳 阮" userId="a4dcf2889a22c6f9" providerId="LiveId" clId="{A86D5202-7040-4BE9-A259-0D0906DA0EEF}" dt="2023-06-27T06:52:27.170" v="3229" actId="5793"/>
        <pc:sldMkLst>
          <pc:docMk/>
          <pc:sldMk cId="3475427041" sldId="263"/>
        </pc:sldMkLst>
        <pc:spChg chg="mod">
          <ac:chgData name="明阳 阮" userId="a4dcf2889a22c6f9" providerId="LiveId" clId="{A86D5202-7040-4BE9-A259-0D0906DA0EEF}" dt="2023-06-27T06:52:27.170" v="3229" actId="5793"/>
          <ac:spMkLst>
            <pc:docMk/>
            <pc:sldMk cId="3475427041" sldId="263"/>
            <ac:spMk id="3" creationId="{1040150C-AD0A-2E35-D8EC-E7C2727D7B7B}"/>
          </ac:spMkLst>
        </pc:spChg>
        <pc:spChg chg="add del">
          <ac:chgData name="明阳 阮" userId="a4dcf2889a22c6f9" providerId="LiveId" clId="{A86D5202-7040-4BE9-A259-0D0906DA0EEF}" dt="2023-06-26T07:03:30.062" v="3"/>
          <ac:spMkLst>
            <pc:docMk/>
            <pc:sldMk cId="3475427041" sldId="263"/>
            <ac:spMk id="4" creationId="{76D55282-0C3D-2876-1E74-196835C750A4}"/>
          </ac:spMkLst>
        </pc:spChg>
        <pc:spChg chg="add del mod">
          <ac:chgData name="明阳 阮" userId="a4dcf2889a22c6f9" providerId="LiveId" clId="{A86D5202-7040-4BE9-A259-0D0906DA0EEF}" dt="2023-06-26T07:03:29.852" v="2"/>
          <ac:spMkLst>
            <pc:docMk/>
            <pc:sldMk cId="3475427041" sldId="263"/>
            <ac:spMk id="5" creationId="{07E8F1EF-AB46-5AEE-04DC-F3475362F9C2}"/>
          </ac:spMkLst>
        </pc:spChg>
        <pc:spChg chg="add del">
          <ac:chgData name="明阳 阮" userId="a4dcf2889a22c6f9" providerId="LiveId" clId="{A86D5202-7040-4BE9-A259-0D0906DA0EEF}" dt="2023-06-26T07:03:59.453" v="7" actId="478"/>
          <ac:spMkLst>
            <pc:docMk/>
            <pc:sldMk cId="3475427041" sldId="263"/>
            <ac:spMk id="6" creationId="{06175BF4-AD4D-EBF7-3968-6AD47277620B}"/>
          </ac:spMkLst>
        </pc:spChg>
        <pc:picChg chg="add mod">
          <ac:chgData name="明阳 阮" userId="a4dcf2889a22c6f9" providerId="LiveId" clId="{A86D5202-7040-4BE9-A259-0D0906DA0EEF}" dt="2023-06-26T07:37:58.811" v="290" actId="1076"/>
          <ac:picMkLst>
            <pc:docMk/>
            <pc:sldMk cId="3475427041" sldId="263"/>
            <ac:picMk id="8" creationId="{599B7D8C-DA32-DB2D-684E-9FD21C294CAB}"/>
          </ac:picMkLst>
        </pc:picChg>
        <pc:picChg chg="add mod">
          <ac:chgData name="明阳 阮" userId="a4dcf2889a22c6f9" providerId="LiveId" clId="{A86D5202-7040-4BE9-A259-0D0906DA0EEF}" dt="2023-06-26T07:38:10.113" v="292" actId="1076"/>
          <ac:picMkLst>
            <pc:docMk/>
            <pc:sldMk cId="3475427041" sldId="263"/>
            <ac:picMk id="10" creationId="{1E1652F0-D844-A4BF-4FCE-E7FBF39C4A73}"/>
          </ac:picMkLst>
        </pc:picChg>
      </pc:sldChg>
      <pc:sldChg chg="addSp modSp mod">
        <pc:chgData name="明阳 阮" userId="a4dcf2889a22c6f9" providerId="LiveId" clId="{A86D5202-7040-4BE9-A259-0D0906DA0EEF}" dt="2023-06-27T07:05:21.217" v="3242" actId="20577"/>
        <pc:sldMkLst>
          <pc:docMk/>
          <pc:sldMk cId="2790205121" sldId="264"/>
        </pc:sldMkLst>
        <pc:spChg chg="mod">
          <ac:chgData name="明阳 阮" userId="a4dcf2889a22c6f9" providerId="LiveId" clId="{A86D5202-7040-4BE9-A259-0D0906DA0EEF}" dt="2023-06-26T07:08:27.050" v="120" actId="20577"/>
          <ac:spMkLst>
            <pc:docMk/>
            <pc:sldMk cId="2790205121" sldId="264"/>
            <ac:spMk id="2" creationId="{4DEB3A35-9740-5EBF-073F-6681F2480BB4}"/>
          </ac:spMkLst>
        </pc:spChg>
        <pc:spChg chg="mod">
          <ac:chgData name="明阳 阮" userId="a4dcf2889a22c6f9" providerId="LiveId" clId="{A86D5202-7040-4BE9-A259-0D0906DA0EEF}" dt="2023-06-27T07:05:21.217" v="3242" actId="20577"/>
          <ac:spMkLst>
            <pc:docMk/>
            <pc:sldMk cId="2790205121" sldId="264"/>
            <ac:spMk id="3" creationId="{EE12A1E4-E327-8FB7-19BD-9AED920AF450}"/>
          </ac:spMkLst>
        </pc:spChg>
        <pc:picChg chg="add mod">
          <ac:chgData name="明阳 阮" userId="a4dcf2889a22c6f9" providerId="LiveId" clId="{A86D5202-7040-4BE9-A259-0D0906DA0EEF}" dt="2023-06-27T06:28:36.975" v="3119" actId="1076"/>
          <ac:picMkLst>
            <pc:docMk/>
            <pc:sldMk cId="2790205121" sldId="264"/>
            <ac:picMk id="5" creationId="{1F8C46FA-55A7-AE46-BA2C-0D02F00DFC1F}"/>
          </ac:picMkLst>
        </pc:picChg>
      </pc:sldChg>
      <pc:sldChg chg="addSp delSp modSp mod ord">
        <pc:chgData name="明阳 阮" userId="a4dcf2889a22c6f9" providerId="LiveId" clId="{A86D5202-7040-4BE9-A259-0D0906DA0EEF}" dt="2023-06-27T07:32:23.384" v="3569"/>
        <pc:sldMkLst>
          <pc:docMk/>
          <pc:sldMk cId="1224054341" sldId="265"/>
        </pc:sldMkLst>
        <pc:spChg chg="mod">
          <ac:chgData name="明阳 阮" userId="a4dcf2889a22c6f9" providerId="LiveId" clId="{A86D5202-7040-4BE9-A259-0D0906DA0EEF}" dt="2023-06-27T07:05:42.958" v="3243"/>
          <ac:spMkLst>
            <pc:docMk/>
            <pc:sldMk cId="1224054341" sldId="265"/>
            <ac:spMk id="3" creationId="{0ED86653-D48C-6F98-6B6E-6C8A5F1CEE50}"/>
          </ac:spMkLst>
        </pc:spChg>
        <pc:spChg chg="add del">
          <ac:chgData name="明阳 阮" userId="a4dcf2889a22c6f9" providerId="LiveId" clId="{A86D5202-7040-4BE9-A259-0D0906DA0EEF}" dt="2023-06-26T07:10:51.788" v="125"/>
          <ac:spMkLst>
            <pc:docMk/>
            <pc:sldMk cId="1224054341" sldId="265"/>
            <ac:spMk id="4" creationId="{072E5D95-6B72-86C4-A4EF-BBF5CD5628F2}"/>
          </ac:spMkLst>
        </pc:spChg>
        <pc:picChg chg="add mod">
          <ac:chgData name="明阳 阮" userId="a4dcf2889a22c6f9" providerId="LiveId" clId="{A86D5202-7040-4BE9-A259-0D0906DA0EEF}" dt="2023-06-26T07:39:11.936" v="301" actId="1076"/>
          <ac:picMkLst>
            <pc:docMk/>
            <pc:sldMk cId="1224054341" sldId="265"/>
            <ac:picMk id="6" creationId="{0823549B-D552-246A-0194-FE1DBFEA8F1B}"/>
          </ac:picMkLst>
        </pc:picChg>
      </pc:sldChg>
      <pc:sldChg chg="addSp modSp mod">
        <pc:chgData name="明阳 阮" userId="a4dcf2889a22c6f9" providerId="LiveId" clId="{A86D5202-7040-4BE9-A259-0D0906DA0EEF}" dt="2023-06-26T07:40:11.192" v="309" actId="1076"/>
        <pc:sldMkLst>
          <pc:docMk/>
          <pc:sldMk cId="2808903295" sldId="266"/>
        </pc:sldMkLst>
        <pc:picChg chg="add mod">
          <ac:chgData name="明阳 阮" userId="a4dcf2889a22c6f9" providerId="LiveId" clId="{A86D5202-7040-4BE9-A259-0D0906DA0EEF}" dt="2023-06-26T07:40:11.192" v="309" actId="1076"/>
          <ac:picMkLst>
            <pc:docMk/>
            <pc:sldMk cId="2808903295" sldId="266"/>
            <ac:picMk id="5" creationId="{A78A5A0E-DF31-3815-D41A-31FD6C4C42E3}"/>
          </ac:picMkLst>
        </pc:picChg>
      </pc:sldChg>
      <pc:sldChg chg="addSp delSp modSp mod">
        <pc:chgData name="明阳 阮" userId="a4dcf2889a22c6f9" providerId="LiveId" clId="{A86D5202-7040-4BE9-A259-0D0906DA0EEF}" dt="2023-06-27T04:34:14.809" v="2158"/>
        <pc:sldMkLst>
          <pc:docMk/>
          <pc:sldMk cId="2102756352" sldId="267"/>
        </pc:sldMkLst>
        <pc:spChg chg="del">
          <ac:chgData name="明阳 阮" userId="a4dcf2889a22c6f9" providerId="LiveId" clId="{A86D5202-7040-4BE9-A259-0D0906DA0EEF}" dt="2023-06-27T04:31:02.891" v="2081" actId="478"/>
          <ac:spMkLst>
            <pc:docMk/>
            <pc:sldMk cId="2102756352" sldId="267"/>
            <ac:spMk id="3" creationId="{EC81FEE1-7DEE-766E-8400-60E5A4675741}"/>
          </ac:spMkLst>
        </pc:spChg>
        <pc:spChg chg="add mod">
          <ac:chgData name="明阳 阮" userId="a4dcf2889a22c6f9" providerId="LiveId" clId="{A86D5202-7040-4BE9-A259-0D0906DA0EEF}" dt="2023-06-27T04:33:45.287" v="2150" actId="1076"/>
          <ac:spMkLst>
            <pc:docMk/>
            <pc:sldMk cId="2102756352" sldId="267"/>
            <ac:spMk id="6" creationId="{34145FB9-F1D6-F189-B991-F6CC6B3F07D7}"/>
          </ac:spMkLst>
        </pc:spChg>
        <pc:spChg chg="add del mod">
          <ac:chgData name="明阳 阮" userId="a4dcf2889a22c6f9" providerId="LiveId" clId="{A86D5202-7040-4BE9-A259-0D0906DA0EEF}" dt="2023-06-27T04:33:49.589" v="2151" actId="478"/>
          <ac:spMkLst>
            <pc:docMk/>
            <pc:sldMk cId="2102756352" sldId="267"/>
            <ac:spMk id="7" creationId="{6B2CF049-CAFC-ED79-1F0D-67DDC8F516DF}"/>
          </ac:spMkLst>
        </pc:spChg>
        <pc:spChg chg="add mod">
          <ac:chgData name="明阳 阮" userId="a4dcf2889a22c6f9" providerId="LiveId" clId="{A86D5202-7040-4BE9-A259-0D0906DA0EEF}" dt="2023-06-27T04:34:14.809" v="2158"/>
          <ac:spMkLst>
            <pc:docMk/>
            <pc:sldMk cId="2102756352" sldId="267"/>
            <ac:spMk id="8" creationId="{B09FCC98-7641-7DB3-3F1D-D60FCD077062}"/>
          </ac:spMkLst>
        </pc:spChg>
        <pc:picChg chg="add mod">
          <ac:chgData name="明阳 阮" userId="a4dcf2889a22c6f9" providerId="LiveId" clId="{A86D5202-7040-4BE9-A259-0D0906DA0EEF}" dt="2023-06-27T04:31:29.564" v="2086" actId="1076"/>
          <ac:picMkLst>
            <pc:docMk/>
            <pc:sldMk cId="2102756352" sldId="267"/>
            <ac:picMk id="4" creationId="{3BCCA86F-B6DB-12A7-31EE-8AD650394852}"/>
          </ac:picMkLst>
        </pc:picChg>
        <pc:picChg chg="add mod">
          <ac:chgData name="明阳 阮" userId="a4dcf2889a22c6f9" providerId="LiveId" clId="{A86D5202-7040-4BE9-A259-0D0906DA0EEF}" dt="2023-06-27T04:33:16.680" v="2147" actId="1076"/>
          <ac:picMkLst>
            <pc:docMk/>
            <pc:sldMk cId="2102756352" sldId="267"/>
            <ac:picMk id="5" creationId="{63E94D76-82A6-41FE-5D1E-0FFBA0B3D7A9}"/>
          </ac:picMkLst>
        </pc:picChg>
      </pc:sldChg>
      <pc:sldChg chg="delSp modSp mod">
        <pc:chgData name="明阳 阮" userId="a4dcf2889a22c6f9" providerId="LiveId" clId="{A86D5202-7040-4BE9-A259-0D0906DA0EEF}" dt="2023-06-27T06:33:35.248" v="3140" actId="478"/>
        <pc:sldMkLst>
          <pc:docMk/>
          <pc:sldMk cId="4215523441" sldId="268"/>
        </pc:sldMkLst>
        <pc:spChg chg="mod">
          <ac:chgData name="明阳 阮" userId="a4dcf2889a22c6f9" providerId="LiveId" clId="{A86D5202-7040-4BE9-A259-0D0906DA0EEF}" dt="2023-06-26T07:46:18.325" v="492" actId="20577"/>
          <ac:spMkLst>
            <pc:docMk/>
            <pc:sldMk cId="4215523441" sldId="268"/>
            <ac:spMk id="2" creationId="{75C03D9F-388A-1023-ECCF-C47D49FADE7F}"/>
          </ac:spMkLst>
        </pc:spChg>
        <pc:spChg chg="del">
          <ac:chgData name="明阳 阮" userId="a4dcf2889a22c6f9" providerId="LiveId" clId="{A86D5202-7040-4BE9-A259-0D0906DA0EEF}" dt="2023-06-27T06:33:35.248" v="3140" actId="478"/>
          <ac:spMkLst>
            <pc:docMk/>
            <pc:sldMk cId="4215523441" sldId="268"/>
            <ac:spMk id="3" creationId="{86859322-CAD8-CB71-0D2E-5994538D9A5F}"/>
          </ac:spMkLst>
        </pc:spChg>
      </pc:sldChg>
      <pc:sldChg chg="addSp delSp modSp mod">
        <pc:chgData name="明阳 阮" userId="a4dcf2889a22c6f9" providerId="LiveId" clId="{A86D5202-7040-4BE9-A259-0D0906DA0EEF}" dt="2023-06-26T07:46:34.822" v="501" actId="20577"/>
        <pc:sldMkLst>
          <pc:docMk/>
          <pc:sldMk cId="288243852" sldId="269"/>
        </pc:sldMkLst>
        <pc:spChg chg="mod">
          <ac:chgData name="明阳 阮" userId="a4dcf2889a22c6f9" providerId="LiveId" clId="{A86D5202-7040-4BE9-A259-0D0906DA0EEF}" dt="2023-06-26T07:46:34.822" v="501" actId="20577"/>
          <ac:spMkLst>
            <pc:docMk/>
            <pc:sldMk cId="288243852" sldId="269"/>
            <ac:spMk id="3" creationId="{2F8D5774-8EED-3F34-27B9-C62B63F3A010}"/>
          </ac:spMkLst>
        </pc:spChg>
        <pc:spChg chg="add del">
          <ac:chgData name="明阳 阮" userId="a4dcf2889a22c6f9" providerId="LiveId" clId="{A86D5202-7040-4BE9-A259-0D0906DA0EEF}" dt="2023-06-26T07:15:39.461" v="139"/>
          <ac:spMkLst>
            <pc:docMk/>
            <pc:sldMk cId="288243852" sldId="269"/>
            <ac:spMk id="4" creationId="{B61E1380-EB28-8FD8-BB05-B30EBF1DC057}"/>
          </ac:spMkLst>
        </pc:spChg>
        <pc:picChg chg="add mod">
          <ac:chgData name="明阳 阮" userId="a4dcf2889a22c6f9" providerId="LiveId" clId="{A86D5202-7040-4BE9-A259-0D0906DA0EEF}" dt="2023-06-26T07:40:50.888" v="313" actId="1076"/>
          <ac:picMkLst>
            <pc:docMk/>
            <pc:sldMk cId="288243852" sldId="269"/>
            <ac:picMk id="6" creationId="{523470F9-B59D-8C57-AFF5-E532B7DC96B6}"/>
          </ac:picMkLst>
        </pc:picChg>
      </pc:sldChg>
      <pc:sldChg chg="addSp delSp modSp mod">
        <pc:chgData name="明阳 阮" userId="a4dcf2889a22c6f9" providerId="LiveId" clId="{A86D5202-7040-4BE9-A259-0D0906DA0EEF}" dt="2023-06-26T07:41:09.987" v="317" actId="1076"/>
        <pc:sldMkLst>
          <pc:docMk/>
          <pc:sldMk cId="3321645347" sldId="270"/>
        </pc:sldMkLst>
        <pc:spChg chg="mod">
          <ac:chgData name="明阳 阮" userId="a4dcf2889a22c6f9" providerId="LiveId" clId="{A86D5202-7040-4BE9-A259-0D0906DA0EEF}" dt="2023-06-26T07:17:08.014" v="161"/>
          <ac:spMkLst>
            <pc:docMk/>
            <pc:sldMk cId="3321645347" sldId="270"/>
            <ac:spMk id="3" creationId="{FB4B1757-3259-74D2-3F89-218430E72BF1}"/>
          </ac:spMkLst>
        </pc:spChg>
        <pc:spChg chg="add del">
          <ac:chgData name="明阳 阮" userId="a4dcf2889a22c6f9" providerId="LiveId" clId="{A86D5202-7040-4BE9-A259-0D0906DA0EEF}" dt="2023-06-26T07:17:00.949" v="160"/>
          <ac:spMkLst>
            <pc:docMk/>
            <pc:sldMk cId="3321645347" sldId="270"/>
            <ac:spMk id="4" creationId="{A88E08C8-DAC3-85FE-ACFB-D95FDB3E298B}"/>
          </ac:spMkLst>
        </pc:spChg>
        <pc:picChg chg="add mod">
          <ac:chgData name="明阳 阮" userId="a4dcf2889a22c6f9" providerId="LiveId" clId="{A86D5202-7040-4BE9-A259-0D0906DA0EEF}" dt="2023-06-26T07:41:09.987" v="317" actId="1076"/>
          <ac:picMkLst>
            <pc:docMk/>
            <pc:sldMk cId="3321645347" sldId="270"/>
            <ac:picMk id="6" creationId="{C315959D-24AC-948E-46A2-380AC6E4424B}"/>
          </ac:picMkLst>
        </pc:picChg>
      </pc:sldChg>
      <pc:sldChg chg="addSp modSp mod">
        <pc:chgData name="明阳 阮" userId="a4dcf2889a22c6f9" providerId="LiveId" clId="{A86D5202-7040-4BE9-A259-0D0906DA0EEF}" dt="2023-06-26T07:41:30.456" v="320" actId="1076"/>
        <pc:sldMkLst>
          <pc:docMk/>
          <pc:sldMk cId="3359622240" sldId="271"/>
        </pc:sldMkLst>
        <pc:spChg chg="mod">
          <ac:chgData name="明阳 阮" userId="a4dcf2889a22c6f9" providerId="LiveId" clId="{A86D5202-7040-4BE9-A259-0D0906DA0EEF}" dt="2023-06-26T07:18:15.568" v="167"/>
          <ac:spMkLst>
            <pc:docMk/>
            <pc:sldMk cId="3359622240" sldId="271"/>
            <ac:spMk id="3" creationId="{144F44E0-1461-D9D4-FC47-558BCE47238D}"/>
          </ac:spMkLst>
        </pc:spChg>
        <pc:picChg chg="add mod">
          <ac:chgData name="明阳 阮" userId="a4dcf2889a22c6f9" providerId="LiveId" clId="{A86D5202-7040-4BE9-A259-0D0906DA0EEF}" dt="2023-06-26T07:41:30.456" v="320" actId="1076"/>
          <ac:picMkLst>
            <pc:docMk/>
            <pc:sldMk cId="3359622240" sldId="271"/>
            <ac:picMk id="5" creationId="{CB6AD1DB-DC45-9DE7-1E98-C00A63DE9673}"/>
          </ac:picMkLst>
        </pc:picChg>
      </pc:sldChg>
      <pc:sldChg chg="modSp mod">
        <pc:chgData name="明阳 阮" userId="a4dcf2889a22c6f9" providerId="LiveId" clId="{A86D5202-7040-4BE9-A259-0D0906DA0EEF}" dt="2023-06-26T07:42:38.385" v="449" actId="20577"/>
        <pc:sldMkLst>
          <pc:docMk/>
          <pc:sldMk cId="2072604732" sldId="272"/>
        </pc:sldMkLst>
        <pc:spChg chg="mod">
          <ac:chgData name="明阳 阮" userId="a4dcf2889a22c6f9" providerId="LiveId" clId="{A86D5202-7040-4BE9-A259-0D0906DA0EEF}" dt="2023-06-26T07:18:24.859" v="178" actId="20577"/>
          <ac:spMkLst>
            <pc:docMk/>
            <pc:sldMk cId="2072604732" sldId="272"/>
            <ac:spMk id="2" creationId="{FAF98C51-F5B1-910B-370C-399ED69EECE5}"/>
          </ac:spMkLst>
        </pc:spChg>
        <pc:spChg chg="mod">
          <ac:chgData name="明阳 阮" userId="a4dcf2889a22c6f9" providerId="LiveId" clId="{A86D5202-7040-4BE9-A259-0D0906DA0EEF}" dt="2023-06-26T07:42:38.385" v="449" actId="20577"/>
          <ac:spMkLst>
            <pc:docMk/>
            <pc:sldMk cId="2072604732" sldId="272"/>
            <ac:spMk id="3" creationId="{028F1D56-394F-91B1-A946-A8D6CBD3F46D}"/>
          </ac:spMkLst>
        </pc:spChg>
      </pc:sldChg>
      <pc:sldChg chg="addSp modSp mod">
        <pc:chgData name="明阳 阮" userId="a4dcf2889a22c6f9" providerId="LiveId" clId="{A86D5202-7040-4BE9-A259-0D0906DA0EEF}" dt="2023-06-27T06:34:14.120" v="3150" actId="20577"/>
        <pc:sldMkLst>
          <pc:docMk/>
          <pc:sldMk cId="4148310819" sldId="273"/>
        </pc:sldMkLst>
        <pc:spChg chg="mod">
          <ac:chgData name="明阳 阮" userId="a4dcf2889a22c6f9" providerId="LiveId" clId="{A86D5202-7040-4BE9-A259-0D0906DA0EEF}" dt="2023-06-27T06:34:14.120" v="3150" actId="20577"/>
          <ac:spMkLst>
            <pc:docMk/>
            <pc:sldMk cId="4148310819" sldId="273"/>
            <ac:spMk id="3" creationId="{05A29F26-0D43-8893-FD5E-119025A816E3}"/>
          </ac:spMkLst>
        </pc:spChg>
        <pc:picChg chg="add mod">
          <ac:chgData name="明阳 阮" userId="a4dcf2889a22c6f9" providerId="LiveId" clId="{A86D5202-7040-4BE9-A259-0D0906DA0EEF}" dt="2023-06-26T07:43:32.825" v="458" actId="1076"/>
          <ac:picMkLst>
            <pc:docMk/>
            <pc:sldMk cId="4148310819" sldId="273"/>
            <ac:picMk id="5" creationId="{B946D10C-A0CB-840E-7421-C7D5121EE775}"/>
          </ac:picMkLst>
        </pc:picChg>
      </pc:sldChg>
      <pc:sldChg chg="addSp delSp modSp mod">
        <pc:chgData name="明阳 阮" userId="a4dcf2889a22c6f9" providerId="LiveId" clId="{A86D5202-7040-4BE9-A259-0D0906DA0EEF}" dt="2023-06-27T06:34:24.076" v="3153" actId="20577"/>
        <pc:sldMkLst>
          <pc:docMk/>
          <pc:sldMk cId="3049180686" sldId="274"/>
        </pc:sldMkLst>
        <pc:spChg chg="mod">
          <ac:chgData name="明阳 阮" userId="a4dcf2889a22c6f9" providerId="LiveId" clId="{A86D5202-7040-4BE9-A259-0D0906DA0EEF}" dt="2023-06-26T07:19:12.518" v="190" actId="20577"/>
          <ac:spMkLst>
            <pc:docMk/>
            <pc:sldMk cId="3049180686" sldId="274"/>
            <ac:spMk id="2" creationId="{1405C94F-80EB-2825-1BD0-68F413B3D261}"/>
          </ac:spMkLst>
        </pc:spChg>
        <pc:spChg chg="add del mod">
          <ac:chgData name="明阳 阮" userId="a4dcf2889a22c6f9" providerId="LiveId" clId="{A86D5202-7040-4BE9-A259-0D0906DA0EEF}" dt="2023-06-27T06:34:24.076" v="3153" actId="20577"/>
          <ac:spMkLst>
            <pc:docMk/>
            <pc:sldMk cId="3049180686" sldId="274"/>
            <ac:spMk id="3" creationId="{A8456748-3C05-CEE7-6652-1F04BFA9F6A1}"/>
          </ac:spMkLst>
        </pc:spChg>
        <pc:spChg chg="add del mod">
          <ac:chgData name="明阳 阮" userId="a4dcf2889a22c6f9" providerId="LiveId" clId="{A86D5202-7040-4BE9-A259-0D0906DA0EEF}" dt="2023-06-26T07:19:23.538" v="192"/>
          <ac:spMkLst>
            <pc:docMk/>
            <pc:sldMk cId="3049180686" sldId="274"/>
            <ac:spMk id="4" creationId="{6D2548E5-7043-72B2-8CA9-A7AA5D4D9FF0}"/>
          </ac:spMkLst>
        </pc:spChg>
        <pc:picChg chg="add mod">
          <ac:chgData name="明阳 阮" userId="a4dcf2889a22c6f9" providerId="LiveId" clId="{A86D5202-7040-4BE9-A259-0D0906DA0EEF}" dt="2023-06-26T07:43:48.900" v="461" actId="1076"/>
          <ac:picMkLst>
            <pc:docMk/>
            <pc:sldMk cId="3049180686" sldId="274"/>
            <ac:picMk id="6" creationId="{6126D288-3AE5-133B-81A7-D4526EB55A5E}"/>
          </ac:picMkLst>
        </pc:picChg>
      </pc:sldChg>
      <pc:sldChg chg="addSp modSp mod">
        <pc:chgData name="明阳 阮" userId="a4dcf2889a22c6f9" providerId="LiveId" clId="{A86D5202-7040-4BE9-A259-0D0906DA0EEF}" dt="2023-06-26T07:44:14.689" v="465" actId="1076"/>
        <pc:sldMkLst>
          <pc:docMk/>
          <pc:sldMk cId="3146293711" sldId="275"/>
        </pc:sldMkLst>
        <pc:spChg chg="mod">
          <ac:chgData name="明阳 阮" userId="a4dcf2889a22c6f9" providerId="LiveId" clId="{A86D5202-7040-4BE9-A259-0D0906DA0EEF}" dt="2023-06-26T07:20:19.190" v="280" actId="20577"/>
          <ac:spMkLst>
            <pc:docMk/>
            <pc:sldMk cId="3146293711" sldId="275"/>
            <ac:spMk id="3" creationId="{CB26F3B4-8879-917E-EB6B-C431D79BCD0C}"/>
          </ac:spMkLst>
        </pc:spChg>
        <pc:picChg chg="add mod">
          <ac:chgData name="明阳 阮" userId="a4dcf2889a22c6f9" providerId="LiveId" clId="{A86D5202-7040-4BE9-A259-0D0906DA0EEF}" dt="2023-06-26T07:44:14.689" v="465" actId="1076"/>
          <ac:picMkLst>
            <pc:docMk/>
            <pc:sldMk cId="3146293711" sldId="275"/>
            <ac:picMk id="5" creationId="{167E85CE-D65E-61A4-5BB0-46FF3D6A89A6}"/>
          </ac:picMkLst>
        </pc:picChg>
      </pc:sldChg>
      <pc:sldChg chg="del">
        <pc:chgData name="明阳 阮" userId="a4dcf2889a22c6f9" providerId="LiveId" clId="{A86D5202-7040-4BE9-A259-0D0906DA0EEF}" dt="2023-06-27T06:34:31.522" v="3154" actId="47"/>
        <pc:sldMkLst>
          <pc:docMk/>
          <pc:sldMk cId="781709301" sldId="276"/>
        </pc:sldMkLst>
      </pc:sldChg>
      <pc:sldChg chg="del">
        <pc:chgData name="明阳 阮" userId="a4dcf2889a22c6f9" providerId="LiveId" clId="{A86D5202-7040-4BE9-A259-0D0906DA0EEF}" dt="2023-06-27T06:28:56.648" v="3120" actId="47"/>
        <pc:sldMkLst>
          <pc:docMk/>
          <pc:sldMk cId="2080269985" sldId="277"/>
        </pc:sldMkLst>
      </pc:sldChg>
      <pc:sldChg chg="addSp delSp modSp add del mod ord">
        <pc:chgData name="明阳 阮" userId="a4dcf2889a22c6f9" providerId="LiveId" clId="{A86D5202-7040-4BE9-A259-0D0906DA0EEF}" dt="2023-06-27T05:53:25.434" v="2724" actId="47"/>
        <pc:sldMkLst>
          <pc:docMk/>
          <pc:sldMk cId="1196491698" sldId="278"/>
        </pc:sldMkLst>
        <pc:spChg chg="del">
          <ac:chgData name="明阳 阮" userId="a4dcf2889a22c6f9" providerId="LiveId" clId="{A86D5202-7040-4BE9-A259-0D0906DA0EEF}" dt="2023-06-27T05:53:20.408" v="2722" actId="21"/>
          <ac:spMkLst>
            <pc:docMk/>
            <pc:sldMk cId="1196491698" sldId="278"/>
            <ac:spMk id="2" creationId="{0C2D62AF-FE75-0944-C913-FB4FCCFD4963}"/>
          </ac:spMkLst>
        </pc:spChg>
        <pc:spChg chg="del mod">
          <ac:chgData name="明阳 阮" userId="a4dcf2889a22c6f9" providerId="LiveId" clId="{A86D5202-7040-4BE9-A259-0D0906DA0EEF}" dt="2023-06-26T08:40:02.745" v="1320" actId="478"/>
          <ac:spMkLst>
            <pc:docMk/>
            <pc:sldMk cId="1196491698" sldId="278"/>
            <ac:spMk id="3" creationId="{2B37316B-7C10-44C3-C7CD-2172325781F4}"/>
          </ac:spMkLst>
        </pc:spChg>
        <pc:spChg chg="add del mod">
          <ac:chgData name="明阳 阮" userId="a4dcf2889a22c6f9" providerId="LiveId" clId="{A86D5202-7040-4BE9-A259-0D0906DA0EEF}" dt="2023-06-27T04:18:59.061" v="1977" actId="478"/>
          <ac:spMkLst>
            <pc:docMk/>
            <pc:sldMk cId="1196491698" sldId="278"/>
            <ac:spMk id="4" creationId="{9F543AF5-4DB5-5E36-0E47-B026A6F8AB30}"/>
          </ac:spMkLst>
        </pc:spChg>
        <pc:spChg chg="add del mod">
          <ac:chgData name="明阳 阮" userId="a4dcf2889a22c6f9" providerId="LiveId" clId="{A86D5202-7040-4BE9-A259-0D0906DA0EEF}" dt="2023-06-27T04:19:09.146" v="1980" actId="478"/>
          <ac:spMkLst>
            <pc:docMk/>
            <pc:sldMk cId="1196491698" sldId="278"/>
            <ac:spMk id="5" creationId="{36757816-6DAD-A5F0-C456-5D76DDA1D64B}"/>
          </ac:spMkLst>
        </pc:spChg>
        <pc:spChg chg="add mod">
          <ac:chgData name="明阳 阮" userId="a4dcf2889a22c6f9" providerId="LiveId" clId="{A86D5202-7040-4BE9-A259-0D0906DA0EEF}" dt="2023-06-27T04:16:58.324" v="1928" actId="1076"/>
          <ac:spMkLst>
            <pc:docMk/>
            <pc:sldMk cId="1196491698" sldId="278"/>
            <ac:spMk id="9" creationId="{8690FDCB-2666-BD42-0739-8570FFEB8F5A}"/>
          </ac:spMkLst>
        </pc:spChg>
        <pc:spChg chg="add mod">
          <ac:chgData name="明阳 阮" userId="a4dcf2889a22c6f9" providerId="LiveId" clId="{A86D5202-7040-4BE9-A259-0D0906DA0EEF}" dt="2023-06-27T04:16:58.324" v="1928" actId="1076"/>
          <ac:spMkLst>
            <pc:docMk/>
            <pc:sldMk cId="1196491698" sldId="278"/>
            <ac:spMk id="10" creationId="{A64BFD27-DBB1-7B45-C4B7-DC52BF9CCE18}"/>
          </ac:spMkLst>
        </pc:spChg>
        <pc:spChg chg="add mod">
          <ac:chgData name="明阳 阮" userId="a4dcf2889a22c6f9" providerId="LiveId" clId="{A86D5202-7040-4BE9-A259-0D0906DA0EEF}" dt="2023-06-27T04:16:58.324" v="1928" actId="1076"/>
          <ac:spMkLst>
            <pc:docMk/>
            <pc:sldMk cId="1196491698" sldId="278"/>
            <ac:spMk id="11" creationId="{AA9A79B8-6133-90F7-03FB-2815F16FDCE7}"/>
          </ac:spMkLst>
        </pc:spChg>
        <pc:spChg chg="add mod">
          <ac:chgData name="明阳 阮" userId="a4dcf2889a22c6f9" providerId="LiveId" clId="{A86D5202-7040-4BE9-A259-0D0906DA0EEF}" dt="2023-06-27T05:53:20.408" v="2722" actId="21"/>
          <ac:spMkLst>
            <pc:docMk/>
            <pc:sldMk cId="1196491698" sldId="278"/>
            <ac:spMk id="14" creationId="{9952F160-B273-4039-2899-9D1A616E4155}"/>
          </ac:spMkLst>
        </pc:spChg>
        <pc:graphicFrameChg chg="add del mod modGraphic">
          <ac:chgData name="明阳 阮" userId="a4dcf2889a22c6f9" providerId="LiveId" clId="{A86D5202-7040-4BE9-A259-0D0906DA0EEF}" dt="2023-06-27T05:49:54.983" v="2693" actId="478"/>
          <ac:graphicFrameMkLst>
            <pc:docMk/>
            <pc:sldMk cId="1196491698" sldId="278"/>
            <ac:graphicFrameMk id="3" creationId="{7494FE53-6376-ABFA-2A69-8261511475D2}"/>
          </ac:graphicFrameMkLst>
        </pc:graphicFrameChg>
        <pc:graphicFrameChg chg="add del mod modGraphic">
          <ac:chgData name="明阳 阮" userId="a4dcf2889a22c6f9" providerId="LiveId" clId="{A86D5202-7040-4BE9-A259-0D0906DA0EEF}" dt="2023-06-27T04:17:10.075" v="1932"/>
          <ac:graphicFrameMkLst>
            <pc:docMk/>
            <pc:sldMk cId="1196491698" sldId="278"/>
            <ac:graphicFrameMk id="6" creationId="{8B708C03-04C8-F62E-1A02-8A432AB6D5F2}"/>
          </ac:graphicFrameMkLst>
        </pc:graphicFrameChg>
        <pc:graphicFrameChg chg="add del mod modGraphic">
          <ac:chgData name="明阳 阮" userId="a4dcf2889a22c6f9" providerId="LiveId" clId="{A86D5202-7040-4BE9-A259-0D0906DA0EEF}" dt="2023-06-27T04:18:17.441" v="1964"/>
          <ac:graphicFrameMkLst>
            <pc:docMk/>
            <pc:sldMk cId="1196491698" sldId="278"/>
            <ac:graphicFrameMk id="8" creationId="{2C7EA3A3-9B62-A7DF-86A0-BCFEB329BCC1}"/>
          </ac:graphicFrameMkLst>
        </pc:graphicFrameChg>
        <pc:graphicFrameChg chg="add del mod modGraphic">
          <ac:chgData name="明阳 阮" userId="a4dcf2889a22c6f9" providerId="LiveId" clId="{A86D5202-7040-4BE9-A259-0D0906DA0EEF}" dt="2023-06-27T05:53:08.155" v="2720" actId="478"/>
          <ac:graphicFrameMkLst>
            <pc:docMk/>
            <pc:sldMk cId="1196491698" sldId="278"/>
            <ac:graphicFrameMk id="12" creationId="{C1D19E0A-06CF-37CD-FD99-1E5165C7501F}"/>
          </ac:graphicFrameMkLst>
        </pc:graphicFrameChg>
        <pc:cxnChg chg="add mod">
          <ac:chgData name="明阳 阮" userId="a4dcf2889a22c6f9" providerId="LiveId" clId="{A86D5202-7040-4BE9-A259-0D0906DA0EEF}" dt="2023-06-27T04:16:58.324" v="1928" actId="1076"/>
          <ac:cxnSpMkLst>
            <pc:docMk/>
            <pc:sldMk cId="1196491698" sldId="278"/>
            <ac:cxnSpMk id="7" creationId="{7276A59D-185E-52A1-CEAD-620774086888}"/>
          </ac:cxnSpMkLst>
        </pc:cxnChg>
      </pc:sldChg>
      <pc:sldChg chg="addSp delSp modSp new mod">
        <pc:chgData name="明阳 阮" userId="a4dcf2889a22c6f9" providerId="LiveId" clId="{A86D5202-7040-4BE9-A259-0D0906DA0EEF}" dt="2023-06-26T08:23:03.651" v="1225" actId="20577"/>
        <pc:sldMkLst>
          <pc:docMk/>
          <pc:sldMk cId="3630156678" sldId="279"/>
        </pc:sldMkLst>
        <pc:spChg chg="add mod">
          <ac:chgData name="明阳 阮" userId="a4dcf2889a22c6f9" providerId="LiveId" clId="{A86D5202-7040-4BE9-A259-0D0906DA0EEF}" dt="2023-06-26T08:11:54.013" v="1004" actId="1076"/>
          <ac:spMkLst>
            <pc:docMk/>
            <pc:sldMk cId="3630156678" sldId="279"/>
            <ac:spMk id="3" creationId="{29D8F624-0657-AFC8-743C-3DC562E5C58A}"/>
          </ac:spMkLst>
        </pc:spChg>
        <pc:spChg chg="add mod">
          <ac:chgData name="明阳 阮" userId="a4dcf2889a22c6f9" providerId="LiveId" clId="{A86D5202-7040-4BE9-A259-0D0906DA0EEF}" dt="2023-06-26T08:12:03.057" v="1005" actId="12788"/>
          <ac:spMkLst>
            <pc:docMk/>
            <pc:sldMk cId="3630156678" sldId="279"/>
            <ac:spMk id="5" creationId="{52B62616-7BFA-E61A-1DA2-A2599029271E}"/>
          </ac:spMkLst>
        </pc:spChg>
        <pc:spChg chg="add mod">
          <ac:chgData name="明阳 阮" userId="a4dcf2889a22c6f9" providerId="LiveId" clId="{A86D5202-7040-4BE9-A259-0D0906DA0EEF}" dt="2023-06-26T08:10:06.149" v="920" actId="1076"/>
          <ac:spMkLst>
            <pc:docMk/>
            <pc:sldMk cId="3630156678" sldId="279"/>
            <ac:spMk id="7" creationId="{ADC19C2C-D4DB-82F8-DFA5-484858C8B4D3}"/>
          </ac:spMkLst>
        </pc:spChg>
        <pc:spChg chg="add mod">
          <ac:chgData name="明阳 阮" userId="a4dcf2889a22c6f9" providerId="LiveId" clId="{A86D5202-7040-4BE9-A259-0D0906DA0EEF}" dt="2023-06-26T08:10:37.144" v="965" actId="12788"/>
          <ac:spMkLst>
            <pc:docMk/>
            <pc:sldMk cId="3630156678" sldId="279"/>
            <ac:spMk id="10" creationId="{F1522C8A-4DFC-0E89-6C00-B29294BE347F}"/>
          </ac:spMkLst>
        </pc:spChg>
        <pc:spChg chg="add mod">
          <ac:chgData name="明阳 阮" userId="a4dcf2889a22c6f9" providerId="LiveId" clId="{A86D5202-7040-4BE9-A259-0D0906DA0EEF}" dt="2023-06-26T08:19:29.407" v="1174" actId="1076"/>
          <ac:spMkLst>
            <pc:docMk/>
            <pc:sldMk cId="3630156678" sldId="279"/>
            <ac:spMk id="11" creationId="{4608E99D-3664-3469-8333-B6C49D5B938A}"/>
          </ac:spMkLst>
        </pc:spChg>
        <pc:spChg chg="add mod">
          <ac:chgData name="明阳 阮" userId="a4dcf2889a22c6f9" providerId="LiveId" clId="{A86D5202-7040-4BE9-A259-0D0906DA0EEF}" dt="2023-06-26T08:19:52.899" v="1180" actId="1076"/>
          <ac:spMkLst>
            <pc:docMk/>
            <pc:sldMk cId="3630156678" sldId="279"/>
            <ac:spMk id="12" creationId="{749E918D-AD1F-EE73-EED4-B1657AE0893A}"/>
          </ac:spMkLst>
        </pc:spChg>
        <pc:spChg chg="add mod">
          <ac:chgData name="明阳 阮" userId="a4dcf2889a22c6f9" providerId="LiveId" clId="{A86D5202-7040-4BE9-A259-0D0906DA0EEF}" dt="2023-06-26T08:19:48.097" v="1179" actId="1076"/>
          <ac:spMkLst>
            <pc:docMk/>
            <pc:sldMk cId="3630156678" sldId="279"/>
            <ac:spMk id="13" creationId="{2C0E6088-E2A8-FE89-D360-2D84F9945BD6}"/>
          </ac:spMkLst>
        </pc:spChg>
        <pc:spChg chg="add mod">
          <ac:chgData name="明阳 阮" userId="a4dcf2889a22c6f9" providerId="LiveId" clId="{A86D5202-7040-4BE9-A259-0D0906DA0EEF}" dt="2023-06-26T08:19:40.527" v="1178" actId="1076"/>
          <ac:spMkLst>
            <pc:docMk/>
            <pc:sldMk cId="3630156678" sldId="279"/>
            <ac:spMk id="14" creationId="{2F551651-B256-1C71-DC82-92F6D3E9819C}"/>
          </ac:spMkLst>
        </pc:spChg>
        <pc:spChg chg="add del">
          <ac:chgData name="明阳 阮" userId="a4dcf2889a22c6f9" providerId="LiveId" clId="{A86D5202-7040-4BE9-A259-0D0906DA0EEF}" dt="2023-06-26T08:20:26.361" v="1182" actId="22"/>
          <ac:spMkLst>
            <pc:docMk/>
            <pc:sldMk cId="3630156678" sldId="279"/>
            <ac:spMk id="16" creationId="{AF6BF12B-F767-C6E9-C6FC-38EE475E84DC}"/>
          </ac:spMkLst>
        </pc:spChg>
        <pc:spChg chg="add del mod">
          <ac:chgData name="明阳 阮" userId="a4dcf2889a22c6f9" providerId="LiveId" clId="{A86D5202-7040-4BE9-A259-0D0906DA0EEF}" dt="2023-06-26T08:21:02.857" v="1197"/>
          <ac:spMkLst>
            <pc:docMk/>
            <pc:sldMk cId="3630156678" sldId="279"/>
            <ac:spMk id="17" creationId="{182F5586-98AA-F5E0-BD79-B02215FA8BC7}"/>
          </ac:spMkLst>
        </pc:spChg>
        <pc:spChg chg="add mod">
          <ac:chgData name="明阳 阮" userId="a4dcf2889a22c6f9" providerId="LiveId" clId="{A86D5202-7040-4BE9-A259-0D0906DA0EEF}" dt="2023-06-26T08:22:49.053" v="1216" actId="403"/>
          <ac:spMkLst>
            <pc:docMk/>
            <pc:sldMk cId="3630156678" sldId="279"/>
            <ac:spMk id="18" creationId="{DAAE0944-A7C7-6F0D-3F90-3BA48F952FD6}"/>
          </ac:spMkLst>
        </pc:spChg>
        <pc:spChg chg="add mod">
          <ac:chgData name="明阳 阮" userId="a4dcf2889a22c6f9" providerId="LiveId" clId="{A86D5202-7040-4BE9-A259-0D0906DA0EEF}" dt="2023-06-26T08:22:57.965" v="1224" actId="403"/>
          <ac:spMkLst>
            <pc:docMk/>
            <pc:sldMk cId="3630156678" sldId="279"/>
            <ac:spMk id="19" creationId="{5805882C-DEF3-89A6-14B2-1980D9E3C9A4}"/>
          </ac:spMkLst>
        </pc:spChg>
        <pc:spChg chg="add mod">
          <ac:chgData name="明阳 阮" userId="a4dcf2889a22c6f9" providerId="LiveId" clId="{A86D5202-7040-4BE9-A259-0D0906DA0EEF}" dt="2023-06-26T08:23:03.651" v="1225" actId="20577"/>
          <ac:spMkLst>
            <pc:docMk/>
            <pc:sldMk cId="3630156678" sldId="279"/>
            <ac:spMk id="20" creationId="{D51074C3-176B-DBD7-55C0-5A3CDAC1A497}"/>
          </ac:spMkLst>
        </pc:spChg>
        <pc:spChg chg="add mod">
          <ac:chgData name="明阳 阮" userId="a4dcf2889a22c6f9" providerId="LiveId" clId="{A86D5202-7040-4BE9-A259-0D0906DA0EEF}" dt="2023-06-26T08:22:42.697" v="1208" actId="404"/>
          <ac:spMkLst>
            <pc:docMk/>
            <pc:sldMk cId="3630156678" sldId="279"/>
            <ac:spMk id="21" creationId="{C18ED27C-C207-E602-D62A-D94ECC2C0C78}"/>
          </ac:spMkLst>
        </pc:spChg>
        <pc:picChg chg="add mod">
          <ac:chgData name="明阳 阮" userId="a4dcf2889a22c6f9" providerId="LiveId" clId="{A86D5202-7040-4BE9-A259-0D0906DA0EEF}" dt="2023-06-26T08:09:59.677" v="918" actId="1076"/>
          <ac:picMkLst>
            <pc:docMk/>
            <pc:sldMk cId="3630156678" sldId="279"/>
            <ac:picMk id="2" creationId="{2D430440-893E-0322-BA82-E1F564AD2688}"/>
          </ac:picMkLst>
        </pc:picChg>
        <pc:picChg chg="add mod">
          <ac:chgData name="明阳 阮" userId="a4dcf2889a22c6f9" providerId="LiveId" clId="{A86D5202-7040-4BE9-A259-0D0906DA0EEF}" dt="2023-06-26T08:12:03.057" v="1005" actId="12788"/>
          <ac:picMkLst>
            <pc:docMk/>
            <pc:sldMk cId="3630156678" sldId="279"/>
            <ac:picMk id="4" creationId="{1658E4FF-DCB3-9F76-99A0-37995380F05C}"/>
          </ac:picMkLst>
        </pc:picChg>
        <pc:picChg chg="add mod">
          <ac:chgData name="明阳 阮" userId="a4dcf2889a22c6f9" providerId="LiveId" clId="{A86D5202-7040-4BE9-A259-0D0906DA0EEF}" dt="2023-06-26T08:09:59.677" v="918" actId="1076"/>
          <ac:picMkLst>
            <pc:docMk/>
            <pc:sldMk cId="3630156678" sldId="279"/>
            <ac:picMk id="6" creationId="{B67E2A8A-E14E-C608-45CB-8D60B5B062BF}"/>
          </ac:picMkLst>
        </pc:picChg>
        <pc:picChg chg="add mod">
          <ac:chgData name="明阳 阮" userId="a4dcf2889a22c6f9" providerId="LiveId" clId="{A86D5202-7040-4BE9-A259-0D0906DA0EEF}" dt="2023-06-26T08:09:59.677" v="918" actId="1076"/>
          <ac:picMkLst>
            <pc:docMk/>
            <pc:sldMk cId="3630156678" sldId="279"/>
            <ac:picMk id="9" creationId="{62FBF5FC-4A11-9074-E1DA-983FAF581702}"/>
          </ac:picMkLst>
        </pc:picChg>
      </pc:sldChg>
      <pc:sldChg chg="new del">
        <pc:chgData name="明阳 阮" userId="a4dcf2889a22c6f9" providerId="LiveId" clId="{A86D5202-7040-4BE9-A259-0D0906DA0EEF}" dt="2023-06-26T08:08:10.939" v="889" actId="680"/>
        <pc:sldMkLst>
          <pc:docMk/>
          <pc:sldMk cId="4205488049" sldId="279"/>
        </pc:sldMkLst>
      </pc:sldChg>
      <pc:sldChg chg="addSp modSp new del mod">
        <pc:chgData name="明阳 阮" userId="a4dcf2889a22c6f9" providerId="LiveId" clId="{A86D5202-7040-4BE9-A259-0D0906DA0EEF}" dt="2023-06-27T06:27:35.576" v="3112" actId="47"/>
        <pc:sldMkLst>
          <pc:docMk/>
          <pc:sldMk cId="1429138368" sldId="280"/>
        </pc:sldMkLst>
        <pc:spChg chg="add mod">
          <ac:chgData name="明阳 阮" userId="a4dcf2889a22c6f9" providerId="LiveId" clId="{A86D5202-7040-4BE9-A259-0D0906DA0EEF}" dt="2023-06-26T08:11:15.703" v="991" actId="20577"/>
          <ac:spMkLst>
            <pc:docMk/>
            <pc:sldMk cId="1429138368" sldId="280"/>
            <ac:spMk id="2" creationId="{2B999896-F05C-327F-1684-26B0C4B7B502}"/>
          </ac:spMkLst>
        </pc:spChg>
      </pc:sldChg>
      <pc:sldChg chg="addSp delSp modSp new mod">
        <pc:chgData name="明阳 阮" userId="a4dcf2889a22c6f9" providerId="LiveId" clId="{A86D5202-7040-4BE9-A259-0D0906DA0EEF}" dt="2023-06-27T07:30:57.966" v="3565" actId="14100"/>
        <pc:sldMkLst>
          <pc:docMk/>
          <pc:sldMk cId="3420330743" sldId="281"/>
        </pc:sldMkLst>
        <pc:spChg chg="add del mod">
          <ac:chgData name="明阳 阮" userId="a4dcf2889a22c6f9" providerId="LiveId" clId="{A86D5202-7040-4BE9-A259-0D0906DA0EEF}" dt="2023-06-26T08:13:32.053" v="1031"/>
          <ac:spMkLst>
            <pc:docMk/>
            <pc:sldMk cId="3420330743" sldId="281"/>
            <ac:spMk id="2" creationId="{639A39F9-130A-72AE-4389-F9403AE8E63E}"/>
          </ac:spMkLst>
        </pc:spChg>
        <pc:spChg chg="add mod">
          <ac:chgData name="明阳 阮" userId="a4dcf2889a22c6f9" providerId="LiveId" clId="{A86D5202-7040-4BE9-A259-0D0906DA0EEF}" dt="2023-06-26T08:13:49.687" v="1056" actId="20577"/>
          <ac:spMkLst>
            <pc:docMk/>
            <pc:sldMk cId="3420330743" sldId="281"/>
            <ac:spMk id="3" creationId="{9307FC85-CF2F-8947-5995-69D921B11960}"/>
          </ac:spMkLst>
        </pc:spChg>
        <pc:spChg chg="add mod">
          <ac:chgData name="明阳 阮" userId="a4dcf2889a22c6f9" providerId="LiveId" clId="{A86D5202-7040-4BE9-A259-0D0906DA0EEF}" dt="2023-06-26T08:15:09.635" v="1112" actId="20577"/>
          <ac:spMkLst>
            <pc:docMk/>
            <pc:sldMk cId="3420330743" sldId="281"/>
            <ac:spMk id="4" creationId="{6DA78750-5D2B-43DA-9E71-76B8C27411AC}"/>
          </ac:spMkLst>
        </pc:spChg>
        <pc:spChg chg="add mod">
          <ac:chgData name="明阳 阮" userId="a4dcf2889a22c6f9" providerId="LiveId" clId="{A86D5202-7040-4BE9-A259-0D0906DA0EEF}" dt="2023-06-26T08:16:46.668" v="1133" actId="1076"/>
          <ac:spMkLst>
            <pc:docMk/>
            <pc:sldMk cId="3420330743" sldId="281"/>
            <ac:spMk id="8" creationId="{8C689CFB-30D0-A5B0-6FDD-AD7E6BCEF6E2}"/>
          </ac:spMkLst>
        </pc:spChg>
        <pc:spChg chg="add mod">
          <ac:chgData name="明阳 阮" userId="a4dcf2889a22c6f9" providerId="LiveId" clId="{A86D5202-7040-4BE9-A259-0D0906DA0EEF}" dt="2023-06-26T08:16:55.049" v="1136" actId="1076"/>
          <ac:spMkLst>
            <pc:docMk/>
            <pc:sldMk cId="3420330743" sldId="281"/>
            <ac:spMk id="9" creationId="{BB6AB119-35B6-6798-6DC3-461F05F0A2F7}"/>
          </ac:spMkLst>
        </pc:spChg>
        <pc:spChg chg="add mod">
          <ac:chgData name="明阳 阮" userId="a4dcf2889a22c6f9" providerId="LiveId" clId="{A86D5202-7040-4BE9-A259-0D0906DA0EEF}" dt="2023-06-26T08:16:43.647" v="1132" actId="1076"/>
          <ac:spMkLst>
            <pc:docMk/>
            <pc:sldMk cId="3420330743" sldId="281"/>
            <ac:spMk id="10" creationId="{BF0ACA40-9B43-D209-CC0E-550672D1B10A}"/>
          </ac:spMkLst>
        </pc:spChg>
        <pc:spChg chg="add mod">
          <ac:chgData name="明阳 阮" userId="a4dcf2889a22c6f9" providerId="LiveId" clId="{A86D5202-7040-4BE9-A259-0D0906DA0EEF}" dt="2023-06-27T07:30:57.966" v="3565" actId="14100"/>
          <ac:spMkLst>
            <pc:docMk/>
            <pc:sldMk cId="3420330743" sldId="281"/>
            <ac:spMk id="11" creationId="{8966CE06-D803-159A-041E-2B82C3198EAA}"/>
          </ac:spMkLst>
        </pc:spChg>
        <pc:spChg chg="add mod">
          <ac:chgData name="明阳 阮" userId="a4dcf2889a22c6f9" providerId="LiveId" clId="{A86D5202-7040-4BE9-A259-0D0906DA0EEF}" dt="2023-06-26T08:19:07.876" v="1171" actId="20577"/>
          <ac:spMkLst>
            <pc:docMk/>
            <pc:sldMk cId="3420330743" sldId="281"/>
            <ac:spMk id="12" creationId="{2BA74BB8-8B75-6604-8DB8-462C885068FC}"/>
          </ac:spMkLst>
        </pc:spChg>
        <pc:spChg chg="add mod">
          <ac:chgData name="明阳 阮" userId="a4dcf2889a22c6f9" providerId="LiveId" clId="{A86D5202-7040-4BE9-A259-0D0906DA0EEF}" dt="2023-06-26T08:19:08.864" v="1173" actId="20577"/>
          <ac:spMkLst>
            <pc:docMk/>
            <pc:sldMk cId="3420330743" sldId="281"/>
            <ac:spMk id="13" creationId="{855B77EB-16F3-6381-054A-21C586161DF2}"/>
          </ac:spMkLst>
        </pc:spChg>
        <pc:picChg chg="add mod">
          <ac:chgData name="明阳 阮" userId="a4dcf2889a22c6f9" providerId="LiveId" clId="{A86D5202-7040-4BE9-A259-0D0906DA0EEF}" dt="2023-06-26T08:16:50.372" v="1135" actId="1076"/>
          <ac:picMkLst>
            <pc:docMk/>
            <pc:sldMk cId="3420330743" sldId="281"/>
            <ac:picMk id="5" creationId="{664008E2-6815-B4EB-8647-2894F2EDEF7D}"/>
          </ac:picMkLst>
        </pc:picChg>
        <pc:picChg chg="add mod">
          <ac:chgData name="明阳 阮" userId="a4dcf2889a22c6f9" providerId="LiveId" clId="{A86D5202-7040-4BE9-A259-0D0906DA0EEF}" dt="2023-06-26T08:16:19.871" v="1127" actId="1076"/>
          <ac:picMkLst>
            <pc:docMk/>
            <pc:sldMk cId="3420330743" sldId="281"/>
            <ac:picMk id="6" creationId="{789B764F-92D5-04CD-EE3C-63EF17659A80}"/>
          </ac:picMkLst>
        </pc:picChg>
        <pc:picChg chg="add mod">
          <ac:chgData name="明阳 阮" userId="a4dcf2889a22c6f9" providerId="LiveId" clId="{A86D5202-7040-4BE9-A259-0D0906DA0EEF}" dt="2023-06-26T08:16:09.774" v="1123" actId="14100"/>
          <ac:picMkLst>
            <pc:docMk/>
            <pc:sldMk cId="3420330743" sldId="281"/>
            <ac:picMk id="7" creationId="{55E4C1B7-4D6F-3F44-0FAE-ED681D105D22}"/>
          </ac:picMkLst>
        </pc:picChg>
      </pc:sldChg>
      <pc:sldChg chg="addSp delSp modSp new mod">
        <pc:chgData name="明阳 阮" userId="a4dcf2889a22c6f9" providerId="LiveId" clId="{A86D5202-7040-4BE9-A259-0D0906DA0EEF}" dt="2023-06-27T07:22:18.805" v="3563" actId="1076"/>
        <pc:sldMkLst>
          <pc:docMk/>
          <pc:sldMk cId="2108261950" sldId="282"/>
        </pc:sldMkLst>
        <pc:spChg chg="del">
          <ac:chgData name="明阳 阮" userId="a4dcf2889a22c6f9" providerId="LiveId" clId="{A86D5202-7040-4BE9-A259-0D0906DA0EEF}" dt="2023-06-26T08:45:16.109" v="1473" actId="478"/>
          <ac:spMkLst>
            <pc:docMk/>
            <pc:sldMk cId="2108261950" sldId="282"/>
            <ac:spMk id="2" creationId="{A2F83FAC-2A07-421F-FC17-D4F9E0603372}"/>
          </ac:spMkLst>
        </pc:spChg>
        <pc:spChg chg="del">
          <ac:chgData name="明阳 阮" userId="a4dcf2889a22c6f9" providerId="LiveId" clId="{A86D5202-7040-4BE9-A259-0D0906DA0EEF}" dt="2023-06-26T08:45:18.202" v="1474" actId="478"/>
          <ac:spMkLst>
            <pc:docMk/>
            <pc:sldMk cId="2108261950" sldId="282"/>
            <ac:spMk id="3" creationId="{4BC9DFC8-FB4F-0E44-214A-3E0301E3EDDF}"/>
          </ac:spMkLst>
        </pc:spChg>
        <pc:spChg chg="add del mod">
          <ac:chgData name="明阳 阮" userId="a4dcf2889a22c6f9" providerId="LiveId" clId="{A86D5202-7040-4BE9-A259-0D0906DA0EEF}" dt="2023-06-27T04:21:18.205" v="2021" actId="478"/>
          <ac:spMkLst>
            <pc:docMk/>
            <pc:sldMk cId="2108261950" sldId="282"/>
            <ac:spMk id="4" creationId="{2F151F94-4A21-8893-D64E-DEE4F7965BEC}"/>
          </ac:spMkLst>
        </pc:spChg>
        <pc:spChg chg="add del mod">
          <ac:chgData name="明阳 阮" userId="a4dcf2889a22c6f9" providerId="LiveId" clId="{A86D5202-7040-4BE9-A259-0D0906DA0EEF}" dt="2023-06-27T05:52:59.967" v="2718"/>
          <ac:spMkLst>
            <pc:docMk/>
            <pc:sldMk cId="2108261950" sldId="282"/>
            <ac:spMk id="5" creationId="{5ADA6252-07CD-F34B-45CD-5D64FC9A7665}"/>
          </ac:spMkLst>
        </pc:spChg>
        <pc:spChg chg="add del mod">
          <ac:chgData name="明阳 阮" userId="a4dcf2889a22c6f9" providerId="LiveId" clId="{A86D5202-7040-4BE9-A259-0D0906DA0EEF}" dt="2023-06-26T08:46:37.505" v="1501" actId="478"/>
          <ac:spMkLst>
            <pc:docMk/>
            <pc:sldMk cId="2108261950" sldId="282"/>
            <ac:spMk id="5" creationId="{D556E519-23C3-55AC-28C6-B12503AA9C2F}"/>
          </ac:spMkLst>
        </pc:spChg>
        <pc:spChg chg="add del mod">
          <ac:chgData name="明阳 阮" userId="a4dcf2889a22c6f9" providerId="LiveId" clId="{A86D5202-7040-4BE9-A259-0D0906DA0EEF}" dt="2023-06-27T04:21:16.107" v="2020" actId="478"/>
          <ac:spMkLst>
            <pc:docMk/>
            <pc:sldMk cId="2108261950" sldId="282"/>
            <ac:spMk id="6" creationId="{4904AD64-32FA-A3BB-ACEA-F46783CAEC98}"/>
          </ac:spMkLst>
        </pc:spChg>
        <pc:spChg chg="add del mod">
          <ac:chgData name="明阳 阮" userId="a4dcf2889a22c6f9" providerId="LiveId" clId="{A86D5202-7040-4BE9-A259-0D0906DA0EEF}" dt="2023-06-27T05:53:43.050" v="2726" actId="478"/>
          <ac:spMkLst>
            <pc:docMk/>
            <pc:sldMk cId="2108261950" sldId="282"/>
            <ac:spMk id="7" creationId="{06A03B9F-0898-BD1D-3644-8BF8FD77DE53}"/>
          </ac:spMkLst>
        </pc:spChg>
        <pc:spChg chg="add del mod">
          <ac:chgData name="明阳 阮" userId="a4dcf2889a22c6f9" providerId="LiveId" clId="{A86D5202-7040-4BE9-A259-0D0906DA0EEF}" dt="2023-06-27T05:57:47.830" v="2764" actId="478"/>
          <ac:spMkLst>
            <pc:docMk/>
            <pc:sldMk cId="2108261950" sldId="282"/>
            <ac:spMk id="11" creationId="{290C9B17-A418-DB58-D507-50AAC4D38E8A}"/>
          </ac:spMkLst>
        </pc:spChg>
        <pc:spChg chg="add del mod">
          <ac:chgData name="明阳 阮" userId="a4dcf2889a22c6f9" providerId="LiveId" clId="{A86D5202-7040-4BE9-A259-0D0906DA0EEF}" dt="2023-06-27T05:57:50.367" v="2765" actId="478"/>
          <ac:spMkLst>
            <pc:docMk/>
            <pc:sldMk cId="2108261950" sldId="282"/>
            <ac:spMk id="12" creationId="{8AB4F95D-4E95-6390-E246-9EAA37153C4E}"/>
          </ac:spMkLst>
        </pc:spChg>
        <pc:spChg chg="add del mod">
          <ac:chgData name="明阳 阮" userId="a4dcf2889a22c6f9" providerId="LiveId" clId="{A86D5202-7040-4BE9-A259-0D0906DA0EEF}" dt="2023-06-27T06:03:02.082" v="2792" actId="478"/>
          <ac:spMkLst>
            <pc:docMk/>
            <pc:sldMk cId="2108261950" sldId="282"/>
            <ac:spMk id="13" creationId="{FFB58F18-6BC2-3D0F-99A2-0FA53889CBA5}"/>
          </ac:spMkLst>
        </pc:spChg>
        <pc:spChg chg="add mod">
          <ac:chgData name="明阳 阮" userId="a4dcf2889a22c6f9" providerId="LiveId" clId="{A86D5202-7040-4BE9-A259-0D0906DA0EEF}" dt="2023-06-27T05:53:22.992" v="2723"/>
          <ac:spMkLst>
            <pc:docMk/>
            <pc:sldMk cId="2108261950" sldId="282"/>
            <ac:spMk id="14" creationId="{DF1E5ACE-8259-676A-B176-47D79ED03B13}"/>
          </ac:spMkLst>
        </pc:spChg>
        <pc:spChg chg="add mod">
          <ac:chgData name="明阳 阮" userId="a4dcf2889a22c6f9" providerId="LiveId" clId="{A86D5202-7040-4BE9-A259-0D0906DA0EEF}" dt="2023-06-27T07:10:10.603" v="3246" actId="1076"/>
          <ac:spMkLst>
            <pc:docMk/>
            <pc:sldMk cId="2108261950" sldId="282"/>
            <ac:spMk id="27" creationId="{4A8F46EB-8F82-8CCC-BF0B-2A6374E84C0F}"/>
          </ac:spMkLst>
        </pc:spChg>
        <pc:spChg chg="add mod">
          <ac:chgData name="明阳 阮" userId="a4dcf2889a22c6f9" providerId="LiveId" clId="{A86D5202-7040-4BE9-A259-0D0906DA0EEF}" dt="2023-06-27T07:10:10.603" v="3246" actId="1076"/>
          <ac:spMkLst>
            <pc:docMk/>
            <pc:sldMk cId="2108261950" sldId="282"/>
            <ac:spMk id="28" creationId="{C2140471-E75F-0445-EEE3-4DE2E80A28FD}"/>
          </ac:spMkLst>
        </pc:spChg>
        <pc:spChg chg="add mod">
          <ac:chgData name="明阳 阮" userId="a4dcf2889a22c6f9" providerId="LiveId" clId="{A86D5202-7040-4BE9-A259-0D0906DA0EEF}" dt="2023-06-27T06:51:32.071" v="3228" actId="1076"/>
          <ac:spMkLst>
            <pc:docMk/>
            <pc:sldMk cId="2108261950" sldId="282"/>
            <ac:spMk id="29" creationId="{C807F5C9-2D42-2559-85B2-361481A8EED7}"/>
          </ac:spMkLst>
        </pc:spChg>
        <pc:spChg chg="add mod">
          <ac:chgData name="明阳 阮" userId="a4dcf2889a22c6f9" providerId="LiveId" clId="{A86D5202-7040-4BE9-A259-0D0906DA0EEF}" dt="2023-06-27T07:13:28.773" v="3291" actId="122"/>
          <ac:spMkLst>
            <pc:docMk/>
            <pc:sldMk cId="2108261950" sldId="282"/>
            <ac:spMk id="30" creationId="{69E76AD5-AA6E-ABF8-389F-CDB7130B2229}"/>
          </ac:spMkLst>
        </pc:spChg>
        <pc:spChg chg="add mod">
          <ac:chgData name="明阳 阮" userId="a4dcf2889a22c6f9" providerId="LiveId" clId="{A86D5202-7040-4BE9-A259-0D0906DA0EEF}" dt="2023-06-27T07:13:23.236" v="3290" actId="122"/>
          <ac:spMkLst>
            <pc:docMk/>
            <pc:sldMk cId="2108261950" sldId="282"/>
            <ac:spMk id="31" creationId="{5F1C4D24-F846-42A4-7CF4-A7E3067486E7}"/>
          </ac:spMkLst>
        </pc:spChg>
        <pc:spChg chg="add mod">
          <ac:chgData name="明阳 阮" userId="a4dcf2889a22c6f9" providerId="LiveId" clId="{A86D5202-7040-4BE9-A259-0D0906DA0EEF}" dt="2023-06-27T07:13:38.637" v="3294" actId="20577"/>
          <ac:spMkLst>
            <pc:docMk/>
            <pc:sldMk cId="2108261950" sldId="282"/>
            <ac:spMk id="32" creationId="{9376D56B-8F46-58A0-CEAA-286EF61F5118}"/>
          </ac:spMkLst>
        </pc:spChg>
        <pc:spChg chg="add mod">
          <ac:chgData name="明阳 阮" userId="a4dcf2889a22c6f9" providerId="LiveId" clId="{A86D5202-7040-4BE9-A259-0D0906DA0EEF}" dt="2023-06-27T07:13:48.025" v="3296" actId="20577"/>
          <ac:spMkLst>
            <pc:docMk/>
            <pc:sldMk cId="2108261950" sldId="282"/>
            <ac:spMk id="33" creationId="{DABDCF0A-D643-5352-82E8-2C89A746A144}"/>
          </ac:spMkLst>
        </pc:spChg>
        <pc:spChg chg="add mod">
          <ac:chgData name="明阳 阮" userId="a4dcf2889a22c6f9" providerId="LiveId" clId="{A86D5202-7040-4BE9-A259-0D0906DA0EEF}" dt="2023-06-27T07:14:43.918" v="3313" actId="14861"/>
          <ac:spMkLst>
            <pc:docMk/>
            <pc:sldMk cId="2108261950" sldId="282"/>
            <ac:spMk id="34" creationId="{D1F4FD17-D196-B0A6-E864-A971DACBB136}"/>
          </ac:spMkLst>
        </pc:spChg>
        <pc:spChg chg="add mod">
          <ac:chgData name="明阳 阮" userId="a4dcf2889a22c6f9" providerId="LiveId" clId="{A86D5202-7040-4BE9-A259-0D0906DA0EEF}" dt="2023-06-27T07:15:50.108" v="3408" actId="20577"/>
          <ac:spMkLst>
            <pc:docMk/>
            <pc:sldMk cId="2108261950" sldId="282"/>
            <ac:spMk id="35" creationId="{7954B9EC-061B-8E6F-BE81-B102E422A103}"/>
          </ac:spMkLst>
        </pc:spChg>
        <pc:spChg chg="add mod">
          <ac:chgData name="明阳 阮" userId="a4dcf2889a22c6f9" providerId="LiveId" clId="{A86D5202-7040-4BE9-A259-0D0906DA0EEF}" dt="2023-06-27T07:21:49.750" v="3555" actId="20577"/>
          <ac:spMkLst>
            <pc:docMk/>
            <pc:sldMk cId="2108261950" sldId="282"/>
            <ac:spMk id="36" creationId="{387F4446-7C42-D0BE-A32C-ED4B6B51E2D6}"/>
          </ac:spMkLst>
        </pc:spChg>
        <pc:spChg chg="add mod">
          <ac:chgData name="明阳 阮" userId="a4dcf2889a22c6f9" providerId="LiveId" clId="{A86D5202-7040-4BE9-A259-0D0906DA0EEF}" dt="2023-06-27T07:22:00.862" v="3557" actId="1076"/>
          <ac:spMkLst>
            <pc:docMk/>
            <pc:sldMk cId="2108261950" sldId="282"/>
            <ac:spMk id="37" creationId="{3CD0D83D-30C9-F940-E4FB-0BEE5FE03A58}"/>
          </ac:spMkLst>
        </pc:spChg>
        <pc:spChg chg="add mod">
          <ac:chgData name="明阳 阮" userId="a4dcf2889a22c6f9" providerId="LiveId" clId="{A86D5202-7040-4BE9-A259-0D0906DA0EEF}" dt="2023-06-27T07:22:18.805" v="3563" actId="1076"/>
          <ac:spMkLst>
            <pc:docMk/>
            <pc:sldMk cId="2108261950" sldId="282"/>
            <ac:spMk id="38" creationId="{76BDFCA5-F111-8CA8-A023-D3C852C692C5}"/>
          </ac:spMkLst>
        </pc:spChg>
        <pc:graphicFrameChg chg="add del mod modGraphic">
          <ac:chgData name="明阳 阮" userId="a4dcf2889a22c6f9" providerId="LiveId" clId="{A86D5202-7040-4BE9-A259-0D0906DA0EEF}" dt="2023-06-27T06:51:11.924" v="3227" actId="478"/>
          <ac:graphicFrameMkLst>
            <pc:docMk/>
            <pc:sldMk cId="2108261950" sldId="282"/>
            <ac:graphicFrameMk id="2" creationId="{EE50353E-95C2-5269-7A2C-FAB4030EB1C4}"/>
          </ac:graphicFrameMkLst>
        </pc:graphicFrameChg>
        <pc:graphicFrameChg chg="add del mod modGraphic">
          <ac:chgData name="明阳 阮" userId="a4dcf2889a22c6f9" providerId="LiveId" clId="{A86D5202-7040-4BE9-A259-0D0906DA0EEF}" dt="2023-06-27T05:53:58.716" v="2729" actId="21"/>
          <ac:graphicFrameMkLst>
            <pc:docMk/>
            <pc:sldMk cId="2108261950" sldId="282"/>
            <ac:graphicFrameMk id="3" creationId="{54967A63-2A89-0A53-7F3E-87511440DBFD}"/>
          </ac:graphicFrameMkLst>
        </pc:graphicFrameChg>
        <pc:picChg chg="add del mod">
          <ac:chgData name="明阳 阮" userId="a4dcf2889a22c6f9" providerId="LiveId" clId="{A86D5202-7040-4BE9-A259-0D0906DA0EEF}" dt="2023-06-27T05:52:54.263" v="2711" actId="931"/>
          <ac:picMkLst>
            <pc:docMk/>
            <pc:sldMk cId="2108261950" sldId="282"/>
            <ac:picMk id="9" creationId="{DEDAA625-3A02-932E-90DD-A4326FA8201B}"/>
          </ac:picMkLst>
        </pc:picChg>
        <pc:picChg chg="add del mod">
          <ac:chgData name="明阳 阮" userId="a4dcf2889a22c6f9" providerId="LiveId" clId="{A86D5202-7040-4BE9-A259-0D0906DA0EEF}" dt="2023-06-27T06:12:44.762" v="2937" actId="478"/>
          <ac:picMkLst>
            <pc:docMk/>
            <pc:sldMk cId="2108261950" sldId="282"/>
            <ac:picMk id="16" creationId="{4F77A6CF-0C8A-4317-753B-EEEE72B3E8D1}"/>
          </ac:picMkLst>
        </pc:picChg>
        <pc:picChg chg="add mod">
          <ac:chgData name="明阳 阮" userId="a4dcf2889a22c6f9" providerId="LiveId" clId="{A86D5202-7040-4BE9-A259-0D0906DA0EEF}" dt="2023-06-27T07:10:10.603" v="3246" actId="1076"/>
          <ac:picMkLst>
            <pc:docMk/>
            <pc:sldMk cId="2108261950" sldId="282"/>
            <ac:picMk id="20" creationId="{71FEBB30-F6F3-BB23-33DF-CB73354FA3C0}"/>
          </ac:picMkLst>
        </pc:picChg>
        <pc:picChg chg="add mod">
          <ac:chgData name="明阳 阮" userId="a4dcf2889a22c6f9" providerId="LiveId" clId="{A86D5202-7040-4BE9-A259-0D0906DA0EEF}" dt="2023-06-27T07:22:11.189" v="3562" actId="1076"/>
          <ac:picMkLst>
            <pc:docMk/>
            <pc:sldMk cId="2108261950" sldId="282"/>
            <ac:picMk id="22" creationId="{49F8E560-9612-41DB-9D09-BD56541B8777}"/>
          </ac:picMkLst>
        </pc:picChg>
        <pc:picChg chg="add mod">
          <ac:chgData name="明阳 阮" userId="a4dcf2889a22c6f9" providerId="LiveId" clId="{A86D5202-7040-4BE9-A259-0D0906DA0EEF}" dt="2023-06-27T07:10:10.603" v="3246" actId="1076"/>
          <ac:picMkLst>
            <pc:docMk/>
            <pc:sldMk cId="2108261950" sldId="282"/>
            <ac:picMk id="24" creationId="{435902C3-8342-82FF-22DE-36D1E5752A27}"/>
          </ac:picMkLst>
        </pc:picChg>
        <pc:cxnChg chg="add del mod ord">
          <ac:chgData name="明阳 阮" userId="a4dcf2889a22c6f9" providerId="LiveId" clId="{A86D5202-7040-4BE9-A259-0D0906DA0EEF}" dt="2023-06-27T06:14:57.707" v="3021" actId="478"/>
          <ac:cxnSpMkLst>
            <pc:docMk/>
            <pc:sldMk cId="2108261950" sldId="282"/>
            <ac:cxnSpMk id="10" creationId="{30303A5B-D590-1DDC-5CEC-725E6FBBB1EA}"/>
          </ac:cxnSpMkLst>
        </pc:cxnChg>
        <pc:cxnChg chg="add mod">
          <ac:chgData name="明阳 阮" userId="a4dcf2889a22c6f9" providerId="LiveId" clId="{A86D5202-7040-4BE9-A259-0D0906DA0EEF}" dt="2023-06-27T06:51:32.071" v="3228" actId="1076"/>
          <ac:cxnSpMkLst>
            <pc:docMk/>
            <pc:sldMk cId="2108261950" sldId="282"/>
            <ac:cxnSpMk id="26" creationId="{402C2EEB-9CA7-ADD9-29A8-310BCCA7E71C}"/>
          </ac:cxnSpMkLst>
        </pc:cxnChg>
      </pc:sldChg>
      <pc:sldChg chg="addSp delSp modSp new del mod">
        <pc:chgData name="明阳 阮" userId="a4dcf2889a22c6f9" providerId="LiveId" clId="{A86D5202-7040-4BE9-A259-0D0906DA0EEF}" dt="2023-06-27T06:14:55.021" v="3020" actId="47"/>
        <pc:sldMkLst>
          <pc:docMk/>
          <pc:sldMk cId="3100398171" sldId="283"/>
        </pc:sldMkLst>
        <pc:spChg chg="add del mod">
          <ac:chgData name="明阳 阮" userId="a4dcf2889a22c6f9" providerId="LiveId" clId="{A86D5202-7040-4BE9-A259-0D0906DA0EEF}" dt="2023-06-27T06:03:06.377" v="2793" actId="478"/>
          <ac:spMkLst>
            <pc:docMk/>
            <pc:sldMk cId="3100398171" sldId="283"/>
            <ac:spMk id="4" creationId="{A975DE3F-21E9-23DD-C057-D92BDD82F38C}"/>
          </ac:spMkLst>
        </pc:spChg>
        <pc:graphicFrameChg chg="add mod modGraphic">
          <ac:chgData name="明阳 阮" userId="a4dcf2889a22c6f9" providerId="LiveId" clId="{A86D5202-7040-4BE9-A259-0D0906DA0EEF}" dt="2023-06-27T06:14:44.361" v="3017" actId="21"/>
          <ac:graphicFrameMkLst>
            <pc:docMk/>
            <pc:sldMk cId="3100398171" sldId="283"/>
            <ac:graphicFrameMk id="2" creationId="{E86AF06E-CFCF-632F-31C4-F7A3EC7A1657}"/>
          </ac:graphicFrameMkLst>
        </pc:graphicFrameChg>
        <pc:picChg chg="add del mod">
          <ac:chgData name="明阳 阮" userId="a4dcf2889a22c6f9" providerId="LiveId" clId="{A86D5202-7040-4BE9-A259-0D0906DA0EEF}" dt="2023-06-27T06:12:53.227" v="2941" actId="478"/>
          <ac:picMkLst>
            <pc:docMk/>
            <pc:sldMk cId="3100398171" sldId="283"/>
            <ac:picMk id="6" creationId="{3652EB6E-297C-3687-09B0-3390409FA95F}"/>
          </ac:picMkLst>
        </pc:picChg>
        <pc:cxnChg chg="add mod ord">
          <ac:chgData name="明阳 阮" userId="a4dcf2889a22c6f9" providerId="LiveId" clId="{A86D5202-7040-4BE9-A259-0D0906DA0EEF}" dt="2023-06-27T06:04:03.870" v="2802" actId="1076"/>
          <ac:cxnSpMkLst>
            <pc:docMk/>
            <pc:sldMk cId="3100398171" sldId="283"/>
            <ac:cxnSpMk id="3" creationId="{8E43887C-A395-DEBF-6131-F8B770F351B2}"/>
          </ac:cxnSpMkLst>
        </pc:cxnChg>
      </pc:sldChg>
      <pc:sldChg chg="addSp delSp modSp add del mod">
        <pc:chgData name="明阳 阮" userId="a4dcf2889a22c6f9" providerId="LiveId" clId="{A86D5202-7040-4BE9-A259-0D0906DA0EEF}" dt="2023-06-27T06:14:51.229" v="3019" actId="47"/>
        <pc:sldMkLst>
          <pc:docMk/>
          <pc:sldMk cId="1975025375" sldId="284"/>
        </pc:sldMkLst>
        <pc:spChg chg="del">
          <ac:chgData name="明阳 阮" userId="a4dcf2889a22c6f9" providerId="LiveId" clId="{A86D5202-7040-4BE9-A259-0D0906DA0EEF}" dt="2023-06-27T05:57:55.777" v="2766" actId="478"/>
          <ac:spMkLst>
            <pc:docMk/>
            <pc:sldMk cId="1975025375" sldId="284"/>
            <ac:spMk id="11" creationId="{290C9B17-A418-DB58-D507-50AAC4D38E8A}"/>
          </ac:spMkLst>
        </pc:spChg>
        <pc:spChg chg="del">
          <ac:chgData name="明阳 阮" userId="a4dcf2889a22c6f9" providerId="LiveId" clId="{A86D5202-7040-4BE9-A259-0D0906DA0EEF}" dt="2023-06-27T05:57:57.239" v="2767" actId="478"/>
          <ac:spMkLst>
            <pc:docMk/>
            <pc:sldMk cId="1975025375" sldId="284"/>
            <ac:spMk id="12" creationId="{8AB4F95D-4E95-6390-E246-9EAA37153C4E}"/>
          </ac:spMkLst>
        </pc:spChg>
        <pc:spChg chg="del">
          <ac:chgData name="明阳 阮" userId="a4dcf2889a22c6f9" providerId="LiveId" clId="{A86D5202-7040-4BE9-A259-0D0906DA0EEF}" dt="2023-06-27T05:57:59.806" v="2768" actId="21"/>
          <ac:spMkLst>
            <pc:docMk/>
            <pc:sldMk cId="1975025375" sldId="284"/>
            <ac:spMk id="13" creationId="{FFB58F18-6BC2-3D0F-99A2-0FA53889CBA5}"/>
          </ac:spMkLst>
        </pc:spChg>
        <pc:spChg chg="del mod">
          <ac:chgData name="明阳 阮" userId="a4dcf2889a22c6f9" providerId="LiveId" clId="{A86D5202-7040-4BE9-A259-0D0906DA0EEF}" dt="2023-06-27T05:54:43.366" v="2737" actId="478"/>
          <ac:spMkLst>
            <pc:docMk/>
            <pc:sldMk cId="1975025375" sldId="284"/>
            <ac:spMk id="14" creationId="{DF1E5ACE-8259-676A-B176-47D79ED03B13}"/>
          </ac:spMkLst>
        </pc:spChg>
        <pc:graphicFrameChg chg="del mod modGraphic">
          <ac:chgData name="明阳 阮" userId="a4dcf2889a22c6f9" providerId="LiveId" clId="{A86D5202-7040-4BE9-A259-0D0906DA0EEF}" dt="2023-06-27T05:55:33.289" v="2749" actId="478"/>
          <ac:graphicFrameMkLst>
            <pc:docMk/>
            <pc:sldMk cId="1975025375" sldId="284"/>
            <ac:graphicFrameMk id="2" creationId="{EE50353E-95C2-5269-7A2C-FAB4030EB1C4}"/>
          </ac:graphicFrameMkLst>
        </pc:graphicFrameChg>
        <pc:graphicFrameChg chg="add del mod">
          <ac:chgData name="明阳 阮" userId="a4dcf2889a22c6f9" providerId="LiveId" clId="{A86D5202-7040-4BE9-A259-0D0906DA0EEF}" dt="2023-06-27T05:55:50.586" v="2751" actId="478"/>
          <ac:graphicFrameMkLst>
            <pc:docMk/>
            <pc:sldMk cId="1975025375" sldId="284"/>
            <ac:graphicFrameMk id="3" creationId="{653D7E4A-C681-202D-9004-CB36CC52E0F4}"/>
          </ac:graphicFrameMkLst>
        </pc:graphicFrameChg>
        <pc:graphicFrameChg chg="add mod modGraphic">
          <ac:chgData name="明阳 阮" userId="a4dcf2889a22c6f9" providerId="LiveId" clId="{A86D5202-7040-4BE9-A259-0D0906DA0EEF}" dt="2023-06-27T06:14:33.970" v="3015" actId="21"/>
          <ac:graphicFrameMkLst>
            <pc:docMk/>
            <pc:sldMk cId="1975025375" sldId="284"/>
            <ac:graphicFrameMk id="4" creationId="{A5690D8E-EB3F-F369-2A6C-BF5EAAA35CBB}"/>
          </ac:graphicFrameMkLst>
        </pc:graphicFrameChg>
        <pc:picChg chg="add del mod">
          <ac:chgData name="明阳 阮" userId="a4dcf2889a22c6f9" providerId="LiveId" clId="{A86D5202-7040-4BE9-A259-0D0906DA0EEF}" dt="2023-06-27T06:12:50.744" v="2940" actId="478"/>
          <ac:picMkLst>
            <pc:docMk/>
            <pc:sldMk cId="1975025375" sldId="284"/>
            <ac:picMk id="6" creationId="{8640BC8E-BADF-E92E-5622-C3B3FDF93857}"/>
          </ac:picMkLst>
        </pc:picChg>
        <pc:cxnChg chg="del">
          <ac:chgData name="明阳 阮" userId="a4dcf2889a22c6f9" providerId="LiveId" clId="{A86D5202-7040-4BE9-A259-0D0906DA0EEF}" dt="2023-06-27T05:57:59.806" v="2768" actId="21"/>
          <ac:cxnSpMkLst>
            <pc:docMk/>
            <pc:sldMk cId="1975025375" sldId="284"/>
            <ac:cxnSpMk id="10" creationId="{30303A5B-D590-1DDC-5CEC-725E6FBBB1EA}"/>
          </ac:cxnSpMkLst>
        </pc:cxnChg>
      </pc:sldChg>
      <pc:sldChg chg="addSp delSp modSp new del mod">
        <pc:chgData name="明阳 阮" userId="a4dcf2889a22c6f9" providerId="LiveId" clId="{A86D5202-7040-4BE9-A259-0D0906DA0EEF}" dt="2023-06-27T05:54:23.240" v="2734" actId="47"/>
        <pc:sldMkLst>
          <pc:docMk/>
          <pc:sldMk cId="3191544440" sldId="284"/>
        </pc:sldMkLst>
        <pc:spChg chg="del">
          <ac:chgData name="明阳 阮" userId="a4dcf2889a22c6f9" providerId="LiveId" clId="{A86D5202-7040-4BE9-A259-0D0906DA0EEF}" dt="2023-06-27T05:54:04.197" v="2731" actId="478"/>
          <ac:spMkLst>
            <pc:docMk/>
            <pc:sldMk cId="3191544440" sldId="284"/>
            <ac:spMk id="2" creationId="{B4FECA2B-FFA5-6846-045C-670C4E40CFCF}"/>
          </ac:spMkLst>
        </pc:spChg>
        <pc:spChg chg="del">
          <ac:chgData name="明阳 阮" userId="a4dcf2889a22c6f9" providerId="LiveId" clId="{A86D5202-7040-4BE9-A259-0D0906DA0EEF}" dt="2023-06-27T05:54:02.833" v="2730" actId="478"/>
          <ac:spMkLst>
            <pc:docMk/>
            <pc:sldMk cId="3191544440" sldId="284"/>
            <ac:spMk id="3" creationId="{29048E04-F631-FC14-EF1D-E216792F3248}"/>
          </ac:spMkLst>
        </pc:spChg>
        <pc:graphicFrameChg chg="add mod">
          <ac:chgData name="明阳 阮" userId="a4dcf2889a22c6f9" providerId="LiveId" clId="{A86D5202-7040-4BE9-A259-0D0906DA0EEF}" dt="2023-06-27T05:54:09.910" v="2733" actId="1076"/>
          <ac:graphicFrameMkLst>
            <pc:docMk/>
            <pc:sldMk cId="3191544440" sldId="284"/>
            <ac:graphicFrameMk id="4" creationId="{9963AEBF-B87B-2435-2517-5F6B7061AA9F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5BCF4-8EBC-21EE-AC6F-CB759A368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338899-DC90-2225-EF6C-44E61E7E9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5AB106-E255-1994-F0C5-1864D0C7A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3737-B371-4580-AA45-C2DE1E4C665F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1DEE4C-2A8D-7BFB-002A-268DF1686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8CE6C3-F532-CAF9-7E63-052F567A8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692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34A19-D306-4DAA-8A09-BAE3F86DE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7EE579-7954-5D22-0923-65D73E017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749382-3850-5464-00B4-DAB211F3A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3737-B371-4580-AA45-C2DE1E4C665F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D45C59-DF2C-D1D0-6C0F-253FAC999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EDD063-B9BD-094A-FD60-637FE6CE0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640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B0A3741-1EF6-6BF0-D5BD-4CA0AC2650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D53717-702B-783E-0131-8CB12BE48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C262CB-7A16-DE59-91F5-73BC36600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3737-B371-4580-AA45-C2DE1E4C665F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AAE6C5-5094-30B0-3BF2-0C6D9EE35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BB8EE0-8321-58DA-FFD9-A62AC4DD2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667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7E1933-D21D-52A4-DBCB-4F3DD99BB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0996B7-DE7A-699F-2AB5-90EC8DAC6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B9D88A-1597-562D-7CDF-6458FB803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3737-B371-4580-AA45-C2DE1E4C665F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81D8EB-22CB-051C-8396-23633F372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379917-1569-292F-CDD3-E960FF937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03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F7174A-99B6-27E5-6731-15353BE3D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8F2E8F-83C1-4831-D731-D82AB4454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08EA0C-B1C7-2FB6-D794-E5A791490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3737-B371-4580-AA45-C2DE1E4C665F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90F5F5-0265-EEFD-210E-EE8BD19B5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DFEC1-928F-8721-3E5C-1EE7DEB0A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164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C5981-5F33-2001-2B78-8847B860F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55FDDF-BAB5-CBE2-897A-B983366C96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320CBE-FF3A-1BE6-359E-F5D1CA4D5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048722-1DE3-6FAB-92BF-5EC2B5819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3737-B371-4580-AA45-C2DE1E4C665F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1F3719-28C5-CBB5-60C5-8BC487AA2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21E37F-1525-2C65-E594-81F7521B8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468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5DE3F-E0FB-E0A8-7F34-AC5B11FC5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78EB29-3D7A-C9FD-E996-3DAC67AE9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016C69-F568-009F-092F-34672AE4A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C9419D-2A46-6A72-141E-831144D07F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7E095D-46DF-2F2D-C9F9-F980CD6A0A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8CE5F2-DB75-B43B-7CF4-CA13D8B85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3737-B371-4580-AA45-C2DE1E4C665F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5B9742-169B-9476-4237-D02D98E6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1812A1F-14FB-7975-19CB-A32941DF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065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028824-9C93-4A0B-D9B9-4EB8C0673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9E4B4D-86CC-3284-CCFD-A7F803843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3737-B371-4580-AA45-C2DE1E4C665F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918079-584E-5463-051C-985602EDD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CE7880-66C1-171F-0344-18FEDC12D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042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913F03-6F68-C219-D1B6-686342FA4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3737-B371-4580-AA45-C2DE1E4C665F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24E8A1-684B-1123-5BF1-5041DBE76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14C16C-550B-828F-8897-A535143CF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071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13DD78-0ED3-B38E-6099-F4488AC4C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AC7BE1-1BCC-93B4-CC38-5939337CF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AD6003-E086-5164-9FF9-EDA3D1F43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C2F45C-0985-B228-4D9C-810B941B7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3737-B371-4580-AA45-C2DE1E4C665F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EBA9CF-78C0-0FD0-F3E1-2190AEC5D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FF750F-17E5-0D9C-1911-94ADD7F25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974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57334-A9D0-82A8-7BAA-45F5B1D4C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47C0B5-ED36-1B5C-4471-3BD27AA3E0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81B8CB-FAFE-1830-8FBC-5007A3B9F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C4F44E-7C58-E9AF-1D55-5C6C5941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3737-B371-4580-AA45-C2DE1E4C665F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D12A06-A669-67A0-8F0C-9CD727EA4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83B989-9DC3-F163-7651-ED3B62CC2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11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D7A43DB-2065-87AE-6C59-EC2A7FBB4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1B6A97-4142-090E-6BB8-422B4E1BA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44297B-1ACD-9307-98C8-A149D890DD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73737-B371-4580-AA45-C2DE1E4C665F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0D9259-897C-6102-F9D6-055A8BC990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F8544D-C599-8B0A-11F5-E28BA4445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803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39A00-9CB7-30DE-BC5C-0305485D57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CO</a:t>
            </a:r>
            <a:r>
              <a:rPr lang="ja-JP" altLang="en-US" sz="5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と</a:t>
            </a:r>
            <a:r>
              <a:rPr lang="en-US" altLang="ja-JP" sz="5400" kern="1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  <a:cs typeface="Times New Roman" panose="02020603050405020304" pitchFamily="18" charset="0"/>
              </a:rPr>
              <a:t>H</a:t>
            </a:r>
            <a:r>
              <a:rPr lang="en-US" altLang="ja-JP" sz="5400" kern="100" baseline="-250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  <a:cs typeface="Times New Roman" panose="02020603050405020304" pitchFamily="18" charset="0"/>
              </a:rPr>
              <a:t>2</a:t>
            </a:r>
            <a:r>
              <a:rPr lang="en-US" altLang="ja-JP" sz="5400" kern="1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  <a:cs typeface="Times New Roman" panose="02020603050405020304" pitchFamily="18" charset="0"/>
              </a:rPr>
              <a:t>O</a:t>
            </a:r>
            <a:br>
              <a:rPr lang="ja-JP" altLang="ja-JP" sz="5400" kern="1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  <a:cs typeface="Times New Roman" panose="02020603050405020304" pitchFamily="18" charset="0"/>
              </a:rPr>
            </a:br>
            <a:r>
              <a:rPr lang="ja-JP" altLang="en-US" sz="5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分子の吸着エネルギー及び</a:t>
            </a:r>
            <a:r>
              <a:rPr lang="en-US" altLang="ja-JP" sz="5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CO</a:t>
            </a:r>
            <a:r>
              <a:rPr lang="ja-JP" altLang="en-US" sz="5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と</a:t>
            </a:r>
            <a:r>
              <a:rPr lang="en-US" altLang="ja-JP" sz="5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H</a:t>
            </a:r>
            <a:r>
              <a:rPr lang="ja-JP" altLang="en-US" sz="5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分子の遷移状態</a:t>
            </a:r>
            <a:endParaRPr lang="zh-CN" altLang="en-US" sz="5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5265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C49174-06E5-023C-2624-08C969067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構造２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ED86653-D48C-6F98-6B6E-6C8A5F1CEE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 E =-189.73139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吸着</a:t>
                </a:r>
                <a:r>
                  <a:rPr lang="ja-JP" altLang="en-US" dirty="0"/>
                  <a:t>エネルギー：</a:t>
                </a:r>
              </a:p>
              <a:p>
                <a:endParaRPr lang="ja-JP" altLang="en-US" dirty="0"/>
              </a:p>
              <a:p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bonding</m:t>
                        </m:r>
                      </m:sub>
                    </m:sSub>
                  </m:oMath>
                </a14:m>
                <a:r>
                  <a:rPr lang="en-US" altLang="zh-CN" dirty="0"/>
                  <a:t>=E-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CO</m:t>
                        </m:r>
                      </m:sub>
                    </m:sSub>
                  </m:oMath>
                </a14:m>
                <a:r>
                  <a:rPr lang="en-US" altLang="zh-CN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ja-JP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ja-JP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ja-JP" dirty="0">
                            <a:latin typeface="Cambria Math" panose="02040503050406030204" pitchFamily="18" charset="0"/>
                          </a:rPr>
                          <m:t>O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=1.38166kcal/mol </a:t>
                </a:r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ED86653-D48C-6F98-6B6E-6C8A5F1CEE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図 5">
            <a:extLst>
              <a:ext uri="{FF2B5EF4-FFF2-40B4-BE49-F238E27FC236}">
                <a16:creationId xmlns:a16="http://schemas.microsoft.com/office/drawing/2014/main" id="{0823549B-D552-246A-0194-FE1DBFEA8F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29000"/>
            <a:ext cx="206105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054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F0AAA-C980-629D-8251-C1F594CB2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構造３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12C6ED-C84F-0BDC-6EF1-F6BE364980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E =-189.73338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吸着</a:t>
                </a:r>
                <a:r>
                  <a:rPr lang="ja-JP" altLang="en-US" dirty="0"/>
                  <a:t>エネルギー：</a:t>
                </a:r>
              </a:p>
              <a:p>
                <a:endParaRPr lang="ja-JP" altLang="en-US" dirty="0"/>
              </a:p>
              <a:p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bonding</m:t>
                        </m:r>
                      </m:sub>
                    </m:sSub>
                  </m:oMath>
                </a14:m>
                <a:r>
                  <a:rPr lang="en-US" altLang="zh-CN" dirty="0"/>
                  <a:t>=E-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CO</m:t>
                        </m:r>
                      </m:sub>
                    </m:sSub>
                  </m:oMath>
                </a14:m>
                <a:r>
                  <a:rPr lang="en-US" altLang="zh-CN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ja-JP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ja-JP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ja-JP" dirty="0">
                            <a:latin typeface="Cambria Math" panose="02040503050406030204" pitchFamily="18" charset="0"/>
                          </a:rPr>
                          <m:t>O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=2.62645kcal/mol 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12C6ED-C84F-0BDC-6EF1-F6BE364980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図 4">
            <a:extLst>
              <a:ext uri="{FF2B5EF4-FFF2-40B4-BE49-F238E27FC236}">
                <a16:creationId xmlns:a16="http://schemas.microsoft.com/office/drawing/2014/main" id="{F64158F0-6654-9ED6-7A68-15F7240A1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29000"/>
            <a:ext cx="206105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188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90F7A-4E75-2871-E6A8-060AF8BB7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結論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135E69-88FA-673F-2011-D0D663A90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構造</a:t>
            </a:r>
            <a:r>
              <a:rPr lang="en-US" altLang="ja-JP" dirty="0"/>
              <a:t>2</a:t>
            </a:r>
            <a:r>
              <a:rPr lang="ja-JP" altLang="en-US" dirty="0"/>
              <a:t>のボンディングエネルギーが一番低いため、構造</a:t>
            </a:r>
            <a:r>
              <a:rPr lang="en-US" altLang="ja-JP" dirty="0"/>
              <a:t>2</a:t>
            </a:r>
            <a:r>
              <a:rPr lang="ja-JP" altLang="en-US" dirty="0"/>
              <a:t>の構造が安定である。</a:t>
            </a:r>
            <a:endParaRPr lang="zh-CN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78A5A0E-DF31-3815-D41A-31FD6C4C42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950" y="2576963"/>
            <a:ext cx="41221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03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C03D9F-388A-1023-ECCF-C47D49FAD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ja-JP" dirty="0"/>
              <a:t>CO</a:t>
            </a:r>
            <a:r>
              <a:rPr lang="ja-JP" altLang="en-US" dirty="0"/>
              <a:t>分子と</a:t>
            </a:r>
            <a:r>
              <a:rPr lang="en-US" altLang="ja-JP" dirty="0"/>
              <a:t>H</a:t>
            </a:r>
            <a:r>
              <a:rPr lang="ja-JP" altLang="en-US" dirty="0"/>
              <a:t>原子の最適化構造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5523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307FC85-CF2F-8947-5995-69D921B11960}"/>
              </a:ext>
            </a:extLst>
          </p:cNvPr>
          <p:cNvSpPr txBox="1"/>
          <p:nvPr/>
        </p:nvSpPr>
        <p:spPr>
          <a:xfrm>
            <a:off x="4772562" y="33550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200" b="1" dirty="0"/>
              <a:t>遷移状態探索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DA78750-5D2B-43DA-9E71-76B8C27411AC}"/>
              </a:ext>
            </a:extLst>
          </p:cNvPr>
          <p:cNvSpPr txBox="1"/>
          <p:nvPr/>
        </p:nvSpPr>
        <p:spPr>
          <a:xfrm>
            <a:off x="939510" y="1269635"/>
            <a:ext cx="5745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まずは反応物である</a:t>
            </a:r>
            <a:r>
              <a:rPr kumimoji="1" lang="en-US" altLang="ja-JP" sz="2400" dirty="0"/>
              <a:t>H</a:t>
            </a:r>
            <a:r>
              <a:rPr kumimoji="1" lang="ja-JP" altLang="en-US" sz="2400" dirty="0"/>
              <a:t>と</a:t>
            </a:r>
            <a:r>
              <a:rPr kumimoji="1" lang="en-US" altLang="ja-JP" sz="2400" dirty="0"/>
              <a:t>CO</a:t>
            </a:r>
            <a:r>
              <a:rPr kumimoji="1" lang="ja-JP" altLang="en-US" sz="2400" dirty="0"/>
              <a:t>の構造最適化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64008E2-6815-B4EB-8647-2894F2EDE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17" y="2080660"/>
            <a:ext cx="3297680" cy="28800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789B764F-92D5-04CD-EE3C-63EF17659A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949" y="2080660"/>
            <a:ext cx="3297680" cy="28800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5E4C1B7-4D6F-3F44-0FAE-ED681D105D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182" y="2080660"/>
            <a:ext cx="3297680" cy="2880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C689CFB-30D0-A5B0-6FDD-AD7E6BCEF6E2}"/>
              </a:ext>
            </a:extLst>
          </p:cNvPr>
          <p:cNvSpPr txBox="1"/>
          <p:nvPr/>
        </p:nvSpPr>
        <p:spPr>
          <a:xfrm>
            <a:off x="1114782" y="531001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エネルギー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B6AB119-35B6-6798-6DC3-461F05F0A2F7}"/>
              </a:ext>
            </a:extLst>
          </p:cNvPr>
          <p:cNvSpPr txBox="1"/>
          <p:nvPr/>
        </p:nvSpPr>
        <p:spPr>
          <a:xfrm>
            <a:off x="9205247" y="531001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エネルギー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F0ACA40-9B43-D209-CC0E-550672D1B10A}"/>
              </a:ext>
            </a:extLst>
          </p:cNvPr>
          <p:cNvSpPr txBox="1"/>
          <p:nvPr/>
        </p:nvSpPr>
        <p:spPr>
          <a:xfrm>
            <a:off x="5234225" y="531002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エネルギー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966CE06-D803-159A-041E-2B82C3198EAA}"/>
              </a:ext>
            </a:extLst>
          </p:cNvPr>
          <p:cNvSpPr txBox="1"/>
          <p:nvPr/>
        </p:nvSpPr>
        <p:spPr>
          <a:xfrm>
            <a:off x="1114782" y="5890210"/>
            <a:ext cx="2284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E=-113.8099984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BA74BB8-8B75-6604-8DB8-462C885068FC}"/>
              </a:ext>
            </a:extLst>
          </p:cNvPr>
          <p:cNvSpPr txBox="1"/>
          <p:nvPr/>
        </p:nvSpPr>
        <p:spPr>
          <a:xfrm>
            <a:off x="5234225" y="5890210"/>
            <a:ext cx="2284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E=-113.809838116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55B77EB-16F3-6381-054A-21C586161DF2}"/>
              </a:ext>
            </a:extLst>
          </p:cNvPr>
          <p:cNvSpPr txBox="1"/>
          <p:nvPr/>
        </p:nvSpPr>
        <p:spPr>
          <a:xfrm>
            <a:off x="9205247" y="5890209"/>
            <a:ext cx="2284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E=-113.809809188</a:t>
            </a:r>
          </a:p>
        </p:txBody>
      </p:sp>
    </p:spTree>
    <p:extLst>
      <p:ext uri="{BB962C8B-B14F-4D97-AF65-F5344CB8AC3E}">
        <p14:creationId xmlns:p14="http://schemas.microsoft.com/office/powerpoint/2010/main" val="3420330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CBE33F-E259-EB52-7F5C-496B626F5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構造１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8D5774-8EED-3F34-27B9-C62B63F3A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E=-113.8099984</a:t>
            </a:r>
          </a:p>
          <a:p>
            <a:endParaRPr lang="en-US" altLang="zh-CN" dirty="0"/>
          </a:p>
          <a:p>
            <a:r>
              <a:rPr lang="en-US" altLang="zh-CN" dirty="0"/>
              <a:t>(</a:t>
            </a:r>
            <a:r>
              <a:rPr lang="zh-CN" altLang="en-US" dirty="0"/>
              <a:t>単位</a:t>
            </a:r>
            <a:r>
              <a:rPr lang="en-US" altLang="zh-CN" dirty="0"/>
              <a:t>:Hartree)</a:t>
            </a:r>
          </a:p>
          <a:p>
            <a:endParaRPr lang="zh-CN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23470F9-B59D-8C57-AFF5-E532B7DC9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5625"/>
            <a:ext cx="41221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43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BAAF2D-B587-F6DD-EE55-C25868829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構造２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4B1757-3259-74D2-3F89-218430E72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E=-113.809838116</a:t>
            </a:r>
          </a:p>
          <a:p>
            <a:endParaRPr lang="en-US" altLang="zh-CN" dirty="0"/>
          </a:p>
          <a:p>
            <a:r>
              <a:rPr lang="en-US" altLang="zh-CN" dirty="0"/>
              <a:t>(</a:t>
            </a:r>
            <a:r>
              <a:rPr lang="zh-CN" altLang="en-US" dirty="0"/>
              <a:t>単位</a:t>
            </a:r>
            <a:r>
              <a:rPr lang="en-US" altLang="zh-CN" dirty="0"/>
              <a:t>:Hartree)</a:t>
            </a:r>
          </a:p>
          <a:p>
            <a:endParaRPr lang="zh-CN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315959D-24AC-948E-46A2-380AC6E44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5625"/>
            <a:ext cx="4122099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645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AB392F-CCE7-0729-3B80-F6E23A66D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構造３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4F44E0-1461-D9D4-FC47-558BCE472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E=-113.809809188</a:t>
            </a:r>
          </a:p>
          <a:p>
            <a:endParaRPr lang="en-US" altLang="zh-CN" dirty="0"/>
          </a:p>
          <a:p>
            <a:r>
              <a:rPr lang="en-US" altLang="zh-CN" dirty="0"/>
              <a:t>(</a:t>
            </a:r>
            <a:r>
              <a:rPr lang="zh-CN" altLang="en-US" dirty="0"/>
              <a:t>単位</a:t>
            </a:r>
            <a:r>
              <a:rPr lang="en-US" altLang="zh-CN" dirty="0"/>
              <a:t>:Hartree)</a:t>
            </a:r>
          </a:p>
          <a:p>
            <a:endParaRPr lang="zh-CN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B6AD1DB-DC45-9DE7-1E98-C00A63DE9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5625"/>
            <a:ext cx="41221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622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98C51-F5B1-910B-370C-399ED69EE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結論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8F1D56-394F-91B1-A946-A8D6CBD3F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構造１のエネルギーが比較的に低いため構造１は安定である。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2604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C212C-DEE4-59D4-DD5E-FC2AC5D21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４</a:t>
            </a:r>
            <a:r>
              <a:rPr lang="en-US" altLang="ja-JP" dirty="0"/>
              <a:t> CO </a:t>
            </a:r>
            <a:r>
              <a:rPr lang="ja-JP" altLang="en-US" dirty="0"/>
              <a:t>分子と</a:t>
            </a:r>
            <a:r>
              <a:rPr lang="en-US" altLang="ja-JP" dirty="0"/>
              <a:t> H </a:t>
            </a:r>
            <a:r>
              <a:rPr lang="ja-JP" altLang="en-US" dirty="0"/>
              <a:t>原子の反応中の遷移状態</a:t>
            </a:r>
            <a:endParaRPr lang="zh-CN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BCCA86F-B6DB-12A7-31EE-8AD650394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122100" cy="36000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63E94D76-82A6-41FE-5D1E-0FFBA0B3D7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42" y="1690688"/>
            <a:ext cx="4122100" cy="36000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4145FB9-F1D6-F189-B991-F6CC6B3F07D7}"/>
              </a:ext>
            </a:extLst>
          </p:cNvPr>
          <p:cNvSpPr txBox="1"/>
          <p:nvPr/>
        </p:nvSpPr>
        <p:spPr>
          <a:xfrm>
            <a:off x="2091657" y="5467839"/>
            <a:ext cx="1615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遷移状態１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09FCC98-7641-7DB3-3F1D-D60FCD077062}"/>
              </a:ext>
            </a:extLst>
          </p:cNvPr>
          <p:cNvSpPr txBox="1"/>
          <p:nvPr/>
        </p:nvSpPr>
        <p:spPr>
          <a:xfrm>
            <a:off x="8213799" y="5467839"/>
            <a:ext cx="1615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遷移状態３</a:t>
            </a:r>
          </a:p>
        </p:txBody>
      </p:sp>
    </p:spTree>
    <p:extLst>
      <p:ext uri="{BB962C8B-B14F-4D97-AF65-F5344CB8AC3E}">
        <p14:creationId xmlns:p14="http://schemas.microsoft.com/office/powerpoint/2010/main" val="2102756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7C7C06-3AAB-A8FB-E3AC-32A0D033C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研究背景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D23EB82-F72D-EE43-70D3-C80CFA2C21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星・惑星系を生成する分子雲では星間塵が存在する。</a:t>
                </a:r>
              </a:p>
              <a:p>
                <a:r>
                  <a:rPr lang="en-US" altLang="ja-JP" dirty="0"/>
                  <a:t>D</a:t>
                </a:r>
                <a:r>
                  <a:rPr lang="ja-JP" altLang="en-US" dirty="0"/>
                  <a:t>原子</a:t>
                </a:r>
                <a:r>
                  <a:rPr lang="en-US" altLang="ja-JP" dirty="0"/>
                  <a:t>/H</a:t>
                </a:r>
                <a:r>
                  <a:rPr lang="ja-JP" altLang="en-US" dirty="0"/>
                  <a:t>原子の宇宙存在度比は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/>
                  <a:t>である。しかし重水素を含む分子の比率が高くなっている</a:t>
                </a:r>
                <a:r>
                  <a:rPr lang="en-US" altLang="ja-JP" baseline="30000" dirty="0"/>
                  <a:t>[1]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/>
                  <a:t>、これを重水素濃縮という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D23EB82-F72D-EE43-70D3-C80CFA2C21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BBF840AF-B0AB-57A6-BD72-846CFBC526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2306522"/>
                  </p:ext>
                </p:extLst>
              </p:nvPr>
            </p:nvGraphicFramePr>
            <p:xfrm>
              <a:off x="2032000" y="4414178"/>
              <a:ext cx="8128000" cy="1478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1766718447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83937391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物質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存在比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50997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H:D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1: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ja-JP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i="1" dirty="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ja-JP" b="0" i="1" dirty="0" smtClean="0"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sup>
                              </m:sSup>
                              <m:r>
                                <a:rPr lang="en-US" altLang="ja-JP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89647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H2CO:HDCO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1: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ja-JP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ja-JP" dirty="0"/>
                            <a:t> 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60212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CH3OH:CH2DOH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dirty="0"/>
                            <a:t>1: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ja-JP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ja-JP" dirty="0"/>
                            <a:t> 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501388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BBF840AF-B0AB-57A6-BD72-846CFBC526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2306522"/>
                  </p:ext>
                </p:extLst>
              </p:nvPr>
            </p:nvGraphicFramePr>
            <p:xfrm>
              <a:off x="2032000" y="4414178"/>
              <a:ext cx="8128000" cy="1478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1766718447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83937391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物質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存在比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50997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H:D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0150" t="-106557" r="-600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89647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H2CO:HDCO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0150" t="-206557" r="-600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60212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CH3OH:CH2DOH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0150" t="-306557" r="-600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50138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97C09E7-C388-EA25-94B7-BFA161D9BE14}"/>
              </a:ext>
            </a:extLst>
          </p:cNvPr>
          <p:cNvSpPr txBox="1"/>
          <p:nvPr/>
        </p:nvSpPr>
        <p:spPr>
          <a:xfrm>
            <a:off x="1217007" y="6374486"/>
            <a:ext cx="421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[1]N. Watanabe et al., </a:t>
            </a:r>
            <a:r>
              <a:rPr kumimoji="1" lang="en-US" altLang="ja-JP" dirty="0" err="1"/>
              <a:t>Astrophys</a:t>
            </a:r>
            <a:r>
              <a:rPr kumimoji="1" lang="en-US" altLang="ja-JP" dirty="0"/>
              <a:t>. J., 571 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1888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4FC3CD-42D5-A01F-57DE-A4BEB271E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遷移状態１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5A29F26-0D43-8893-FD5E-119025A816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0" dirty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ja-JP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dirty="0"/>
                  <a:t>=13.29389 kcal/mol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5A29F26-0D43-8893-FD5E-119025A816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図 4">
            <a:extLst>
              <a:ext uri="{FF2B5EF4-FFF2-40B4-BE49-F238E27FC236}">
                <a16:creationId xmlns:a16="http://schemas.microsoft.com/office/drawing/2014/main" id="{B946D10C-A0CB-840E-7421-C7D5121EE7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41221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310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05C94F-80EB-2825-1BD0-68F413B3D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遷移状態</a:t>
            </a:r>
            <a:r>
              <a:rPr lang="en-US" altLang="ja-JP" dirty="0"/>
              <a:t>3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8456748-3C05-CEE7-6652-1F04BFA9F6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=23.14387 kcal/mol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8456748-3C05-CEE7-6652-1F04BFA9F6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図 5">
            <a:extLst>
              <a:ext uri="{FF2B5EF4-FFF2-40B4-BE49-F238E27FC236}">
                <a16:creationId xmlns:a16="http://schemas.microsoft.com/office/drawing/2014/main" id="{6126D288-3AE5-133B-81A7-D4526EB55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5625"/>
            <a:ext cx="41221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180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01CB1-8432-3CA4-59C5-462217F57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結論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26F3B4-8879-917E-EB6B-C431D79BC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遷移状態</a:t>
            </a:r>
            <a:r>
              <a:rPr lang="en-US" altLang="ja-JP" dirty="0"/>
              <a:t>1</a:t>
            </a:r>
            <a:r>
              <a:rPr lang="ja-JP" altLang="en-US" dirty="0"/>
              <a:t>のエネルギーが比較的に低いから、遷移状態</a:t>
            </a:r>
            <a:r>
              <a:rPr lang="en-US" altLang="ja-JP" dirty="0"/>
              <a:t>1</a:t>
            </a:r>
            <a:r>
              <a:rPr lang="ja-JP" altLang="en-US" dirty="0"/>
              <a:t>になりやすい</a:t>
            </a:r>
            <a:endParaRPr lang="zh-CN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67E85CE-D65E-61A4-5BB0-46FF3D6A8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950" y="2576963"/>
            <a:ext cx="41221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293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230BE-9D1C-663C-41F2-E37E11AD0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　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FDFA76-8941-06B7-43D4-52D99E4A29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8473"/>
                <a:ext cx="10515600" cy="4351338"/>
              </a:xfrm>
            </p:spPr>
            <p:txBody>
              <a:bodyPr/>
              <a:lstStyle/>
              <a:p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0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ja-JP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ja-JP" i="0" dirty="0" smtClean="0">
                        <a:latin typeface="Cambria Math" panose="02040503050406030204" pitchFamily="18" charset="0"/>
                      </a:rPr>
                      <m:t>CO</m:t>
                    </m:r>
                    <m:r>
                      <a:rPr lang="en-US" altLang="ja-JP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/>
                  <a:t>及び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0" dirty="0" smtClean="0">
                            <a:latin typeface="Cambria Math" panose="02040503050406030204" pitchFamily="18" charset="0"/>
                          </a:rPr>
                          <m:t>CH</m:t>
                        </m:r>
                      </m:e>
                      <m:sub>
                        <m:r>
                          <a:rPr lang="en-US" altLang="ja-JP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ja-JP" i="0" dirty="0" smtClean="0">
                        <a:latin typeface="Cambria Math" panose="02040503050406030204" pitchFamily="18" charset="0"/>
                      </a:rPr>
                      <m:t>OH</m:t>
                    </m:r>
                    <m:r>
                      <a:rPr lang="en-US" altLang="ja-JP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/>
                  <a:t>の生成機構は星間塵表面に吸着した</a:t>
                </a:r>
                <a:r>
                  <a:rPr lang="en-US" altLang="ja-JP" dirty="0"/>
                  <a:t>CO</a:t>
                </a:r>
                <a:r>
                  <a:rPr lang="ja-JP" altLang="en-US" dirty="0"/>
                  <a:t>分子への</a:t>
                </a:r>
                <a:r>
                  <a:rPr lang="en-US" altLang="ja-JP" dirty="0"/>
                  <a:t>H</a:t>
                </a:r>
                <a:r>
                  <a:rPr lang="ja-JP" altLang="en-US" dirty="0"/>
                  <a:t>原子付加反応である。反応式は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FDFA76-8941-06B7-43D4-52D99E4A29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8473"/>
                <a:ext cx="10515600" cy="4351338"/>
              </a:xfrm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0E831FE-0707-F00E-996E-EA15BA62D9CF}"/>
                  </a:ext>
                </a:extLst>
              </p:cNvPr>
              <p:cNvSpPr txBox="1"/>
              <p:nvPr/>
            </p:nvSpPr>
            <p:spPr>
              <a:xfrm>
                <a:off x="3885199" y="2059394"/>
                <a:ext cx="25314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m:rPr>
                          <m:nor/>
                        </m:rP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CO</m:t>
                      </m:r>
                      <m:r>
                        <m:rPr>
                          <m:nor/>
                        </m:rP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ja-JP" altLang="en-US" sz="2800" i="0" dirty="0" smtClean="0">
                          <a:latin typeface="Cambria Math" panose="02040503050406030204" pitchFamily="18" charset="0"/>
                        </a:rPr>
                        <m:t>→ </m:t>
                      </m:r>
                      <m:r>
                        <m:rPr>
                          <m:nor/>
                        </m:rP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HCO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0E831FE-0707-F00E-996E-EA15BA62D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199" y="2059394"/>
                <a:ext cx="253146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454908D4-A28D-A701-3741-6F8EE418E62D}"/>
                  </a:ext>
                </a:extLst>
              </p:cNvPr>
              <p:cNvSpPr txBox="1"/>
              <p:nvPr/>
            </p:nvSpPr>
            <p:spPr>
              <a:xfrm>
                <a:off x="3885199" y="2428932"/>
                <a:ext cx="33045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i="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i="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HCO</m:t>
                      </m:r>
                      <m: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 → </m:t>
                      </m:r>
                      <m:sSub>
                        <m:sSubPr>
                          <m:ctrlPr>
                            <a:rPr kumimoji="1"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sz="2800" i="0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2800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CO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454908D4-A28D-A701-3741-6F8EE418E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199" y="2428932"/>
                <a:ext cx="330455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597092E-6A75-6429-CB5D-F95DC16510AB}"/>
                  </a:ext>
                </a:extLst>
              </p:cNvPr>
              <p:cNvSpPr txBox="1"/>
              <p:nvPr/>
            </p:nvSpPr>
            <p:spPr>
              <a:xfrm>
                <a:off x="3885199" y="2798058"/>
                <a:ext cx="347172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i="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i="0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sz="2800" i="0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2800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CO</m:t>
                      </m:r>
                      <m: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 → </m:t>
                      </m:r>
                      <m:r>
                        <m:rPr>
                          <m:sty m:val="p"/>
                        </m:rP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C</m:t>
                      </m:r>
                      <m:sSub>
                        <m:sSubPr>
                          <m:ctrlPr>
                            <a:rPr kumimoji="1" lang="en-US" altLang="ja-JP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sz="2800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2800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597092E-6A75-6429-CB5D-F95DC1651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199" y="2798058"/>
                <a:ext cx="347172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5E48EC6-710E-F311-81A6-95EEF3002395}"/>
                  </a:ext>
                </a:extLst>
              </p:cNvPr>
              <p:cNvSpPr txBox="1"/>
              <p:nvPr/>
            </p:nvSpPr>
            <p:spPr>
              <a:xfrm>
                <a:off x="3885199" y="3167390"/>
                <a:ext cx="347172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i="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i="0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sz="2800" i="0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2800" b="0" i="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CO</m:t>
                      </m:r>
                      <m: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 → </m:t>
                      </m:r>
                      <m:r>
                        <m:rPr>
                          <m:sty m:val="p"/>
                        </m:rP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C</m:t>
                      </m:r>
                      <m:sSub>
                        <m:sSubPr>
                          <m:ctrlPr>
                            <a:rPr kumimoji="1" lang="en-US" altLang="ja-JP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sz="2800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2800" b="0" i="0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5E48EC6-710E-F311-81A6-95EEF3002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199" y="3167390"/>
                <a:ext cx="347172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122784F-2579-4FE2-BBF7-8D709FF2D794}"/>
              </a:ext>
            </a:extLst>
          </p:cNvPr>
          <p:cNvSpPr txBox="1"/>
          <p:nvPr/>
        </p:nvSpPr>
        <p:spPr>
          <a:xfrm>
            <a:off x="1186856" y="3732744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本研究の目的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BD7BE36-50C8-AC21-BA93-2B5711149D05}"/>
              </a:ext>
            </a:extLst>
          </p:cNvPr>
          <p:cNvSpPr txBox="1"/>
          <p:nvPr/>
        </p:nvSpPr>
        <p:spPr>
          <a:xfrm>
            <a:off x="1699973" y="4283299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重水素濃縮のメカニズムを解明する</a:t>
            </a:r>
            <a:endParaRPr kumimoji="1" lang="ja-JP" altLang="en-US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1BD8B8E-31E9-76AF-57D8-C3E1352A9E74}"/>
              </a:ext>
            </a:extLst>
          </p:cNvPr>
          <p:cNvSpPr txBox="1"/>
          <p:nvPr/>
        </p:nvSpPr>
        <p:spPr>
          <a:xfrm>
            <a:off x="1186856" y="5355297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本発表の目的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B915D0F1-9E2D-88C2-CB36-E2B8A60B98D5}"/>
                  </a:ext>
                </a:extLst>
              </p:cNvPr>
              <p:cNvSpPr txBox="1"/>
              <p:nvPr/>
            </p:nvSpPr>
            <p:spPr>
              <a:xfrm>
                <a:off x="1699973" y="5905852"/>
                <a:ext cx="630012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400" dirty="0"/>
                  <a:t> CO </a:t>
                </a:r>
                <a:r>
                  <a:rPr lang="ja-JP" altLang="en-US" sz="2400" dirty="0"/>
                  <a:t>分子と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2400" i="0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ja-JP" sz="240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ja-JP" sz="2400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ja-JP" sz="240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400" dirty="0"/>
                  <a:t>分子の吸着エネルギー及び</a:t>
                </a:r>
                <a:endParaRPr lang="en-US" altLang="ja-JP" sz="2400" dirty="0"/>
              </a:p>
              <a:p>
                <a:r>
                  <a:rPr lang="en-US" altLang="ja-JP" sz="2400" dirty="0"/>
                  <a:t> CO </a:t>
                </a:r>
                <a:r>
                  <a:rPr lang="ja-JP" altLang="en-US" sz="2400" dirty="0"/>
                  <a:t>分子と</a:t>
                </a:r>
                <a:r>
                  <a:rPr lang="en-US" altLang="ja-JP" sz="2400" dirty="0"/>
                  <a:t> H </a:t>
                </a:r>
                <a:r>
                  <a:rPr lang="ja-JP" altLang="en-US" sz="2400" dirty="0"/>
                  <a:t>原子の反応を調べる。</a:t>
                </a:r>
                <a:endParaRPr kumimoji="1" lang="ja-JP" altLang="en-US" sz="1600" dirty="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B915D0F1-9E2D-88C2-CB36-E2B8A60B9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973" y="5905852"/>
                <a:ext cx="6300123" cy="830997"/>
              </a:xfrm>
              <a:prstGeom prst="rect">
                <a:avLst/>
              </a:prstGeom>
              <a:blipFill>
                <a:blip r:embed="rId7"/>
                <a:stretch>
                  <a:fillRect l="-194" t="-5882" b="-161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2593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087581-4BFF-E93F-C7F6-3C05B7F3B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研究内容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A7AA8B3-0F8F-80EE-902C-8BD5326720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ja-JP" dirty="0"/>
                  <a:t>CO</a:t>
                </a:r>
                <a:r>
                  <a:rPr lang="ja-JP" altLang="en-US" dirty="0"/>
                  <a:t>分子の分極の計算</a:t>
                </a:r>
                <a:endParaRPr lang="en-US" altLang="ja-JP" dirty="0"/>
              </a:p>
              <a:p>
                <a:r>
                  <a:rPr lang="en-US" altLang="ja-JP" dirty="0"/>
                  <a:t>CO </a:t>
                </a:r>
                <a:r>
                  <a:rPr lang="ja-JP" altLang="en-US" dirty="0"/>
                  <a:t>分子と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0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ja-JP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ja-JP" i="0" dirty="0" smtClean="0">
                        <a:latin typeface="Cambria Math" panose="02040503050406030204" pitchFamily="18" charset="0"/>
                      </a:rPr>
                      <m:t>O</m:t>
                    </m:r>
                  </m:oMath>
                </a14:m>
                <a:r>
                  <a:rPr lang="ja-JP" altLang="en-US" dirty="0"/>
                  <a:t>分子の安定構造を探す</a:t>
                </a:r>
                <a:endParaRPr lang="en-US" altLang="ja-JP" dirty="0"/>
              </a:p>
              <a:p>
                <a:r>
                  <a:rPr lang="ja-JP" altLang="en-US" dirty="0"/>
                  <a:t>吸着エネルギーを計算する</a:t>
                </a:r>
              </a:p>
              <a:p>
                <a:r>
                  <a:rPr lang="en-US" altLang="ja-JP" dirty="0"/>
                  <a:t> CO </a:t>
                </a:r>
                <a:r>
                  <a:rPr lang="ja-JP" altLang="en-US" dirty="0"/>
                  <a:t>分子と</a:t>
                </a:r>
                <a:r>
                  <a:rPr lang="en-US" altLang="ja-JP" dirty="0"/>
                  <a:t> H </a:t>
                </a:r>
                <a:r>
                  <a:rPr lang="ja-JP" altLang="en-US" dirty="0"/>
                  <a:t>原子の反応の遷移状態を探す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A7AA8B3-0F8F-80EE-902C-8BD5326720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0887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03C818-CE85-125A-E0AE-DA81C9E78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手法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3E6F09-6B5C-BDB3-4DFE-DF08428EE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DFT</a:t>
            </a:r>
            <a:r>
              <a:rPr lang="zh-CN" altLang="en-US" dirty="0"/>
              <a:t>法</a:t>
            </a:r>
          </a:p>
          <a:p>
            <a:r>
              <a:rPr lang="zh-CN" altLang="en-US" dirty="0"/>
              <a:t>汎関数</a:t>
            </a:r>
            <a:r>
              <a:rPr lang="en-US" altLang="zh-CN" dirty="0"/>
              <a:t>:B3LYP </a:t>
            </a:r>
          </a:p>
          <a:p>
            <a:r>
              <a:rPr lang="zh-CN" altLang="en-US" dirty="0"/>
              <a:t>基底関数</a:t>
            </a:r>
            <a:r>
              <a:rPr lang="en-US" altLang="zh-CN" dirty="0"/>
              <a:t>:6-31G</a:t>
            </a:r>
            <a:r>
              <a:rPr lang="ja-JP" altLang="en-US" dirty="0"/>
              <a:t> </a:t>
            </a:r>
            <a:r>
              <a:rPr lang="en-US" altLang="ja-JP" dirty="0"/>
              <a:t>and</a:t>
            </a:r>
            <a:r>
              <a:rPr lang="ja-JP" altLang="en-US" dirty="0"/>
              <a:t> </a:t>
            </a:r>
            <a:r>
              <a:rPr lang="en-US" altLang="zh-CN" dirty="0"/>
              <a:t>6-31G(d , p)</a:t>
            </a:r>
            <a:endParaRPr lang="zh-CN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241C5BE-5598-7680-55F7-63025F72ADDE}"/>
              </a:ext>
            </a:extLst>
          </p:cNvPr>
          <p:cNvSpPr txBox="1"/>
          <p:nvPr/>
        </p:nvSpPr>
        <p:spPr>
          <a:xfrm>
            <a:off x="1092017" y="3828639"/>
            <a:ext cx="61173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前回は</a:t>
            </a:r>
            <a:r>
              <a:rPr kumimoji="1" lang="en-US" altLang="ja-JP" sz="2400" dirty="0" err="1"/>
              <a:t>aug</a:t>
            </a:r>
            <a:r>
              <a:rPr kumimoji="1" lang="en-US" altLang="ja-JP" sz="2400" dirty="0"/>
              <a:t>-cc-</a:t>
            </a:r>
            <a:r>
              <a:rPr kumimoji="1" lang="en-US" altLang="ja-JP" sz="2400" dirty="0" err="1"/>
              <a:t>pVDZ</a:t>
            </a:r>
            <a:r>
              <a:rPr kumimoji="1" lang="ja-JP" altLang="en-US" sz="2400" dirty="0"/>
              <a:t>を使った</a:t>
            </a:r>
            <a:endParaRPr kumimoji="1" lang="en-US" altLang="ja-JP" sz="2400" dirty="0"/>
          </a:p>
          <a:p>
            <a:r>
              <a:rPr kumimoji="1" lang="ja-JP" altLang="en-US" sz="2400" dirty="0"/>
              <a:t>今回はまず一酸化炭素分子の分極を調べた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908442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>
            <a:extLst>
              <a:ext uri="{FF2B5EF4-FFF2-40B4-BE49-F238E27FC236}">
                <a16:creationId xmlns:a16="http://schemas.microsoft.com/office/drawing/2014/main" id="{DF1E5ACE-8259-676A-B176-47D79ED03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ja-JP" dirty="0"/>
              <a:t>CO</a:t>
            </a:r>
            <a:r>
              <a:rPr lang="ja-JP" altLang="en-US" dirty="0"/>
              <a:t>分子の電荷分布</a:t>
            </a:r>
            <a:endParaRPr lang="zh-CN" altLang="en-US" dirty="0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71FEBB30-F6F3-BB23-33DF-CB73354FA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940" y="2394543"/>
            <a:ext cx="3226378" cy="2880000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49F8E560-9612-41DB-9D09-BD56541B87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698" y="2394543"/>
            <a:ext cx="3226378" cy="288000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435902C3-8342-82FF-22DE-36D1E5752A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33" y="2394543"/>
            <a:ext cx="2363881" cy="2880000"/>
          </a:xfrm>
          <a:prstGeom prst="rect">
            <a:avLst/>
          </a:prstGeom>
        </p:spPr>
      </p:pic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402C2EEB-9CA7-ADD9-29A8-310BCCA7E71C}"/>
              </a:ext>
            </a:extLst>
          </p:cNvPr>
          <p:cNvCxnSpPr/>
          <p:nvPr/>
        </p:nvCxnSpPr>
        <p:spPr>
          <a:xfrm>
            <a:off x="9432887" y="3130653"/>
            <a:ext cx="0" cy="2143890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A8F46EB-8F82-8CCC-BF0B-2A6374E84C0F}"/>
              </a:ext>
            </a:extLst>
          </p:cNvPr>
          <p:cNvSpPr txBox="1"/>
          <p:nvPr/>
        </p:nvSpPr>
        <p:spPr>
          <a:xfrm>
            <a:off x="4547729" y="173786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 DFT6-31G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2140471-E75F-0445-EEE3-4DE2E80A28FD}"/>
              </a:ext>
            </a:extLst>
          </p:cNvPr>
          <p:cNvSpPr txBox="1"/>
          <p:nvPr/>
        </p:nvSpPr>
        <p:spPr>
          <a:xfrm>
            <a:off x="1132447" y="1745147"/>
            <a:ext cx="217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HF DFT6-31G(d , p)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807F5C9-2D42-2559-85B2-361481A8EED7}"/>
              </a:ext>
            </a:extLst>
          </p:cNvPr>
          <p:cNvSpPr txBox="1"/>
          <p:nvPr/>
        </p:nvSpPr>
        <p:spPr>
          <a:xfrm>
            <a:off x="8343061" y="1741154"/>
            <a:ext cx="217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 DFT6-31G(d , p)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9E76AD5-AA6E-ABF8-389F-CDB7130B2229}"/>
              </a:ext>
            </a:extLst>
          </p:cNvPr>
          <p:cNvSpPr txBox="1"/>
          <p:nvPr/>
        </p:nvSpPr>
        <p:spPr>
          <a:xfrm>
            <a:off x="2081639" y="4403680"/>
            <a:ext cx="352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effectLst>
                  <a:glow rad="127000">
                    <a:schemeClr val="bg1"/>
                  </a:glow>
                </a:effectLst>
              </a:rPr>
              <a:t>F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F1C4D24-F846-42A4-7CF4-A7E3067486E7}"/>
              </a:ext>
            </a:extLst>
          </p:cNvPr>
          <p:cNvSpPr txBox="1"/>
          <p:nvPr/>
        </p:nvSpPr>
        <p:spPr>
          <a:xfrm>
            <a:off x="2081639" y="3413080"/>
            <a:ext cx="352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effectLst>
                  <a:glow rad="127000">
                    <a:schemeClr val="bg1"/>
                  </a:glow>
                </a:effectLst>
              </a:rPr>
              <a:t>H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376D56B-8F46-58A0-CEAA-286EF61F5118}"/>
              </a:ext>
            </a:extLst>
          </p:cNvPr>
          <p:cNvSpPr txBox="1"/>
          <p:nvPr/>
        </p:nvSpPr>
        <p:spPr>
          <a:xfrm>
            <a:off x="5285864" y="4142070"/>
            <a:ext cx="352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effectLst>
                  <a:glow rad="127000">
                    <a:schemeClr val="bg1"/>
                  </a:glow>
                </a:effectLst>
              </a:rPr>
              <a:t>O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ABDCF0A-D643-5352-82E8-2C89A746A144}"/>
              </a:ext>
            </a:extLst>
          </p:cNvPr>
          <p:cNvSpPr txBox="1"/>
          <p:nvPr/>
        </p:nvSpPr>
        <p:spPr>
          <a:xfrm>
            <a:off x="5285864" y="2869043"/>
            <a:ext cx="352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effectLst>
                  <a:glow rad="127000">
                    <a:schemeClr val="bg1"/>
                  </a:glow>
                </a:effectLst>
              </a:rPr>
              <a:t>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1F4FD17-D196-B0A6-E864-A971DACBB136}"/>
                  </a:ext>
                </a:extLst>
              </p:cNvPr>
              <p:cNvSpPr txBox="1"/>
              <p:nvPr/>
            </p:nvSpPr>
            <p:spPr>
              <a:xfrm>
                <a:off x="2623836" y="4202598"/>
                <a:ext cx="35253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dirty="0" smtClean="0">
                          <a:effectLst>
                            <a:glow rad="127000">
                              <a:schemeClr val="bg1"/>
                            </a:glo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b="0" i="1" dirty="0" smtClean="0">
                          <a:effectLst>
                            <a:glow rad="127000">
                              <a:schemeClr val="bg1"/>
                            </a:glow>
                          </a:effectLst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altLang="ja-JP" dirty="0">
                  <a:effectLst>
                    <a:glow rad="127000">
                      <a:schemeClr val="bg1"/>
                    </a:glow>
                  </a:effectLst>
                </a:endParaRPr>
              </a:p>
            </p:txBody>
          </p:sp>
        </mc:Choice>
        <mc:Fallback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1F4FD17-D196-B0A6-E864-A971DACBB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836" y="4202598"/>
                <a:ext cx="352530" cy="369332"/>
              </a:xfrm>
              <a:prstGeom prst="rect">
                <a:avLst/>
              </a:prstGeom>
              <a:blipFill>
                <a:blip r:embed="rId5"/>
                <a:stretch>
                  <a:fillRect l="-25862" r="-20690" b="-6557"/>
                </a:stretch>
              </a:blipFill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954B9EC-061B-8E6F-BE81-B102E422A103}"/>
              </a:ext>
            </a:extLst>
          </p:cNvPr>
          <p:cNvSpPr txBox="1"/>
          <p:nvPr/>
        </p:nvSpPr>
        <p:spPr>
          <a:xfrm>
            <a:off x="838200" y="5741923"/>
            <a:ext cx="8052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HF</a:t>
            </a:r>
            <a:r>
              <a:rPr kumimoji="1" lang="ja-JP" altLang="en-US" dirty="0"/>
              <a:t>分子より双極子モーメントの向きと分極を確認</a:t>
            </a:r>
            <a:endParaRPr kumimoji="1" lang="en-US" altLang="ja-JP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87F4446-7C42-D0BE-A32C-ED4B6B51E2D6}"/>
              </a:ext>
            </a:extLst>
          </p:cNvPr>
          <p:cNvSpPr txBox="1"/>
          <p:nvPr/>
        </p:nvSpPr>
        <p:spPr>
          <a:xfrm>
            <a:off x="838200" y="6195319"/>
            <a:ext cx="8052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6-31G</a:t>
            </a:r>
            <a:r>
              <a:rPr kumimoji="1" lang="ja-JP" altLang="en-US" dirty="0"/>
              <a:t>は実験と逆、実験値を再現するには</a:t>
            </a:r>
            <a:r>
              <a:rPr kumimoji="1" lang="en-US" altLang="ja-JP" dirty="0"/>
              <a:t>6-31G(d</a:t>
            </a:r>
            <a:r>
              <a:rPr kumimoji="1" lang="ja-JP" altLang="en-US" dirty="0"/>
              <a:t> </a:t>
            </a:r>
            <a:r>
              <a:rPr kumimoji="1" lang="en-US" altLang="ja-JP" dirty="0"/>
              <a:t>, p)</a:t>
            </a:r>
            <a:r>
              <a:rPr kumimoji="1" lang="ja-JP" altLang="en-US" dirty="0"/>
              <a:t>が必要</a:t>
            </a:r>
            <a:endParaRPr kumimoji="1" lang="en-US" altLang="ja-JP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CD0D83D-30C9-F940-E4FB-0BEE5FE03A58}"/>
              </a:ext>
            </a:extLst>
          </p:cNvPr>
          <p:cNvSpPr txBox="1"/>
          <p:nvPr/>
        </p:nvSpPr>
        <p:spPr>
          <a:xfrm>
            <a:off x="9256621" y="2890517"/>
            <a:ext cx="352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effectLst>
                  <a:glow rad="127000">
                    <a:schemeClr val="bg1"/>
                  </a:glow>
                </a:effectLst>
              </a:rPr>
              <a:t>C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6BDFCA5-F111-8CA8-A023-D3C852C692C5}"/>
              </a:ext>
            </a:extLst>
          </p:cNvPr>
          <p:cNvSpPr txBox="1"/>
          <p:nvPr/>
        </p:nvSpPr>
        <p:spPr>
          <a:xfrm>
            <a:off x="9256621" y="4117592"/>
            <a:ext cx="352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effectLst>
                  <a:glow rad="127000">
                    <a:schemeClr val="bg1"/>
                  </a:glow>
                </a:effectLst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108261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1F601B-4D12-0DA6-B6E1-1007BF011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実験結果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040150C-AD0A-2E35-D8EC-E7C2727D7B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1  CO </a:t>
                </a:r>
                <a:r>
                  <a:rPr lang="zh-CN" altLang="en-US" dirty="0"/>
                  <a:t>分子及</a:t>
                </a:r>
                <a:r>
                  <a:rPr lang="ja-JP" altLang="en-US" dirty="0"/>
                  <a:t>び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0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ja-JP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ja-JP" i="0" dirty="0" smtClean="0">
                        <a:latin typeface="Cambria Math" panose="02040503050406030204" pitchFamily="18" charset="0"/>
                      </a:rPr>
                      <m:t>O</m:t>
                    </m:r>
                  </m:oMath>
                </a14:m>
                <a:r>
                  <a:rPr lang="zh-CN" altLang="en-US" dirty="0"/>
                  <a:t>分子</a:t>
                </a:r>
                <a:r>
                  <a:rPr lang="ja-JP" altLang="en-US" dirty="0"/>
                  <a:t>の</a:t>
                </a:r>
                <a:r>
                  <a:rPr lang="zh-CN" altLang="en-US" dirty="0"/>
                  <a:t>全</a:t>
                </a:r>
                <a:r>
                  <a:rPr lang="ja-JP" altLang="en-US" dirty="0"/>
                  <a:t>エネルギー</a:t>
                </a:r>
              </a:p>
              <a:p>
                <a:endParaRPr lang="ja-JP" altLang="en-US" dirty="0"/>
              </a:p>
              <a:p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CO</m:t>
                        </m:r>
                      </m:sub>
                    </m:sSub>
                    <m:r>
                      <a:rPr lang="en-US" altLang="zh-CN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=-113.30945</a:t>
                </a:r>
              </a:p>
              <a:p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ja-JP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ja-JP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ja-JP" dirty="0">
                            <a:latin typeface="Cambria Math" panose="02040503050406030204" pitchFamily="18" charset="0"/>
                          </a:rPr>
                          <m:t>O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=-76.41974</a:t>
                </a:r>
              </a:p>
              <a:p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(</a:t>
                </a:r>
                <a:r>
                  <a:rPr lang="zh-CN" altLang="en-US" dirty="0"/>
                  <a:t>単位</a:t>
                </a:r>
                <a:r>
                  <a:rPr lang="en-US" altLang="zh-CN" dirty="0"/>
                  <a:t>:Hartree)</a:t>
                </a:r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040150C-AD0A-2E35-D8EC-E7C2727D7B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図 7">
            <a:extLst>
              <a:ext uri="{FF2B5EF4-FFF2-40B4-BE49-F238E27FC236}">
                <a16:creationId xmlns:a16="http://schemas.microsoft.com/office/drawing/2014/main" id="{599B7D8C-DA32-DB2D-684E-9FD21C294C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514" y="2526112"/>
            <a:ext cx="2061049" cy="18000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1E1652F0-D844-A4BF-4FCE-E7FBF39C4A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248" y="2526112"/>
            <a:ext cx="206105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427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2D430440-893E-0322-BA82-E1F564AD2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47" y="1825625"/>
            <a:ext cx="2061050" cy="1800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9D8F624-0657-AFC8-743C-3DC562E5C58A}"/>
              </a:ext>
            </a:extLst>
          </p:cNvPr>
          <p:cNvSpPr txBox="1"/>
          <p:nvPr/>
        </p:nvSpPr>
        <p:spPr>
          <a:xfrm>
            <a:off x="939510" y="1269635"/>
            <a:ext cx="962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構造</a:t>
            </a:r>
            <a:r>
              <a:rPr kumimoji="1" lang="en-US" altLang="ja-JP" sz="2400" dirty="0"/>
              <a:t>1</a:t>
            </a:r>
            <a:endParaRPr kumimoji="1" lang="ja-JP" altLang="en-US" sz="2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658E4FF-DCB3-9F76-99A0-37995380F0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843" y="1825625"/>
            <a:ext cx="2061050" cy="1800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2B62616-7BFA-E61A-1DA2-A2599029271E}"/>
              </a:ext>
            </a:extLst>
          </p:cNvPr>
          <p:cNvSpPr txBox="1"/>
          <p:nvPr/>
        </p:nvSpPr>
        <p:spPr>
          <a:xfrm>
            <a:off x="3970307" y="1269635"/>
            <a:ext cx="962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構造</a:t>
            </a:r>
            <a:r>
              <a:rPr kumimoji="1" lang="en-US" altLang="ja-JP" sz="2400" dirty="0"/>
              <a:t>2</a:t>
            </a:r>
            <a:endParaRPr kumimoji="1" lang="ja-JP" altLang="en-US" sz="24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67E2A8A-E14E-C608-45CB-8D60B5B062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639" y="1825625"/>
            <a:ext cx="2061050" cy="18000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DC19C2C-D4DB-82F8-DFA5-484858C8B4D3}"/>
              </a:ext>
            </a:extLst>
          </p:cNvPr>
          <p:cNvSpPr txBox="1"/>
          <p:nvPr/>
        </p:nvSpPr>
        <p:spPr>
          <a:xfrm>
            <a:off x="6863165" y="1269635"/>
            <a:ext cx="962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構造</a:t>
            </a:r>
            <a:r>
              <a:rPr kumimoji="1" lang="en-US" altLang="ja-JP" sz="2400" dirty="0"/>
              <a:t>3</a:t>
            </a:r>
            <a:endParaRPr kumimoji="1" lang="ja-JP" altLang="en-US" sz="2400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62FBF5FC-4A11-9074-E1DA-983FAF5817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435" y="1825625"/>
            <a:ext cx="2061050" cy="180000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1522C8A-4DFC-0E89-6C00-B29294BE347F}"/>
              </a:ext>
            </a:extLst>
          </p:cNvPr>
          <p:cNvSpPr txBox="1"/>
          <p:nvPr/>
        </p:nvSpPr>
        <p:spPr>
          <a:xfrm>
            <a:off x="4567377" y="335500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200" b="1" dirty="0"/>
              <a:t>吸着構造の結果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608E99D-3664-3469-8333-B6C49D5B938A}"/>
              </a:ext>
            </a:extLst>
          </p:cNvPr>
          <p:cNvSpPr txBox="1"/>
          <p:nvPr/>
        </p:nvSpPr>
        <p:spPr>
          <a:xfrm>
            <a:off x="558796" y="397994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エネルギー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49E918D-AD1F-EE73-EED4-B1657AE0893A}"/>
              </a:ext>
            </a:extLst>
          </p:cNvPr>
          <p:cNvSpPr txBox="1"/>
          <p:nvPr/>
        </p:nvSpPr>
        <p:spPr>
          <a:xfrm>
            <a:off x="3589593" y="397994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エネルギー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C0E6088-E2A8-FE89-D360-2D84F9945BD6}"/>
              </a:ext>
            </a:extLst>
          </p:cNvPr>
          <p:cNvSpPr txBox="1"/>
          <p:nvPr/>
        </p:nvSpPr>
        <p:spPr>
          <a:xfrm>
            <a:off x="6762849" y="397994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エネルギー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F551651-B256-1C71-DC82-92F6D3E9819C}"/>
              </a:ext>
            </a:extLst>
          </p:cNvPr>
          <p:cNvSpPr txBox="1"/>
          <p:nvPr/>
        </p:nvSpPr>
        <p:spPr>
          <a:xfrm>
            <a:off x="9651185" y="397994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エネルギー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AAE0944-A7C7-6F0D-3F90-3BA48F952FD6}"/>
              </a:ext>
            </a:extLst>
          </p:cNvPr>
          <p:cNvSpPr txBox="1"/>
          <p:nvPr/>
        </p:nvSpPr>
        <p:spPr>
          <a:xfrm>
            <a:off x="3584622" y="4433851"/>
            <a:ext cx="18165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E =-189.73139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805882C-DEF3-89A6-14B2-1980D9E3C9A4}"/>
              </a:ext>
            </a:extLst>
          </p:cNvPr>
          <p:cNvSpPr txBox="1"/>
          <p:nvPr/>
        </p:nvSpPr>
        <p:spPr>
          <a:xfrm>
            <a:off x="6762848" y="4433852"/>
            <a:ext cx="18165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E =-189.73338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51074C3-176B-DBD7-55C0-5A3CDAC1A497}"/>
              </a:ext>
            </a:extLst>
          </p:cNvPr>
          <p:cNvSpPr txBox="1"/>
          <p:nvPr/>
        </p:nvSpPr>
        <p:spPr>
          <a:xfrm>
            <a:off x="9651185" y="443714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E</a:t>
            </a:r>
            <a:endParaRPr kumimoji="1" lang="ja-JP" altLang="en-US" sz="24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18ED27C-C207-E602-D62A-D94ECC2C0C78}"/>
              </a:ext>
            </a:extLst>
          </p:cNvPr>
          <p:cNvSpPr txBox="1"/>
          <p:nvPr/>
        </p:nvSpPr>
        <p:spPr>
          <a:xfrm>
            <a:off x="558796" y="4433850"/>
            <a:ext cx="18165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E =-189.73327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30156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B3A35-9740-5EBF-073F-6681F2480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構造１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E12A1E4-E327-8FB7-19BD-9AED920AF4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E =-189.73327 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吸着</a:t>
                </a:r>
                <a:r>
                  <a:rPr lang="ja-JP" altLang="en-US" dirty="0"/>
                  <a:t>エネルギー：</a:t>
                </a:r>
              </a:p>
              <a:p>
                <a:endParaRPr lang="ja-JP" alt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bonding</m:t>
                        </m:r>
                      </m:sub>
                    </m:sSub>
                  </m:oMath>
                </a14:m>
                <a:r>
                  <a:rPr lang="en-US" altLang="zh-CN" dirty="0"/>
                  <a:t>=E-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CO</m:t>
                        </m:r>
                      </m:sub>
                    </m:sSub>
                  </m:oMath>
                </a14:m>
                <a:r>
                  <a:rPr lang="en-US" altLang="zh-CN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ja-JP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ja-JP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ja-JP" dirty="0">
                            <a:latin typeface="Cambria Math" panose="02040503050406030204" pitchFamily="18" charset="0"/>
                          </a:rPr>
                          <m:t>O</m:t>
                        </m:r>
                      </m:sub>
                    </m:sSub>
                  </m:oMath>
                </a14:m>
                <a:r>
                  <a:rPr lang="en-US" altLang="zh-CN" dirty="0"/>
                  <a:t>=2.56061kcal/mol 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E12A1E4-E327-8FB7-19BD-9AED920AF4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図 4">
            <a:extLst>
              <a:ext uri="{FF2B5EF4-FFF2-40B4-BE49-F238E27FC236}">
                <a16:creationId xmlns:a16="http://schemas.microsoft.com/office/drawing/2014/main" id="{1F8C46FA-55A7-AE46-BA2C-0D02F00DFC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29000"/>
            <a:ext cx="206105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205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585</Words>
  <Application>Microsoft Office PowerPoint</Application>
  <PresentationFormat>ワイド画面</PresentationFormat>
  <Paragraphs>120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8" baseType="lpstr">
      <vt:lpstr>BIZ UDPゴシック</vt:lpstr>
      <vt:lpstr>等线</vt:lpstr>
      <vt:lpstr>等线 Light</vt:lpstr>
      <vt:lpstr>Arial</vt:lpstr>
      <vt:lpstr>Cambria Math</vt:lpstr>
      <vt:lpstr>Office 主题​​</vt:lpstr>
      <vt:lpstr>COとH2O 分子の吸着エネルギー及びCOとH分子の遷移状態</vt:lpstr>
      <vt:lpstr>研究背景</vt:lpstr>
      <vt:lpstr>　</vt:lpstr>
      <vt:lpstr>研究内容</vt:lpstr>
      <vt:lpstr>手法</vt:lpstr>
      <vt:lpstr>CO分子の電荷分布</vt:lpstr>
      <vt:lpstr>実験結果</vt:lpstr>
      <vt:lpstr>PowerPoint プレゼンテーション</vt:lpstr>
      <vt:lpstr>構造１</vt:lpstr>
      <vt:lpstr>構造２</vt:lpstr>
      <vt:lpstr>構造３</vt:lpstr>
      <vt:lpstr>結論</vt:lpstr>
      <vt:lpstr>4CO分子とH原子の最適化構造</vt:lpstr>
      <vt:lpstr>PowerPoint プレゼンテーション</vt:lpstr>
      <vt:lpstr>構造１</vt:lpstr>
      <vt:lpstr>構造２</vt:lpstr>
      <vt:lpstr>構造３</vt:lpstr>
      <vt:lpstr>結論</vt:lpstr>
      <vt:lpstr>４ CO 分子と H 原子の反応中の遷移状態</vt:lpstr>
      <vt:lpstr>遷移状態１</vt:lpstr>
      <vt:lpstr>遷移状態3</vt:lpstr>
      <vt:lpstr>結論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COとH2O分子の吸着エネルギー及びCOとH分子の遷移状態</dc:title>
  <dc:creator>RUAN　MING　YANG</dc:creator>
  <cp:lastModifiedBy>明阳 阮</cp:lastModifiedBy>
  <cp:revision>1</cp:revision>
  <dcterms:created xsi:type="dcterms:W3CDTF">2023-06-26T06:35:27Z</dcterms:created>
  <dcterms:modified xsi:type="dcterms:W3CDTF">2023-06-27T07:33:16Z</dcterms:modified>
</cp:coreProperties>
</file>