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7" r:id="rId2"/>
    <p:sldId id="265" r:id="rId3"/>
    <p:sldId id="266" r:id="rId4"/>
    <p:sldId id="258" r:id="rId5"/>
    <p:sldId id="288" r:id="rId6"/>
    <p:sldId id="270" r:id="rId7"/>
    <p:sldId id="269" r:id="rId8"/>
    <p:sldId id="279" r:id="rId9"/>
    <p:sldId id="283" r:id="rId10"/>
    <p:sldId id="289" r:id="rId11"/>
    <p:sldId id="281" r:id="rId12"/>
    <p:sldId id="272" r:id="rId13"/>
    <p:sldId id="282" r:id="rId14"/>
    <p:sldId id="274" r:id="rId15"/>
    <p:sldId id="273" r:id="rId16"/>
    <p:sldId id="259" r:id="rId17"/>
    <p:sldId id="268" r:id="rId18"/>
    <p:sldId id="276" r:id="rId19"/>
    <p:sldId id="278" r:id="rId20"/>
    <p:sldId id="271" r:id="rId21"/>
    <p:sldId id="284" r:id="rId22"/>
    <p:sldId id="275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46" autoAdjust="0"/>
  </p:normalViewPr>
  <p:slideViewPr>
    <p:cSldViewPr snapToGrid="0">
      <p:cViewPr varScale="1">
        <p:scale>
          <a:sx n="93" d="100"/>
          <a:sy n="93" d="100"/>
        </p:scale>
        <p:origin x="92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阳 阮" userId="a4dcf2889a22c6f9" providerId="LiveId" clId="{389D68A1-24FC-423B-B5DD-8195EC5F55C7}"/>
    <pc:docChg chg="undo custSel addSld delSld modSld sldOrd">
      <pc:chgData name="明阳 阮" userId="a4dcf2889a22c6f9" providerId="LiveId" clId="{389D68A1-24FC-423B-B5DD-8195EC5F55C7}" dt="2023-10-26T07:24:04.566" v="4032" actId="1076"/>
      <pc:docMkLst>
        <pc:docMk/>
      </pc:docMkLst>
      <pc:sldChg chg="delSp modSp add mod ord">
        <pc:chgData name="明阳 阮" userId="a4dcf2889a22c6f9" providerId="LiveId" clId="{389D68A1-24FC-423B-B5DD-8195EC5F55C7}" dt="2023-10-26T02:09:01.964" v="2995"/>
        <pc:sldMkLst>
          <pc:docMk/>
          <pc:sldMk cId="3425265946" sldId="256"/>
        </pc:sldMkLst>
        <pc:spChg chg="del">
          <ac:chgData name="明阳 阮" userId="a4dcf2889a22c6f9" providerId="LiveId" clId="{389D68A1-24FC-423B-B5DD-8195EC5F55C7}" dt="2023-10-23T02:39:51.801" v="163" actId="478"/>
          <ac:spMkLst>
            <pc:docMk/>
            <pc:sldMk cId="3425265946" sldId="256"/>
            <ac:spMk id="3" creationId="{0775608E-F3A1-97CA-2C98-E6BDDB21FAFA}"/>
          </ac:spMkLst>
        </pc:spChg>
        <pc:spChg chg="mod">
          <ac:chgData name="明阳 阮" userId="a4dcf2889a22c6f9" providerId="LiveId" clId="{389D68A1-24FC-423B-B5DD-8195EC5F55C7}" dt="2023-10-25T08:57:44.692" v="2805" actId="113"/>
          <ac:spMkLst>
            <pc:docMk/>
            <pc:sldMk cId="3425265946" sldId="256"/>
            <ac:spMk id="5" creationId="{78FBD0DF-594A-4659-7E0D-4920283AAA08}"/>
          </ac:spMkLst>
        </pc:spChg>
      </pc:sldChg>
      <pc:sldChg chg="del">
        <pc:chgData name="明阳 阮" userId="a4dcf2889a22c6f9" providerId="LiveId" clId="{389D68A1-24FC-423B-B5DD-8195EC5F55C7}" dt="2023-10-23T02:30:55.744" v="1" actId="47"/>
        <pc:sldMkLst>
          <pc:docMk/>
          <pc:sldMk cId="3516759928" sldId="256"/>
        </pc:sldMkLst>
      </pc:sldChg>
      <pc:sldChg chg="addSp delSp modSp new mod">
        <pc:chgData name="明阳 阮" userId="a4dcf2889a22c6f9" providerId="LiveId" clId="{389D68A1-24FC-423B-B5DD-8195EC5F55C7}" dt="2023-10-26T07:24:04.566" v="4032" actId="1076"/>
        <pc:sldMkLst>
          <pc:docMk/>
          <pc:sldMk cId="1893828342" sldId="257"/>
        </pc:sldMkLst>
        <pc:spChg chg="add mod">
          <ac:chgData name="明阳 阮" userId="a4dcf2889a22c6f9" providerId="LiveId" clId="{389D68A1-24FC-423B-B5DD-8195EC5F55C7}" dt="2023-10-23T02:48:04.214" v="214" actId="20577"/>
          <ac:spMkLst>
            <pc:docMk/>
            <pc:sldMk cId="1893828342" sldId="257"/>
            <ac:spMk id="2" creationId="{127B3BAF-7D69-7016-0F81-30E5C2D25E8B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3" creationId="{00853866-167B-87E3-E0BD-8494D71EC976}"/>
          </ac:spMkLst>
        </pc:spChg>
        <pc:spChg chg="add del mod">
          <ac:chgData name="明阳 阮" userId="a4dcf2889a22c6f9" providerId="LiveId" clId="{389D68A1-24FC-423B-B5DD-8195EC5F55C7}" dt="2023-10-25T08:41:51.454" v="2595" actId="21"/>
          <ac:spMkLst>
            <pc:docMk/>
            <pc:sldMk cId="1893828342" sldId="257"/>
            <ac:spMk id="4" creationId="{B55AA1C3-2D61-59B4-7CE5-F0EC966390BB}"/>
          </ac:spMkLst>
        </pc:spChg>
        <pc:spChg chg="add del mod">
          <ac:chgData name="明阳 阮" userId="a4dcf2889a22c6f9" providerId="LiveId" clId="{389D68A1-24FC-423B-B5DD-8195EC5F55C7}" dt="2023-10-23T02:32:18.525" v="24" actId="478"/>
          <ac:spMkLst>
            <pc:docMk/>
            <pc:sldMk cId="1893828342" sldId="257"/>
            <ac:spMk id="4" creationId="{CDD19AC1-EA5E-03D4-A5E7-D65E065B07E5}"/>
          </ac:spMkLst>
        </pc:spChg>
        <pc:spChg chg="add mod">
          <ac:chgData name="明阳 阮" userId="a4dcf2889a22c6f9" providerId="LiveId" clId="{389D68A1-24FC-423B-B5DD-8195EC5F55C7}" dt="2023-10-26T01:17:57.761" v="2857"/>
          <ac:spMkLst>
            <pc:docMk/>
            <pc:sldMk cId="1893828342" sldId="257"/>
            <ac:spMk id="4" creationId="{F8B8AE64-A1C5-1FE2-AA67-313313C9EC48}"/>
          </ac:spMkLst>
        </pc:spChg>
        <pc:spChg chg="add del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5" creationId="{2DF684F6-9647-BECA-8EE0-524858E75142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6" creationId="{21896B62-7E22-FCEB-C86E-72C379C0E603}"/>
          </ac:spMkLst>
        </pc:spChg>
        <pc:spChg chg="add del mod">
          <ac:chgData name="明阳 阮" userId="a4dcf2889a22c6f9" providerId="LiveId" clId="{389D68A1-24FC-423B-B5DD-8195EC5F55C7}" dt="2023-10-23T02:34:26.740" v="80" actId="478"/>
          <ac:spMkLst>
            <pc:docMk/>
            <pc:sldMk cId="1893828342" sldId="257"/>
            <ac:spMk id="6" creationId="{D0987124-58BB-94C9-46A8-D0AD66C31B7E}"/>
          </ac:spMkLst>
        </pc:spChg>
        <pc:spChg chg="add mod">
          <ac:chgData name="明阳 阮" userId="a4dcf2889a22c6f9" providerId="LiveId" clId="{389D68A1-24FC-423B-B5DD-8195EC5F55C7}" dt="2023-10-26T03:30:25.641" v="3952" actId="1076"/>
          <ac:spMkLst>
            <pc:docMk/>
            <pc:sldMk cId="1893828342" sldId="257"/>
            <ac:spMk id="7" creationId="{10DEA8DA-7A0A-C094-4252-40618C6C76BE}"/>
          </ac:spMkLst>
        </pc:spChg>
        <pc:spChg chg="add del mod">
          <ac:chgData name="明阳 阮" userId="a4dcf2889a22c6f9" providerId="LiveId" clId="{389D68A1-24FC-423B-B5DD-8195EC5F55C7}" dt="2023-10-23T02:34:26.740" v="80" actId="478"/>
          <ac:spMkLst>
            <pc:docMk/>
            <pc:sldMk cId="1893828342" sldId="257"/>
            <ac:spMk id="7" creationId="{54E3B638-F1B8-2B32-11E5-D66A399AEE22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8" creationId="{A7D29084-086C-A6EA-181A-A4AAFD210197}"/>
          </ac:spMkLst>
        </pc:spChg>
        <pc:spChg chg="add del mod">
          <ac:chgData name="明阳 阮" userId="a4dcf2889a22c6f9" providerId="LiveId" clId="{389D68A1-24FC-423B-B5DD-8195EC5F55C7}" dt="2023-10-26T03:21:53.204" v="3743"/>
          <ac:spMkLst>
            <pc:docMk/>
            <pc:sldMk cId="1893828342" sldId="257"/>
            <ac:spMk id="10" creationId="{4A71AD3C-0ECC-6A8A-CDCE-FA65BF3789CC}"/>
          </ac:spMkLst>
        </pc:spChg>
        <pc:spChg chg="add del mod">
          <ac:chgData name="明阳 阮" userId="a4dcf2889a22c6f9" providerId="LiveId" clId="{389D68A1-24FC-423B-B5DD-8195EC5F55C7}" dt="2023-10-25T07:48:45.435" v="2387" actId="478"/>
          <ac:spMkLst>
            <pc:docMk/>
            <pc:sldMk cId="1893828342" sldId="257"/>
            <ac:spMk id="10" creationId="{B44D9F84-2867-5E35-E543-92598B3C2CC2}"/>
          </ac:spMkLst>
        </pc:spChg>
        <pc:spChg chg="add del">
          <ac:chgData name="明阳 阮" userId="a4dcf2889a22c6f9" providerId="LiveId" clId="{389D68A1-24FC-423B-B5DD-8195EC5F55C7}" dt="2023-10-26T02:15:04.300" v="3068" actId="22"/>
          <ac:spMkLst>
            <pc:docMk/>
            <pc:sldMk cId="1893828342" sldId="257"/>
            <ac:spMk id="12" creationId="{6FDBCC17-82B4-81AF-953F-9337B4D49FA0}"/>
          </ac:spMkLst>
        </pc:spChg>
        <pc:spChg chg="add del mod">
          <ac:chgData name="明阳 阮" userId="a4dcf2889a22c6f9" providerId="LiveId" clId="{389D68A1-24FC-423B-B5DD-8195EC5F55C7}" dt="2023-10-26T07:23:21.042" v="3983" actId="478"/>
          <ac:spMkLst>
            <pc:docMk/>
            <pc:sldMk cId="1893828342" sldId="257"/>
            <ac:spMk id="13" creationId="{A7EB5FFD-7205-5D15-4571-146405DAB754}"/>
          </ac:spMkLst>
        </pc:spChg>
        <pc:spChg chg="add del mod">
          <ac:chgData name="明阳 阮" userId="a4dcf2889a22c6f9" providerId="LiveId" clId="{389D68A1-24FC-423B-B5DD-8195EC5F55C7}" dt="2023-10-26T03:21:53.219" v="3745"/>
          <ac:spMkLst>
            <pc:docMk/>
            <pc:sldMk cId="1893828342" sldId="257"/>
            <ac:spMk id="14" creationId="{0F700008-A6FF-FABA-CA03-799354D042AC}"/>
          </ac:spMkLst>
        </pc:spChg>
        <pc:spChg chg="add del mod">
          <ac:chgData name="明阳 阮" userId="a4dcf2889a22c6f9" providerId="LiveId" clId="{389D68A1-24FC-423B-B5DD-8195EC5F55C7}" dt="2023-10-25T08:44:04.949" v="2636" actId="478"/>
          <ac:spMkLst>
            <pc:docMk/>
            <pc:sldMk cId="1893828342" sldId="257"/>
            <ac:spMk id="15" creationId="{4B90AC33-8E8F-4570-B6BB-D0D002900F4C}"/>
          </ac:spMkLst>
        </pc:spChg>
        <pc:spChg chg="add del mod">
          <ac:chgData name="明阳 阮" userId="a4dcf2889a22c6f9" providerId="LiveId" clId="{389D68A1-24FC-423B-B5DD-8195EC5F55C7}" dt="2023-10-26T02:44:00.970" v="3235" actId="478"/>
          <ac:spMkLst>
            <pc:docMk/>
            <pc:sldMk cId="1893828342" sldId="257"/>
            <ac:spMk id="15" creationId="{95F2F1A4-E21A-2A51-9C9A-996AD2657F07}"/>
          </ac:spMkLst>
        </pc:spChg>
        <pc:spChg chg="add mod or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16" creationId="{DB7A750A-1870-D2F6-6B49-63EAE60F5E06}"/>
          </ac:spMkLst>
        </pc:spChg>
        <pc:spChg chg="add del mod">
          <ac:chgData name="明阳 阮" userId="a4dcf2889a22c6f9" providerId="LiveId" clId="{389D68A1-24FC-423B-B5DD-8195EC5F55C7}" dt="2023-10-25T08:44:32.913" v="2642" actId="478"/>
          <ac:spMkLst>
            <pc:docMk/>
            <pc:sldMk cId="1893828342" sldId="257"/>
            <ac:spMk id="17" creationId="{363DE5CB-4680-39B5-2EF1-7AB9E639445E}"/>
          </ac:spMkLst>
        </pc:spChg>
        <pc:spChg chg="add del mod">
          <ac:chgData name="明阳 阮" userId="a4dcf2889a22c6f9" providerId="LiveId" clId="{389D68A1-24FC-423B-B5DD-8195EC5F55C7}" dt="2023-10-26T02:43:29.678" v="3232" actId="478"/>
          <ac:spMkLst>
            <pc:docMk/>
            <pc:sldMk cId="1893828342" sldId="257"/>
            <ac:spMk id="18" creationId="{3FB7643F-5EE3-9AA9-89F8-4B778AB9311F}"/>
          </ac:spMkLst>
        </pc:spChg>
        <pc:spChg chg="add del mod">
          <ac:chgData name="明阳 阮" userId="a4dcf2889a22c6f9" providerId="LiveId" clId="{389D68A1-24FC-423B-B5DD-8195EC5F55C7}" dt="2023-10-26T02:51:07.347" v="3356" actId="478"/>
          <ac:spMkLst>
            <pc:docMk/>
            <pc:sldMk cId="1893828342" sldId="257"/>
            <ac:spMk id="19" creationId="{CEADC3FE-AFB9-8D82-1028-6178F541C07A}"/>
          </ac:spMkLst>
        </pc:spChg>
        <pc:spChg chg="add del mod">
          <ac:chgData name="明阳 阮" userId="a4dcf2889a22c6f9" providerId="LiveId" clId="{389D68A1-24FC-423B-B5DD-8195EC5F55C7}" dt="2023-10-26T03:24:35.989" v="3774" actId="478"/>
          <ac:spMkLst>
            <pc:docMk/>
            <pc:sldMk cId="1893828342" sldId="257"/>
            <ac:spMk id="20" creationId="{D7000C8B-3B57-FE19-BF51-041AEB49F530}"/>
          </ac:spMkLst>
        </pc:spChg>
        <pc:spChg chg="add del mod">
          <ac:chgData name="明阳 阮" userId="a4dcf2889a22c6f9" providerId="LiveId" clId="{389D68A1-24FC-423B-B5DD-8195EC5F55C7}" dt="2023-10-25T08:41:51.454" v="2595" actId="21"/>
          <ac:spMkLst>
            <pc:docMk/>
            <pc:sldMk cId="1893828342" sldId="257"/>
            <ac:spMk id="21" creationId="{FE46EE5E-B09C-A867-8082-A48FBB426E96}"/>
          </ac:spMkLst>
        </pc:spChg>
        <pc:spChg chg="add del mod topLvl">
          <ac:chgData name="明阳 阮" userId="a4dcf2889a22c6f9" providerId="LiveId" clId="{389D68A1-24FC-423B-B5DD-8195EC5F55C7}" dt="2023-10-26T03:23:32.659" v="3766" actId="478"/>
          <ac:spMkLst>
            <pc:docMk/>
            <pc:sldMk cId="1893828342" sldId="257"/>
            <ac:spMk id="22" creationId="{55AB127B-4AA6-750D-D565-E1B057B7D41E}"/>
          </ac:spMkLst>
        </pc:spChg>
        <pc:spChg chg="add del mod">
          <ac:chgData name="明阳 阮" userId="a4dcf2889a22c6f9" providerId="LiveId" clId="{389D68A1-24FC-423B-B5DD-8195EC5F55C7}" dt="2023-10-25T08:40:42.218" v="2579" actId="478"/>
          <ac:spMkLst>
            <pc:docMk/>
            <pc:sldMk cId="1893828342" sldId="257"/>
            <ac:spMk id="22" creationId="{E6EB38CF-C989-A271-926E-4D40981AEAC6}"/>
          </ac:spMkLst>
        </pc:spChg>
        <pc:spChg chg="add del mod">
          <ac:chgData name="明阳 阮" userId="a4dcf2889a22c6f9" providerId="LiveId" clId="{389D68A1-24FC-423B-B5DD-8195EC5F55C7}" dt="2023-10-26T07:22:24.741" v="3975"/>
          <ac:spMkLst>
            <pc:docMk/>
            <pc:sldMk cId="1893828342" sldId="257"/>
            <ac:spMk id="23" creationId="{FD3EA872-9C0B-0C65-1306-84859BD7D773}"/>
          </ac:spMkLst>
        </pc:spChg>
        <pc:spChg chg="mod">
          <ac:chgData name="明阳 阮" userId="a4dcf2889a22c6f9" providerId="LiveId" clId="{389D68A1-24FC-423B-B5DD-8195EC5F55C7}" dt="2023-10-26T03:31:24.780" v="3954" actId="20577"/>
          <ac:spMkLst>
            <pc:docMk/>
            <pc:sldMk cId="1893828342" sldId="257"/>
            <ac:spMk id="24" creationId="{1B68C04A-93B5-2CFB-C55A-0DFB388209CF}"/>
          </ac:spMkLst>
        </pc:spChg>
        <pc:spChg chg="add del mod">
          <ac:chgData name="明阳 阮" userId="a4dcf2889a22c6f9" providerId="LiveId" clId="{389D68A1-24FC-423B-B5DD-8195EC5F55C7}" dt="2023-10-23T02:47:13.576" v="197"/>
          <ac:spMkLst>
            <pc:docMk/>
            <pc:sldMk cId="1893828342" sldId="257"/>
            <ac:spMk id="26" creationId="{B93A7277-9AFA-FDEE-0164-DAF284C739D1}"/>
          </ac:spMkLst>
        </pc:spChg>
        <pc:spChg chg="add del mod">
          <ac:chgData name="明阳 阮" userId="a4dcf2889a22c6f9" providerId="LiveId" clId="{389D68A1-24FC-423B-B5DD-8195EC5F55C7}" dt="2023-10-23T02:47:13.524" v="195" actId="478"/>
          <ac:spMkLst>
            <pc:docMk/>
            <pc:sldMk cId="1893828342" sldId="257"/>
            <ac:spMk id="27" creationId="{484068E3-0159-3F94-2C0E-89663C410D68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28" creationId="{91963E2A-A227-FFD9-9E16-5D070172E929}"/>
          </ac:spMkLst>
        </pc:spChg>
        <pc:spChg chg="add mod">
          <ac:chgData name="明阳 阮" userId="a4dcf2889a22c6f9" providerId="LiveId" clId="{389D68A1-24FC-423B-B5DD-8195EC5F55C7}" dt="2023-10-26T07:24:04.566" v="4032" actId="1076"/>
          <ac:spMkLst>
            <pc:docMk/>
            <pc:sldMk cId="1893828342" sldId="257"/>
            <ac:spMk id="29" creationId="{55B49F78-0345-8486-49C2-739DB7C86DFD}"/>
          </ac:spMkLst>
        </pc:spChg>
        <pc:spChg chg="add del mod">
          <ac:chgData name="明阳 阮" userId="a4dcf2889a22c6f9" providerId="LiveId" clId="{389D68A1-24FC-423B-B5DD-8195EC5F55C7}" dt="2023-10-25T08:41:35.718" v="2592" actId="478"/>
          <ac:spMkLst>
            <pc:docMk/>
            <pc:sldMk cId="1893828342" sldId="257"/>
            <ac:spMk id="34" creationId="{2F18B4E8-FA4D-1225-DF60-B382BDC893DE}"/>
          </ac:spMkLst>
        </pc:spChg>
        <pc:spChg chg="add del mod">
          <ac:chgData name="明阳 阮" userId="a4dcf2889a22c6f9" providerId="LiveId" clId="{389D68A1-24FC-423B-B5DD-8195EC5F55C7}" dt="2023-10-25T08:41:40.602" v="2593" actId="478"/>
          <ac:spMkLst>
            <pc:docMk/>
            <pc:sldMk cId="1893828342" sldId="257"/>
            <ac:spMk id="35" creationId="{8AAD7309-6A65-521D-72D3-B96DCE70EE61}"/>
          </ac:spMkLst>
        </pc:spChg>
        <pc:spChg chg="add del mod">
          <ac:chgData name="明阳 阮" userId="a4dcf2889a22c6f9" providerId="LiveId" clId="{389D68A1-24FC-423B-B5DD-8195EC5F55C7}" dt="2023-10-25T07:54:12.294" v="2502" actId="478"/>
          <ac:spMkLst>
            <pc:docMk/>
            <pc:sldMk cId="1893828342" sldId="257"/>
            <ac:spMk id="36" creationId="{7B3439B9-E734-0D1B-3119-819842700910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37" creationId="{12F6CC1C-39C0-9397-5906-59558A530AE9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38" creationId="{B388CF3A-A224-18D5-B91D-FB688380E71F}"/>
          </ac:spMkLst>
        </pc:spChg>
        <pc:spChg chg="add del mod">
          <ac:chgData name="明阳 阮" userId="a4dcf2889a22c6f9" providerId="LiveId" clId="{389D68A1-24FC-423B-B5DD-8195EC5F55C7}" dt="2023-10-26T02:48:54.727" v="3278" actId="478"/>
          <ac:spMkLst>
            <pc:docMk/>
            <pc:sldMk cId="1893828342" sldId="257"/>
            <ac:spMk id="42" creationId="{215EEF3D-EB49-E7C4-5E35-9B39DB2365F9}"/>
          </ac:spMkLst>
        </pc:spChg>
        <pc:spChg chg="add del mod">
          <ac:chgData name="明阳 阮" userId="a4dcf2889a22c6f9" providerId="LiveId" clId="{389D68A1-24FC-423B-B5DD-8195EC5F55C7}" dt="2023-10-25T08:42:36.722" v="2609"/>
          <ac:spMkLst>
            <pc:docMk/>
            <pc:sldMk cId="1893828342" sldId="257"/>
            <ac:spMk id="43" creationId="{8851D4EF-DC5B-A71C-5B42-CFB90B0066EC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44" creationId="{CD9CFC94-74F4-6E4E-5F95-240DCE71A26D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46" creationId="{D4F41DAF-3CCA-AD51-EF70-2F16EB970C3B}"/>
          </ac:spMkLst>
        </pc:spChg>
        <pc:spChg chg="add del mod ord">
          <ac:chgData name="明阳 阮" userId="a4dcf2889a22c6f9" providerId="LiveId" clId="{389D68A1-24FC-423B-B5DD-8195EC5F55C7}" dt="2023-10-26T02:49:30.473" v="3332" actId="478"/>
          <ac:spMkLst>
            <pc:docMk/>
            <pc:sldMk cId="1893828342" sldId="257"/>
            <ac:spMk id="47" creationId="{FCAC1D30-93B0-6043-F4FE-83C17D9172E9}"/>
          </ac:spMkLst>
        </pc:spChg>
        <pc:spChg chg="add del mod">
          <ac:chgData name="明阳 阮" userId="a4dcf2889a22c6f9" providerId="LiveId" clId="{389D68A1-24FC-423B-B5DD-8195EC5F55C7}" dt="2023-10-26T02:12:18.700" v="3030" actId="478"/>
          <ac:spMkLst>
            <pc:docMk/>
            <pc:sldMk cId="1893828342" sldId="257"/>
            <ac:spMk id="48" creationId="{95BD2F8A-31A7-1A61-8D5A-F592D177D2E5}"/>
          </ac:spMkLst>
        </pc:spChg>
        <pc:spChg chg="add del mod">
          <ac:chgData name="明阳 阮" userId="a4dcf2889a22c6f9" providerId="LiveId" clId="{389D68A1-24FC-423B-B5DD-8195EC5F55C7}" dt="2023-10-26T02:50:39.604" v="3351"/>
          <ac:spMkLst>
            <pc:docMk/>
            <pc:sldMk cId="1893828342" sldId="257"/>
            <ac:spMk id="50" creationId="{11C22094-2F66-1A59-BC0C-3847E860B597}"/>
          </ac:spMkLst>
        </pc:spChg>
        <pc:spChg chg="add del mod">
          <ac:chgData name="明阳 阮" userId="a4dcf2889a22c6f9" providerId="LiveId" clId="{389D68A1-24FC-423B-B5DD-8195EC5F55C7}" dt="2023-10-26T02:51:10.023" v="3357" actId="478"/>
          <ac:spMkLst>
            <pc:docMk/>
            <pc:sldMk cId="1893828342" sldId="257"/>
            <ac:spMk id="51" creationId="{81A69454-9917-BCAD-0317-461CC5642AD7}"/>
          </ac:spMkLst>
        </pc:spChg>
        <pc:spChg chg="add mod or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52" creationId="{DCFDDDF7-8F25-3A39-66EE-30E7F58FC8B4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54" creationId="{9C597F3A-2615-AE21-237C-9817C1D1D401}"/>
          </ac:spMkLst>
        </pc:spChg>
        <pc:spChg chg="add del mod">
          <ac:chgData name="明阳 阮" userId="a4dcf2889a22c6f9" providerId="LiveId" clId="{389D68A1-24FC-423B-B5DD-8195EC5F55C7}" dt="2023-10-26T03:21:53.197" v="3741" actId="478"/>
          <ac:spMkLst>
            <pc:docMk/>
            <pc:sldMk cId="1893828342" sldId="257"/>
            <ac:spMk id="55" creationId="{A8833602-4135-367F-2791-258192EEE594}"/>
          </ac:spMkLst>
        </pc:spChg>
        <pc:spChg chg="add del mod">
          <ac:chgData name="明阳 阮" userId="a4dcf2889a22c6f9" providerId="LiveId" clId="{389D68A1-24FC-423B-B5DD-8195EC5F55C7}" dt="2023-10-25T08:49:10.816" v="2700" actId="11529"/>
          <ac:spMkLst>
            <pc:docMk/>
            <pc:sldMk cId="1893828342" sldId="257"/>
            <ac:spMk id="58" creationId="{58172D52-A92F-53D7-14D3-477B99FC2F0E}"/>
          </ac:spMkLst>
        </pc:spChg>
        <pc:spChg chg="add del mod">
          <ac:chgData name="明阳 阮" userId="a4dcf2889a22c6f9" providerId="LiveId" clId="{389D68A1-24FC-423B-B5DD-8195EC5F55C7}" dt="2023-10-26T01:30:27.565" v="2870" actId="478"/>
          <ac:spMkLst>
            <pc:docMk/>
            <pc:sldMk cId="1893828342" sldId="257"/>
            <ac:spMk id="59" creationId="{25BB1767-2A7D-4569-A5BD-AF1397DAE805}"/>
          </ac:spMkLst>
        </pc:spChg>
        <pc:spChg chg="add del mod">
          <ac:chgData name="明阳 阮" userId="a4dcf2889a22c6f9" providerId="LiveId" clId="{389D68A1-24FC-423B-B5DD-8195EC5F55C7}" dt="2023-10-26T01:30:22.269" v="2869" actId="478"/>
          <ac:spMkLst>
            <pc:docMk/>
            <pc:sldMk cId="1893828342" sldId="257"/>
            <ac:spMk id="60" creationId="{962E16B6-3E3E-7AD6-F0BA-85542E84B77B}"/>
          </ac:spMkLst>
        </pc:spChg>
        <pc:spChg chg="add del mod">
          <ac:chgData name="明阳 阮" userId="a4dcf2889a22c6f9" providerId="LiveId" clId="{389D68A1-24FC-423B-B5DD-8195EC5F55C7}" dt="2023-10-26T03:27:34.267" v="3868" actId="478"/>
          <ac:spMkLst>
            <pc:docMk/>
            <pc:sldMk cId="1893828342" sldId="257"/>
            <ac:spMk id="74" creationId="{01D5DF73-16CD-FC2C-51A0-951373689B58}"/>
          </ac:spMkLst>
        </pc:spChg>
        <pc:spChg chg="add mod">
          <ac:chgData name="明阳 阮" userId="a4dcf2889a22c6f9" providerId="LiveId" clId="{389D68A1-24FC-423B-B5DD-8195EC5F55C7}" dt="2023-10-26T07:23:34.680" v="4031" actId="1036"/>
          <ac:spMkLst>
            <pc:docMk/>
            <pc:sldMk cId="1893828342" sldId="257"/>
            <ac:spMk id="75" creationId="{2377FFA6-3957-74D5-E50E-256FA3970FAE}"/>
          </ac:spMkLst>
        </pc:spChg>
        <pc:grpChg chg="add del mod">
          <ac:chgData name="明阳 阮" userId="a4dcf2889a22c6f9" providerId="LiveId" clId="{389D68A1-24FC-423B-B5DD-8195EC5F55C7}" dt="2023-10-26T03:23:29.233" v="3765" actId="165"/>
          <ac:grpSpMkLst>
            <pc:docMk/>
            <pc:sldMk cId="1893828342" sldId="257"/>
            <ac:grpSpMk id="56" creationId="{46E4BDE8-89C3-0E0B-6866-024EBB99802D}"/>
          </ac:grpSpMkLst>
        </pc:grpChg>
        <pc:picChg chg="add mod topLvl modCrop">
          <ac:chgData name="明阳 阮" userId="a4dcf2889a22c6f9" providerId="LiveId" clId="{389D68A1-24FC-423B-B5DD-8195EC5F55C7}" dt="2023-10-26T07:23:34.680" v="4031" actId="1036"/>
          <ac:picMkLst>
            <pc:docMk/>
            <pc:sldMk cId="1893828342" sldId="257"/>
            <ac:picMk id="21" creationId="{61084028-11C5-8264-707B-E023AF1078E9}"/>
          </ac:picMkLst>
        </pc:picChg>
        <pc:picChg chg="add del mod ord">
          <ac:chgData name="明阳 阮" userId="a4dcf2889a22c6f9" providerId="LiveId" clId="{389D68A1-24FC-423B-B5DD-8195EC5F55C7}" dt="2023-10-26T02:44:41.061" v="3239" actId="478"/>
          <ac:picMkLst>
            <pc:docMk/>
            <pc:sldMk cId="1893828342" sldId="257"/>
            <ac:picMk id="25" creationId="{1CB554E5-32F1-2252-4AD4-FA6DAA24E4A3}"/>
          </ac:picMkLst>
        </pc:picChg>
        <pc:picChg chg="add del mod">
          <ac:chgData name="明阳 阮" userId="a4dcf2889a22c6f9" providerId="LiveId" clId="{389D68A1-24FC-423B-B5DD-8195EC5F55C7}" dt="2023-10-26T02:47:36.727" v="3266" actId="478"/>
          <ac:picMkLst>
            <pc:docMk/>
            <pc:sldMk cId="1893828342" sldId="257"/>
            <ac:picMk id="35" creationId="{E7866764-5E68-4C3D-99FD-38AD819B0C15}"/>
          </ac:picMkLst>
        </pc:picChg>
        <pc:cxnChg chg="add del mod">
          <ac:chgData name="明阳 阮" userId="a4dcf2889a22c6f9" providerId="LiveId" clId="{389D68A1-24FC-423B-B5DD-8195EC5F55C7}" dt="2023-10-25T07:48:47.808" v="2388" actId="478"/>
          <ac:cxnSpMkLst>
            <pc:docMk/>
            <pc:sldMk cId="1893828342" sldId="257"/>
            <ac:cxnSpMk id="7" creationId="{46D13C9B-0902-F41F-555A-837E144B9512}"/>
          </ac:cxnSpMkLst>
        </pc:cxnChg>
        <pc:cxnChg chg="add del mod">
          <ac:chgData name="明阳 阮" userId="a4dcf2889a22c6f9" providerId="LiveId" clId="{389D68A1-24FC-423B-B5DD-8195EC5F55C7}" dt="2023-10-25T07:48:45.435" v="2387" actId="478"/>
          <ac:cxnSpMkLst>
            <pc:docMk/>
            <pc:sldMk cId="1893828342" sldId="257"/>
            <ac:cxnSpMk id="8" creationId="{35FC7793-302D-F779-D87B-D5AB909260CD}"/>
          </ac:cxnSpMkLst>
        </pc:cxnChg>
        <pc:cxnChg chg="add del mod">
          <ac:chgData name="明阳 阮" userId="a4dcf2889a22c6f9" providerId="LiveId" clId="{389D68A1-24FC-423B-B5DD-8195EC5F55C7}" dt="2023-10-26T02:52:24.538" v="3372" actId="478"/>
          <ac:cxnSpMkLst>
            <pc:docMk/>
            <pc:sldMk cId="1893828342" sldId="257"/>
            <ac:cxnSpMk id="9" creationId="{229B0443-36A8-EA1B-C8A3-DF7784800765}"/>
          </ac:cxnSpMkLst>
        </pc:cxnChg>
        <pc:cxnChg chg="add mod">
          <ac:chgData name="明阳 阮" userId="a4dcf2889a22c6f9" providerId="LiveId" clId="{389D68A1-24FC-423B-B5DD-8195EC5F55C7}" dt="2023-10-26T07:23:34.680" v="4031" actId="1036"/>
          <ac:cxnSpMkLst>
            <pc:docMk/>
            <pc:sldMk cId="1893828342" sldId="257"/>
            <ac:cxnSpMk id="26" creationId="{12CD8199-34A4-3362-CB4B-1BC08EABB2F6}"/>
          </ac:cxnSpMkLst>
        </pc:cxnChg>
        <pc:cxnChg chg="add mod">
          <ac:chgData name="明阳 阮" userId="a4dcf2889a22c6f9" providerId="LiveId" clId="{389D68A1-24FC-423B-B5DD-8195EC5F55C7}" dt="2023-10-26T07:23:34.680" v="4031" actId="1036"/>
          <ac:cxnSpMkLst>
            <pc:docMk/>
            <pc:sldMk cId="1893828342" sldId="257"/>
            <ac:cxnSpMk id="31" creationId="{3C6F8A78-F13F-C341-861D-0A7556D83A93}"/>
          </ac:cxnSpMkLst>
        </pc:cxnChg>
        <pc:cxnChg chg="add del mod">
          <ac:chgData name="明阳 阮" userId="a4dcf2889a22c6f9" providerId="LiveId" clId="{389D68A1-24FC-423B-B5DD-8195EC5F55C7}" dt="2023-10-26T02:51:04.842" v="3355" actId="478"/>
          <ac:cxnSpMkLst>
            <pc:docMk/>
            <pc:sldMk cId="1893828342" sldId="257"/>
            <ac:cxnSpMk id="39" creationId="{2B42D626-B8D6-1352-4E1D-84576A33016A}"/>
          </ac:cxnSpMkLst>
        </pc:cxnChg>
        <pc:cxnChg chg="add del mod">
          <ac:chgData name="明阳 阮" userId="a4dcf2889a22c6f9" providerId="LiveId" clId="{389D68A1-24FC-423B-B5DD-8195EC5F55C7}" dt="2023-10-25T08:48:33.081" v="2696" actId="478"/>
          <ac:cxnSpMkLst>
            <pc:docMk/>
            <pc:sldMk cId="1893828342" sldId="257"/>
            <ac:cxnSpMk id="50" creationId="{08456C79-3874-268C-63D6-2CFC9A6E2103}"/>
          </ac:cxnSpMkLst>
        </pc:cxnChg>
        <pc:cxnChg chg="add del mod">
          <ac:chgData name="明阳 阮" userId="a4dcf2889a22c6f9" providerId="LiveId" clId="{389D68A1-24FC-423B-B5DD-8195EC5F55C7}" dt="2023-10-25T08:52:17.605" v="2738" actId="478"/>
          <ac:cxnSpMkLst>
            <pc:docMk/>
            <pc:sldMk cId="1893828342" sldId="257"/>
            <ac:cxnSpMk id="61" creationId="{4DDE56D1-1300-CE66-43EA-9E24CA72DADA}"/>
          </ac:cxnSpMkLst>
        </pc:cxnChg>
        <pc:cxnChg chg="add del mod">
          <ac:chgData name="明阳 阮" userId="a4dcf2889a22c6f9" providerId="LiveId" clId="{389D68A1-24FC-423B-B5DD-8195EC5F55C7}" dt="2023-10-26T02:12:16.549" v="3029" actId="478"/>
          <ac:cxnSpMkLst>
            <pc:docMk/>
            <pc:sldMk cId="1893828342" sldId="257"/>
            <ac:cxnSpMk id="64" creationId="{6641C511-2EF5-B4F7-882F-93BAEA9D3127}"/>
          </ac:cxnSpMkLst>
        </pc:cxnChg>
        <pc:cxnChg chg="add del mod">
          <ac:chgData name="明阳 阮" userId="a4dcf2889a22c6f9" providerId="LiveId" clId="{389D68A1-24FC-423B-B5DD-8195EC5F55C7}" dt="2023-10-26T02:12:13.903" v="3028" actId="478"/>
          <ac:cxnSpMkLst>
            <pc:docMk/>
            <pc:sldMk cId="1893828342" sldId="257"/>
            <ac:cxnSpMk id="68" creationId="{27A724AC-6FDF-532F-E720-7D4D5E0C1C5F}"/>
          </ac:cxnSpMkLst>
        </pc:cxnChg>
      </pc:sldChg>
      <pc:sldChg chg="addSp delSp modSp new mod">
        <pc:chgData name="明阳 阮" userId="a4dcf2889a22c6f9" providerId="LiveId" clId="{389D68A1-24FC-423B-B5DD-8195EC5F55C7}" dt="2023-10-26T03:31:28.460" v="3956" actId="20577"/>
        <pc:sldMkLst>
          <pc:docMk/>
          <pc:sldMk cId="797801293" sldId="258"/>
        </pc:sldMkLst>
        <pc:spChg chg="add mod ord">
          <ac:chgData name="明阳 阮" userId="a4dcf2889a22c6f9" providerId="LiveId" clId="{389D68A1-24FC-423B-B5DD-8195EC5F55C7}" dt="2023-10-26T03:13:30.432" v="3604" actId="207"/>
          <ac:spMkLst>
            <pc:docMk/>
            <pc:sldMk cId="797801293" sldId="258"/>
            <ac:spMk id="2" creationId="{4D880AD2-E537-A954-84E4-4A9356395A4A}"/>
          </ac:spMkLst>
        </pc:spChg>
        <pc:spChg chg="add mod">
          <ac:chgData name="明阳 阮" userId="a4dcf2889a22c6f9" providerId="LiveId" clId="{389D68A1-24FC-423B-B5DD-8195EC5F55C7}" dt="2023-10-26T03:11:52.222" v="3585" actId="1076"/>
          <ac:spMkLst>
            <pc:docMk/>
            <pc:sldMk cId="797801293" sldId="258"/>
            <ac:spMk id="3" creationId="{B1299366-59C1-94FA-41F3-12D8FF352B40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4" creationId="{CCC88D03-0372-F6EE-B54D-83DB62500B09}"/>
          </ac:spMkLst>
        </pc:spChg>
        <pc:spChg chg="add mod">
          <ac:chgData name="明阳 阮" userId="a4dcf2889a22c6f9" providerId="LiveId" clId="{389D68A1-24FC-423B-B5DD-8195EC5F55C7}" dt="2023-10-24T06:29:47.945" v="1869" actId="20577"/>
          <ac:spMkLst>
            <pc:docMk/>
            <pc:sldMk cId="797801293" sldId="258"/>
            <ac:spMk id="4" creationId="{EBA68A24-90FA-FAC0-8501-9F234EAF015A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5" creationId="{C92E7774-811D-A11A-24F4-FD28025E5910}"/>
          </ac:spMkLst>
        </pc:spChg>
        <pc:spChg chg="add del mod">
          <ac:chgData name="明阳 阮" userId="a4dcf2889a22c6f9" providerId="LiveId" clId="{389D68A1-24FC-423B-B5DD-8195EC5F55C7}" dt="2023-10-26T03:10:16.298" v="3556" actId="478"/>
          <ac:spMkLst>
            <pc:docMk/>
            <pc:sldMk cId="797801293" sldId="258"/>
            <ac:spMk id="6" creationId="{0DE2BD75-EACC-90B3-4723-3A6E9B7286C5}"/>
          </ac:spMkLst>
        </pc:spChg>
        <pc:spChg chg="add del mod">
          <ac:chgData name="明阳 阮" userId="a4dcf2889a22c6f9" providerId="LiveId" clId="{389D68A1-24FC-423B-B5DD-8195EC5F55C7}" dt="2023-10-24T06:55:41.743" v="2047" actId="478"/>
          <ac:spMkLst>
            <pc:docMk/>
            <pc:sldMk cId="797801293" sldId="258"/>
            <ac:spMk id="6" creationId="{2DE42A95-144B-382D-7097-7ADB3E0D8414}"/>
          </ac:spMkLst>
        </pc:spChg>
        <pc:spChg chg="add del mod">
          <ac:chgData name="明阳 阮" userId="a4dcf2889a22c6f9" providerId="LiveId" clId="{389D68A1-24FC-423B-B5DD-8195EC5F55C7}" dt="2023-10-26T01:11:36.726" v="2825"/>
          <ac:spMkLst>
            <pc:docMk/>
            <pc:sldMk cId="797801293" sldId="258"/>
            <ac:spMk id="7" creationId="{721C247A-1660-7123-5896-04F359994B7A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8" creationId="{0386D198-1470-7520-4BA0-921C21CDE85E}"/>
          </ac:spMkLst>
        </pc:spChg>
        <pc:spChg chg="add mod">
          <ac:chgData name="明阳 阮" userId="a4dcf2889a22c6f9" providerId="LiveId" clId="{389D68A1-24FC-423B-B5DD-8195EC5F55C7}" dt="2023-10-26T03:31:28.460" v="3956" actId="20577"/>
          <ac:spMkLst>
            <pc:docMk/>
            <pc:sldMk cId="797801293" sldId="258"/>
            <ac:spMk id="8" creationId="{1A226054-4BD7-B3FB-4F34-89D6619317F8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9" creationId="{2001083A-05A3-10D7-0ADF-00A50AE8F80E}"/>
          </ac:spMkLst>
        </pc:spChg>
        <pc:spChg chg="add del mod">
          <ac:chgData name="明阳 阮" userId="a4dcf2889a22c6f9" providerId="LiveId" clId="{389D68A1-24FC-423B-B5DD-8195EC5F55C7}" dt="2023-10-26T02:58:33.705" v="3429" actId="478"/>
          <ac:spMkLst>
            <pc:docMk/>
            <pc:sldMk cId="797801293" sldId="258"/>
            <ac:spMk id="9" creationId="{3B1D678D-B1C5-8E14-7F2E-B835FE21F09C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1" creationId="{6A9E97CB-3266-804C-DBAB-C1D527B285D9}"/>
          </ac:spMkLst>
        </pc:spChg>
        <pc:spChg chg="add del mod">
          <ac:chgData name="明阳 阮" userId="a4dcf2889a22c6f9" providerId="LiveId" clId="{389D68A1-24FC-423B-B5DD-8195EC5F55C7}" dt="2023-10-26T02:58:33.705" v="3429" actId="478"/>
          <ac:spMkLst>
            <pc:docMk/>
            <pc:sldMk cId="797801293" sldId="258"/>
            <ac:spMk id="12" creationId="{2AF62C18-8BB5-15B1-E459-67BF575C3152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2" creationId="{46FFE9B6-A2F8-4A7E-B882-1CF8CD95EFFF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3" creationId="{B2731242-E395-8F73-6DE8-96FD9538ED75}"/>
          </ac:spMkLst>
        </pc:spChg>
        <pc:spChg chg="add del mod">
          <ac:chgData name="明阳 阮" userId="a4dcf2889a22c6f9" providerId="LiveId" clId="{389D68A1-24FC-423B-B5DD-8195EC5F55C7}" dt="2023-10-26T03:11:20.590" v="3576" actId="1076"/>
          <ac:spMkLst>
            <pc:docMk/>
            <pc:sldMk cId="797801293" sldId="258"/>
            <ac:spMk id="15" creationId="{F61AAEB1-93B9-1764-CAB4-4FAC38CF00E7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6" creationId="{0F40E9FE-0342-A22E-9413-8AC14CC06756}"/>
          </ac:spMkLst>
        </pc:spChg>
        <pc:spChg chg="add del mod">
          <ac:chgData name="明阳 阮" userId="a4dcf2889a22c6f9" providerId="LiveId" clId="{389D68A1-24FC-423B-B5DD-8195EC5F55C7}" dt="2023-10-26T02:58:33.705" v="3429" actId="478"/>
          <ac:spMkLst>
            <pc:docMk/>
            <pc:sldMk cId="797801293" sldId="258"/>
            <ac:spMk id="17" creationId="{12D282FF-2511-39A0-56BB-DDD2AABC8B9D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7" creationId="{9EC98250-93F1-93C4-7A59-40811405830F}"/>
          </ac:spMkLst>
        </pc:spChg>
        <pc:spChg chg="add del mod ord">
          <ac:chgData name="明阳 阮" userId="a4dcf2889a22c6f9" providerId="LiveId" clId="{389D68A1-24FC-423B-B5DD-8195EC5F55C7}" dt="2023-10-26T02:09:22.374" v="2998" actId="478"/>
          <ac:spMkLst>
            <pc:docMk/>
            <pc:sldMk cId="797801293" sldId="258"/>
            <ac:spMk id="18" creationId="{C6AA72E0-8511-99A7-3CD9-5A3219D44214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8" creationId="{CA67B864-B16E-74AD-B6C4-970066297AAD}"/>
          </ac:spMkLst>
        </pc:spChg>
        <pc:spChg chg="add del mod">
          <ac:chgData name="明阳 阮" userId="a4dcf2889a22c6f9" providerId="LiveId" clId="{389D68A1-24FC-423B-B5DD-8195EC5F55C7}" dt="2023-10-26T02:58:33.705" v="3429" actId="478"/>
          <ac:spMkLst>
            <pc:docMk/>
            <pc:sldMk cId="797801293" sldId="258"/>
            <ac:spMk id="19" creationId="{2CF676FF-1C39-1F2B-81A5-4C5853B17D48}"/>
          </ac:spMkLst>
        </pc:spChg>
        <pc:spChg chg="add del mod">
          <ac:chgData name="明阳 阮" userId="a4dcf2889a22c6f9" providerId="LiveId" clId="{389D68A1-24FC-423B-B5DD-8195EC5F55C7}" dt="2023-10-23T03:12:40.534" v="381"/>
          <ac:spMkLst>
            <pc:docMk/>
            <pc:sldMk cId="797801293" sldId="258"/>
            <ac:spMk id="19" creationId="{DEFE6354-89BE-1F8C-3B09-D20160D35EAF}"/>
          </ac:spMkLst>
        </pc:spChg>
        <pc:spChg chg="add mod ord">
          <ac:chgData name="明阳 阮" userId="a4dcf2889a22c6f9" providerId="LiveId" clId="{389D68A1-24FC-423B-B5DD-8195EC5F55C7}" dt="2023-10-26T03:12:00.993" v="3587" actId="1076"/>
          <ac:spMkLst>
            <pc:docMk/>
            <pc:sldMk cId="797801293" sldId="258"/>
            <ac:spMk id="20" creationId="{A8FF288F-11D3-5B33-1CF5-60DDD3AEC6C2}"/>
          </ac:spMkLst>
        </pc:spChg>
        <pc:spChg chg="add mod">
          <ac:chgData name="明阳 阮" userId="a4dcf2889a22c6f9" providerId="LiveId" clId="{389D68A1-24FC-423B-B5DD-8195EC5F55C7}" dt="2023-10-26T03:13:04.835" v="3598" actId="403"/>
          <ac:spMkLst>
            <pc:docMk/>
            <pc:sldMk cId="797801293" sldId="258"/>
            <ac:spMk id="21" creationId="{836AF82C-254D-0D79-3868-C2729F04B594}"/>
          </ac:spMkLst>
        </pc:spChg>
        <pc:spChg chg="add mod">
          <ac:chgData name="明阳 阮" userId="a4dcf2889a22c6f9" providerId="LiveId" clId="{389D68A1-24FC-423B-B5DD-8195EC5F55C7}" dt="2023-10-26T03:12:56.923" v="3595" actId="1076"/>
          <ac:spMkLst>
            <pc:docMk/>
            <pc:sldMk cId="797801293" sldId="258"/>
            <ac:spMk id="24" creationId="{10E1C3F6-DA89-2211-B2B4-839B64D29949}"/>
          </ac:spMkLst>
        </pc:spChg>
        <pc:spChg chg="add del mod">
          <ac:chgData name="明阳 阮" userId="a4dcf2889a22c6f9" providerId="LiveId" clId="{389D68A1-24FC-423B-B5DD-8195EC5F55C7}" dt="2023-10-26T02:58:33.705" v="3429" actId="478"/>
          <ac:spMkLst>
            <pc:docMk/>
            <pc:sldMk cId="797801293" sldId="258"/>
            <ac:spMk id="25" creationId="{16590684-7986-8791-1F77-C75C26A61698}"/>
          </ac:spMkLst>
        </pc:spChg>
        <pc:spChg chg="add del mod">
          <ac:chgData name="明阳 阮" userId="a4dcf2889a22c6f9" providerId="LiveId" clId="{389D68A1-24FC-423B-B5DD-8195EC5F55C7}" dt="2023-10-23T03:12:56.160" v="385" actId="478"/>
          <ac:spMkLst>
            <pc:docMk/>
            <pc:sldMk cId="797801293" sldId="258"/>
            <ac:spMk id="25" creationId="{E320923E-1B7E-7C01-50A7-21310E4462A4}"/>
          </ac:spMkLst>
        </pc:spChg>
        <pc:spChg chg="add del mod">
          <ac:chgData name="明阳 阮" userId="a4dcf2889a22c6f9" providerId="LiveId" clId="{389D68A1-24FC-423B-B5DD-8195EC5F55C7}" dt="2023-10-26T02:58:33.705" v="3429" actId="478"/>
          <ac:spMkLst>
            <pc:docMk/>
            <pc:sldMk cId="797801293" sldId="258"/>
            <ac:spMk id="26" creationId="{E8BE997A-5B5D-E021-48A5-AE5E5D373237}"/>
          </ac:spMkLst>
        </pc:spChg>
        <pc:spChg chg="add del mod">
          <ac:chgData name="明阳 阮" userId="a4dcf2889a22c6f9" providerId="LiveId" clId="{389D68A1-24FC-423B-B5DD-8195EC5F55C7}" dt="2023-10-23T03:12:59.177" v="387" actId="478"/>
          <ac:spMkLst>
            <pc:docMk/>
            <pc:sldMk cId="797801293" sldId="258"/>
            <ac:spMk id="27" creationId="{062194EC-ED09-CDBA-5DDB-A89E2365E0D1}"/>
          </ac:spMkLst>
        </pc:spChg>
        <pc:spChg chg="add del mod">
          <ac:chgData name="明阳 阮" userId="a4dcf2889a22c6f9" providerId="LiveId" clId="{389D68A1-24FC-423B-B5DD-8195EC5F55C7}" dt="2023-10-26T03:01:51.384" v="3470" actId="478"/>
          <ac:spMkLst>
            <pc:docMk/>
            <pc:sldMk cId="797801293" sldId="258"/>
            <ac:spMk id="27" creationId="{6D0779B5-96DB-63BA-476D-1FC3CE190D54}"/>
          </ac:spMkLst>
        </pc:spChg>
        <pc:spChg chg="add mod">
          <ac:chgData name="明阳 阮" userId="a4dcf2889a22c6f9" providerId="LiveId" clId="{389D68A1-24FC-423B-B5DD-8195EC5F55C7}" dt="2023-10-26T03:13:26.121" v="3603" actId="1076"/>
          <ac:spMkLst>
            <pc:docMk/>
            <pc:sldMk cId="797801293" sldId="258"/>
            <ac:spMk id="28" creationId="{C2BC1585-9874-AC8A-A7D7-150E2A733159}"/>
          </ac:spMkLst>
        </pc:spChg>
        <pc:spChg chg="add del mod">
          <ac:chgData name="明阳 阮" userId="a4dcf2889a22c6f9" providerId="LiveId" clId="{389D68A1-24FC-423B-B5DD-8195EC5F55C7}" dt="2023-10-26T02:58:33.705" v="3429" actId="478"/>
          <ac:spMkLst>
            <pc:docMk/>
            <pc:sldMk cId="797801293" sldId="258"/>
            <ac:spMk id="29" creationId="{36A1EC4E-EF62-0994-B039-D38A6A77DA80}"/>
          </ac:spMkLst>
        </pc:spChg>
        <pc:spChg chg="add del mod">
          <ac:chgData name="明阳 阮" userId="a4dcf2889a22c6f9" providerId="LiveId" clId="{389D68A1-24FC-423B-B5DD-8195EC5F55C7}" dt="2023-10-23T03:36:22.578" v="628" actId="478"/>
          <ac:spMkLst>
            <pc:docMk/>
            <pc:sldMk cId="797801293" sldId="258"/>
            <ac:spMk id="29" creationId="{49DDC675-EE99-76E8-DB19-EC26B159804C}"/>
          </ac:spMkLst>
        </pc:spChg>
        <pc:spChg chg="add del mod ord">
          <ac:chgData name="明阳 阮" userId="a4dcf2889a22c6f9" providerId="LiveId" clId="{389D68A1-24FC-423B-B5DD-8195EC5F55C7}" dt="2023-10-26T02:57:21.461" v="3426" actId="478"/>
          <ac:spMkLst>
            <pc:docMk/>
            <pc:sldMk cId="797801293" sldId="258"/>
            <ac:spMk id="30" creationId="{66DD5D89-60CC-19CF-1A3F-51305FA07E82}"/>
          </ac:spMkLst>
        </pc:spChg>
        <pc:spChg chg="add del mod ord">
          <ac:chgData name="明阳 阮" userId="a4dcf2889a22c6f9" providerId="LiveId" clId="{389D68A1-24FC-423B-B5DD-8195EC5F55C7}" dt="2023-10-26T02:57:24.111" v="3427" actId="478"/>
          <ac:spMkLst>
            <pc:docMk/>
            <pc:sldMk cId="797801293" sldId="258"/>
            <ac:spMk id="31" creationId="{115543B4-B7F6-6946-E8D0-9FE1E4AEF4C2}"/>
          </ac:spMkLst>
        </pc:spChg>
        <pc:spChg chg="add del mod">
          <ac:chgData name="明阳 阮" userId="a4dcf2889a22c6f9" providerId="LiveId" clId="{389D68A1-24FC-423B-B5DD-8195EC5F55C7}" dt="2023-10-26T03:01:04.128" v="3452" actId="478"/>
          <ac:spMkLst>
            <pc:docMk/>
            <pc:sldMk cId="797801293" sldId="258"/>
            <ac:spMk id="32" creationId="{92B0AB89-ECD2-EACE-0769-7354C04F0A4D}"/>
          </ac:spMkLst>
        </pc:spChg>
        <pc:spChg chg="add del mod">
          <ac:chgData name="明阳 阮" userId="a4dcf2889a22c6f9" providerId="LiveId" clId="{389D68A1-24FC-423B-B5DD-8195EC5F55C7}" dt="2023-10-23T03:35:19.078" v="609" actId="478"/>
          <ac:spMkLst>
            <pc:docMk/>
            <pc:sldMk cId="797801293" sldId="258"/>
            <ac:spMk id="32" creationId="{93B463D2-F2A3-5E23-8214-4DA760518CF0}"/>
          </ac:spMkLst>
        </pc:spChg>
        <pc:spChg chg="add del mod">
          <ac:chgData name="明阳 阮" userId="a4dcf2889a22c6f9" providerId="LiveId" clId="{389D68A1-24FC-423B-B5DD-8195EC5F55C7}" dt="2023-10-23T03:35:39.302" v="615" actId="478"/>
          <ac:spMkLst>
            <pc:docMk/>
            <pc:sldMk cId="797801293" sldId="258"/>
            <ac:spMk id="33" creationId="{2320DBCF-DBD9-BED0-3564-8CF5F55972F5}"/>
          </ac:spMkLst>
        </pc:spChg>
        <pc:spChg chg="add del mod">
          <ac:chgData name="明阳 阮" userId="a4dcf2889a22c6f9" providerId="LiveId" clId="{389D68A1-24FC-423B-B5DD-8195EC5F55C7}" dt="2023-10-26T03:01:08.487" v="3453" actId="478"/>
          <ac:spMkLst>
            <pc:docMk/>
            <pc:sldMk cId="797801293" sldId="258"/>
            <ac:spMk id="33" creationId="{34E74D17-ABB4-6272-21DD-EB8497DFA22B}"/>
          </ac:spMkLst>
        </pc:spChg>
        <pc:spChg chg="add del mod">
          <ac:chgData name="明阳 阮" userId="a4dcf2889a22c6f9" providerId="LiveId" clId="{389D68A1-24FC-423B-B5DD-8195EC5F55C7}" dt="2023-10-23T03:12:54.858" v="384" actId="478"/>
          <ac:spMkLst>
            <pc:docMk/>
            <pc:sldMk cId="797801293" sldId="258"/>
            <ac:spMk id="34" creationId="{B0E38874-712C-832A-9E4F-4D5BE81E1D34}"/>
          </ac:spMkLst>
        </pc:spChg>
        <pc:spChg chg="add del mod">
          <ac:chgData name="明阳 阮" userId="a4dcf2889a22c6f9" providerId="LiveId" clId="{389D68A1-24FC-423B-B5DD-8195EC5F55C7}" dt="2023-10-26T03:01:17.239" v="3455" actId="478"/>
          <ac:spMkLst>
            <pc:docMk/>
            <pc:sldMk cId="797801293" sldId="258"/>
            <ac:spMk id="34" creationId="{B8671473-A59D-3EA7-36A5-1557911DA1E2}"/>
          </ac:spMkLst>
        </pc:spChg>
        <pc:spChg chg="add del mod">
          <ac:chgData name="明阳 阮" userId="a4dcf2889a22c6f9" providerId="LiveId" clId="{389D68A1-24FC-423B-B5DD-8195EC5F55C7}" dt="2023-10-26T03:13:12.576" v="3600" actId="1076"/>
          <ac:spMkLst>
            <pc:docMk/>
            <pc:sldMk cId="797801293" sldId="258"/>
            <ac:spMk id="35" creationId="{4C9251C4-85AE-F956-A573-BB95E64385E8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37" creationId="{40C8945A-C38D-93D5-52E0-BD2F2CE817F6}"/>
          </ac:spMkLst>
        </pc:spChg>
        <pc:spChg chg="add del mod">
          <ac:chgData name="明阳 阮" userId="a4dcf2889a22c6f9" providerId="LiveId" clId="{389D68A1-24FC-423B-B5DD-8195EC5F55C7}" dt="2023-10-23T03:15:58.372" v="444" actId="478"/>
          <ac:spMkLst>
            <pc:docMk/>
            <pc:sldMk cId="797801293" sldId="258"/>
            <ac:spMk id="38" creationId="{7E136732-EEAA-9AB0-B959-2DEA67F45510}"/>
          </ac:spMkLst>
        </pc:spChg>
        <pc:spChg chg="add del mod">
          <ac:chgData name="明阳 阮" userId="a4dcf2889a22c6f9" providerId="LiveId" clId="{389D68A1-24FC-423B-B5DD-8195EC5F55C7}" dt="2023-10-23T03:21:35.961" v="488" actId="478"/>
          <ac:spMkLst>
            <pc:docMk/>
            <pc:sldMk cId="797801293" sldId="258"/>
            <ac:spMk id="39" creationId="{07D86316-CFEF-ED68-ACAE-F6FC7C0B3414}"/>
          </ac:spMkLst>
        </pc:spChg>
        <pc:spChg chg="add del mod">
          <ac:chgData name="明阳 阮" userId="a4dcf2889a22c6f9" providerId="LiveId" clId="{389D68A1-24FC-423B-B5DD-8195EC5F55C7}" dt="2023-10-23T03:17:02.420" v="449" actId="478"/>
          <ac:spMkLst>
            <pc:docMk/>
            <pc:sldMk cId="797801293" sldId="258"/>
            <ac:spMk id="40" creationId="{1884A178-E243-4DE1-E96A-2B4DE2C2E82A}"/>
          </ac:spMkLst>
        </pc:spChg>
        <pc:spChg chg="add del mod">
          <ac:chgData name="明阳 阮" userId="a4dcf2889a22c6f9" providerId="LiveId" clId="{389D68A1-24FC-423B-B5DD-8195EC5F55C7}" dt="2023-10-23T03:17:47.377" v="457" actId="478"/>
          <ac:spMkLst>
            <pc:docMk/>
            <pc:sldMk cId="797801293" sldId="258"/>
            <ac:spMk id="41" creationId="{D695A33F-C9CB-DD74-8AA4-9AFC1FC0D164}"/>
          </ac:spMkLst>
        </pc:spChg>
        <pc:spChg chg="add del mod">
          <ac:chgData name="明阳 阮" userId="a4dcf2889a22c6f9" providerId="LiveId" clId="{389D68A1-24FC-423B-B5DD-8195EC5F55C7}" dt="2023-10-23T03:21:35.961" v="488" actId="478"/>
          <ac:spMkLst>
            <pc:docMk/>
            <pc:sldMk cId="797801293" sldId="258"/>
            <ac:spMk id="42" creationId="{867D0C2F-029A-86CD-40ED-6BF868A0EB6C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43" creationId="{0B4C573B-0CBE-57D9-62D1-0D33EC423095}"/>
          </ac:spMkLst>
        </pc:spChg>
        <pc:spChg chg="add mod">
          <ac:chgData name="明阳 阮" userId="a4dcf2889a22c6f9" providerId="LiveId" clId="{389D68A1-24FC-423B-B5DD-8195EC5F55C7}" dt="2023-10-26T03:13:04.835" v="3598" actId="403"/>
          <ac:spMkLst>
            <pc:docMk/>
            <pc:sldMk cId="797801293" sldId="258"/>
            <ac:spMk id="43" creationId="{31DB4BE4-4F42-7DEA-3EDD-7D53FD9B6696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44" creationId="{714F8AD4-A78B-1A41-73F3-7D73FCFC53A8}"/>
          </ac:spMkLst>
        </pc:spChg>
        <pc:spChg chg="add mod">
          <ac:chgData name="明阳 阮" userId="a4dcf2889a22c6f9" providerId="LiveId" clId="{389D68A1-24FC-423B-B5DD-8195EC5F55C7}" dt="2023-10-26T03:12:48.153" v="3593" actId="403"/>
          <ac:spMkLst>
            <pc:docMk/>
            <pc:sldMk cId="797801293" sldId="258"/>
            <ac:spMk id="44" creationId="{A1EDBE1A-2E92-ECA3-B95A-D15B1D33A7DD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45" creationId="{F697825D-3C90-E0A3-0A24-4540B9F2E64E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46" creationId="{2FF2DF7B-9594-4BDE-27AA-03F4D2379422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48" creationId="{99405CC9-EDEC-DF8B-7D7B-D342257D1CE8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49" creationId="{E16F77EA-F8E7-ADA0-9E3B-B8C35B9EE8E3}"/>
          </ac:spMkLst>
        </pc:spChg>
        <pc:spChg chg="add del mod">
          <ac:chgData name="明阳 阮" userId="a4dcf2889a22c6f9" providerId="LiveId" clId="{389D68A1-24FC-423B-B5DD-8195EC5F55C7}" dt="2023-10-23T03:18:54.162" v="473" actId="478"/>
          <ac:spMkLst>
            <pc:docMk/>
            <pc:sldMk cId="797801293" sldId="258"/>
            <ac:spMk id="50" creationId="{1748E532-2C1C-80B3-AC2C-03AE3B8E63E0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51" creationId="{CB7CC108-C943-68B1-D290-02D732FF3258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52" creationId="{CBB0DDB3-0BE1-726B-B5A2-E4B9255C4393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53" creationId="{5EEDC053-960E-DBF7-ECFF-DA673583EEF4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54" creationId="{866DED86-559E-A34A-31CD-3AAF894B1411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56" creationId="{62B6D363-E195-7A93-AC8A-5446B5F4D8C1}"/>
          </ac:spMkLst>
        </pc:spChg>
        <pc:spChg chg="add del mod">
          <ac:chgData name="明阳 阮" userId="a4dcf2889a22c6f9" providerId="LiveId" clId="{389D68A1-24FC-423B-B5DD-8195EC5F55C7}" dt="2023-10-23T03:20:38.907" v="476" actId="21"/>
          <ac:spMkLst>
            <pc:docMk/>
            <pc:sldMk cId="797801293" sldId="258"/>
            <ac:spMk id="57" creationId="{8B3EB7F0-7C45-F718-75C8-EA81FE2974D2}"/>
          </ac:spMkLst>
        </pc:spChg>
        <pc:spChg chg="add mod">
          <ac:chgData name="明阳 阮" userId="a4dcf2889a22c6f9" providerId="LiveId" clId="{389D68A1-24FC-423B-B5DD-8195EC5F55C7}" dt="2023-10-25T07:21:16.416" v="2139" actId="20577"/>
          <ac:spMkLst>
            <pc:docMk/>
            <pc:sldMk cId="797801293" sldId="258"/>
            <ac:spMk id="58" creationId="{679BF32B-065A-50D5-18E4-658CB212CA93}"/>
          </ac:spMkLst>
        </pc:spChg>
        <pc:spChg chg="add del mod">
          <ac:chgData name="明阳 阮" userId="a4dcf2889a22c6f9" providerId="LiveId" clId="{389D68A1-24FC-423B-B5DD-8195EC5F55C7}" dt="2023-10-23T03:27:14.438" v="569" actId="478"/>
          <ac:spMkLst>
            <pc:docMk/>
            <pc:sldMk cId="797801293" sldId="258"/>
            <ac:spMk id="59" creationId="{FA99F821-231A-F74F-C27E-7E70D65E732C}"/>
          </ac:spMkLst>
        </pc:spChg>
        <pc:spChg chg="add del mod">
          <ac:chgData name="明阳 阮" userId="a4dcf2889a22c6f9" providerId="LiveId" clId="{389D68A1-24FC-423B-B5DD-8195EC5F55C7}" dt="2023-10-23T04:14:50.808" v="681" actId="478"/>
          <ac:spMkLst>
            <pc:docMk/>
            <pc:sldMk cId="797801293" sldId="258"/>
            <ac:spMk id="60" creationId="{84573270-4685-C68B-12A5-BB270549EA61}"/>
          </ac:spMkLst>
        </pc:spChg>
        <pc:spChg chg="add del mod">
          <ac:chgData name="明阳 阮" userId="a4dcf2889a22c6f9" providerId="LiveId" clId="{389D68A1-24FC-423B-B5DD-8195EC5F55C7}" dt="2023-10-23T04:14:38.930" v="661" actId="478"/>
          <ac:spMkLst>
            <pc:docMk/>
            <pc:sldMk cId="797801293" sldId="258"/>
            <ac:spMk id="67" creationId="{3842CB37-1D98-9F32-8D87-4A4CDAFE981C}"/>
          </ac:spMkLst>
        </pc:spChg>
        <pc:spChg chg="add mod">
          <ac:chgData name="明阳 阮" userId="a4dcf2889a22c6f9" providerId="LiveId" clId="{389D68A1-24FC-423B-B5DD-8195EC5F55C7}" dt="2023-10-24T06:29:14.337" v="1835" actId="20577"/>
          <ac:spMkLst>
            <pc:docMk/>
            <pc:sldMk cId="797801293" sldId="258"/>
            <ac:spMk id="68" creationId="{19C727C4-C16F-81DB-6250-84C71890BC73}"/>
          </ac:spMkLst>
        </pc:spChg>
        <pc:spChg chg="add mod">
          <ac:chgData name="明阳 阮" userId="a4dcf2889a22c6f9" providerId="LiveId" clId="{389D68A1-24FC-423B-B5DD-8195EC5F55C7}" dt="2023-10-26T03:15:07.096" v="3684" actId="12"/>
          <ac:spMkLst>
            <pc:docMk/>
            <pc:sldMk cId="797801293" sldId="258"/>
            <ac:spMk id="69" creationId="{F6387344-7FD2-2764-FFCB-1403E0C07395}"/>
          </ac:spMkLst>
        </pc:spChg>
        <pc:spChg chg="add del mod">
          <ac:chgData name="明阳 阮" userId="a4dcf2889a22c6f9" providerId="LiveId" clId="{389D68A1-24FC-423B-B5DD-8195EC5F55C7}" dt="2023-10-26T01:11:38.986" v="2826" actId="478"/>
          <ac:spMkLst>
            <pc:docMk/>
            <pc:sldMk cId="797801293" sldId="258"/>
            <ac:spMk id="70" creationId="{318AA371-AFEF-0E75-CCDD-8978E4B1DBB4}"/>
          </ac:spMkLst>
        </pc:spChg>
        <pc:picChg chg="add del mod">
          <ac:chgData name="明阳 阮" userId="a4dcf2889a22c6f9" providerId="LiveId" clId="{389D68A1-24FC-423B-B5DD-8195EC5F55C7}" dt="2023-10-26T03:10:16.650" v="3557" actId="478"/>
          <ac:picMkLst>
            <pc:docMk/>
            <pc:sldMk cId="797801293" sldId="258"/>
            <ac:picMk id="5" creationId="{F0C2F569-CB7D-39F5-28DE-C83561152763}"/>
          </ac:picMkLst>
        </pc:picChg>
        <pc:picChg chg="add del mod ord">
          <ac:chgData name="明阳 阮" userId="a4dcf2889a22c6f9" providerId="LiveId" clId="{389D68A1-24FC-423B-B5DD-8195EC5F55C7}" dt="2023-10-26T03:11:03.484" v="3571" actId="478"/>
          <ac:picMkLst>
            <pc:docMk/>
            <pc:sldMk cId="797801293" sldId="258"/>
            <ac:picMk id="45" creationId="{2B21F652-E99D-BB4D-EF65-E6FF2F5B77B8}"/>
          </ac:picMkLst>
        </pc:picChg>
        <pc:picChg chg="add mod ord">
          <ac:chgData name="明阳 阮" userId="a4dcf2889a22c6f9" providerId="LiveId" clId="{389D68A1-24FC-423B-B5DD-8195EC5F55C7}" dt="2023-10-26T03:11:14.090" v="3575" actId="1076"/>
          <ac:picMkLst>
            <pc:docMk/>
            <pc:sldMk cId="797801293" sldId="258"/>
            <ac:picMk id="47" creationId="{35723FE9-1EC3-3299-DB11-F6D124DB0762}"/>
          </ac:picMkLst>
        </pc:picChg>
        <pc:picChg chg="add del mod modCrop">
          <ac:chgData name="明阳 阮" userId="a4dcf2889a22c6f9" providerId="LiveId" clId="{389D68A1-24FC-423B-B5DD-8195EC5F55C7}" dt="2023-10-23T03:29:49.392" v="581" actId="21"/>
          <ac:picMkLst>
            <pc:docMk/>
            <pc:sldMk cId="797801293" sldId="258"/>
            <ac:picMk id="62" creationId="{DD2F987E-C6B7-AD73-E23F-30C58AE1DAC7}"/>
          </ac:picMkLst>
        </pc:picChg>
        <pc:cxnChg chg="add del mod">
          <ac:chgData name="明阳 阮" userId="a4dcf2889a22c6f9" providerId="LiveId" clId="{389D68A1-24FC-423B-B5DD-8195EC5F55C7}" dt="2023-10-23T03:12:40.534" v="381"/>
          <ac:cxnSpMkLst>
            <pc:docMk/>
            <pc:sldMk cId="797801293" sldId="258"/>
            <ac:cxnSpMk id="6" creationId="{5110CF40-55BE-89BA-2D34-2B539C27E1AE}"/>
          </ac:cxnSpMkLst>
        </pc:cxnChg>
        <pc:cxnChg chg="add del mod">
          <ac:chgData name="明阳 阮" userId="a4dcf2889a22c6f9" providerId="LiveId" clId="{389D68A1-24FC-423B-B5DD-8195EC5F55C7}" dt="2023-10-23T03:12:40.534" v="381"/>
          <ac:cxnSpMkLst>
            <pc:docMk/>
            <pc:sldMk cId="797801293" sldId="258"/>
            <ac:cxnSpMk id="7" creationId="{064FCF0F-860E-E946-1FAE-E12DCF97A6D1}"/>
          </ac:cxnSpMkLst>
        </pc:cxnChg>
        <pc:cxnChg chg="add del">
          <ac:chgData name="明阳 阮" userId="a4dcf2889a22c6f9" providerId="LiveId" clId="{389D68A1-24FC-423B-B5DD-8195EC5F55C7}" dt="2023-10-24T06:56:01.517" v="2051" actId="478"/>
          <ac:cxnSpMkLst>
            <pc:docMk/>
            <pc:sldMk cId="797801293" sldId="258"/>
            <ac:cxnSpMk id="8" creationId="{2FCCA2A9-71CF-25DB-5197-60095B1CA5FC}"/>
          </ac:cxnSpMkLst>
        </pc:cxnChg>
        <pc:cxnChg chg="add mod">
          <ac:chgData name="明阳 阮" userId="a4dcf2889a22c6f9" providerId="LiveId" clId="{389D68A1-24FC-423B-B5DD-8195EC5F55C7}" dt="2023-10-26T03:11:48.071" v="3583" actId="14100"/>
          <ac:cxnSpMkLst>
            <pc:docMk/>
            <pc:sldMk cId="797801293" sldId="258"/>
            <ac:cxnSpMk id="10" creationId="{570CD87D-65D0-4ABC-EE71-9ABCE475B697}"/>
          </ac:cxnSpMkLst>
        </pc:cxnChg>
        <pc:cxnChg chg="add del mod">
          <ac:chgData name="明阳 阮" userId="a4dcf2889a22c6f9" providerId="LiveId" clId="{389D68A1-24FC-423B-B5DD-8195EC5F55C7}" dt="2023-10-23T03:12:40.534" v="381"/>
          <ac:cxnSpMkLst>
            <pc:docMk/>
            <pc:sldMk cId="797801293" sldId="258"/>
            <ac:cxnSpMk id="10" creationId="{92F20C93-7CED-FD5F-9C13-3F6AA4E026D7}"/>
          </ac:cxnSpMkLst>
        </pc:cxnChg>
        <pc:cxnChg chg="add mod">
          <ac:chgData name="明阳 阮" userId="a4dcf2889a22c6f9" providerId="LiveId" clId="{389D68A1-24FC-423B-B5DD-8195EC5F55C7}" dt="2023-10-26T03:11:50.286" v="3584" actId="14100"/>
          <ac:cxnSpMkLst>
            <pc:docMk/>
            <pc:sldMk cId="797801293" sldId="258"/>
            <ac:cxnSpMk id="11" creationId="{314C23F8-0120-8D6C-C366-EFBF74C2E356}"/>
          </ac:cxnSpMkLst>
        </pc:cxnChg>
        <pc:cxnChg chg="add del mod">
          <ac:chgData name="明阳 阮" userId="a4dcf2889a22c6f9" providerId="LiveId" clId="{389D68A1-24FC-423B-B5DD-8195EC5F55C7}" dt="2023-10-23T03:12:40.534" v="381"/>
          <ac:cxnSpMkLst>
            <pc:docMk/>
            <pc:sldMk cId="797801293" sldId="258"/>
            <ac:cxnSpMk id="14" creationId="{5E8BEE0E-D4C8-56E5-C3C8-9EA82879AF58}"/>
          </ac:cxnSpMkLst>
        </pc:cxnChg>
        <pc:cxnChg chg="add del mod">
          <ac:chgData name="明阳 阮" userId="a4dcf2889a22c6f9" providerId="LiveId" clId="{389D68A1-24FC-423B-B5DD-8195EC5F55C7}" dt="2023-10-26T02:09:32.983" v="3000" actId="478"/>
          <ac:cxnSpMkLst>
            <pc:docMk/>
            <pc:sldMk cId="797801293" sldId="258"/>
            <ac:cxnSpMk id="14" creationId="{FC55E21C-06ED-0243-AC14-6F595F51629B}"/>
          </ac:cxnSpMkLst>
        </pc:cxnChg>
        <pc:cxnChg chg="add del mod">
          <ac:chgData name="明阳 阮" userId="a4dcf2889a22c6f9" providerId="LiveId" clId="{389D68A1-24FC-423B-B5DD-8195EC5F55C7}" dt="2023-10-23T03:12:40.534" v="381"/>
          <ac:cxnSpMkLst>
            <pc:docMk/>
            <pc:sldMk cId="797801293" sldId="258"/>
            <ac:cxnSpMk id="15" creationId="{829FA796-657F-43CF-3F92-CB1F4FEF6CF5}"/>
          </ac:cxnSpMkLst>
        </pc:cxnChg>
        <pc:cxnChg chg="add mod">
          <ac:chgData name="明阳 阮" userId="a4dcf2889a22c6f9" providerId="LiveId" clId="{389D68A1-24FC-423B-B5DD-8195EC5F55C7}" dt="2023-10-26T03:12:59.025" v="3596" actId="1076"/>
          <ac:cxnSpMkLst>
            <pc:docMk/>
            <pc:sldMk cId="797801293" sldId="258"/>
            <ac:cxnSpMk id="22" creationId="{E6B6F740-CECE-9418-6741-D4B1E3594A73}"/>
          </ac:cxnSpMkLst>
        </pc:cxnChg>
        <pc:cxnChg chg="add mod">
          <ac:chgData name="明阳 阮" userId="a4dcf2889a22c6f9" providerId="LiveId" clId="{389D68A1-24FC-423B-B5DD-8195EC5F55C7}" dt="2023-10-26T03:13:24.285" v="3602" actId="1076"/>
          <ac:cxnSpMkLst>
            <pc:docMk/>
            <pc:sldMk cId="797801293" sldId="258"/>
            <ac:cxnSpMk id="23" creationId="{747F8288-3A10-EF4A-4F8C-1873DF227B8E}"/>
          </ac:cxnSpMkLst>
        </pc:cxnChg>
        <pc:cxnChg chg="add del mod">
          <ac:chgData name="明阳 阮" userId="a4dcf2889a22c6f9" providerId="LiveId" clId="{389D68A1-24FC-423B-B5DD-8195EC5F55C7}" dt="2023-10-23T03:13:13.613" v="392" actId="478"/>
          <ac:cxnSpMkLst>
            <pc:docMk/>
            <pc:sldMk cId="797801293" sldId="258"/>
            <ac:cxnSpMk id="26" creationId="{227BCFF6-FFA2-700A-AEA2-03406143C2A9}"/>
          </ac:cxnSpMkLst>
        </pc:cxnChg>
        <pc:cxnChg chg="add del mod">
          <ac:chgData name="明阳 阮" userId="a4dcf2889a22c6f9" providerId="LiveId" clId="{389D68A1-24FC-423B-B5DD-8195EC5F55C7}" dt="2023-10-23T03:13:05.356" v="390" actId="478"/>
          <ac:cxnSpMkLst>
            <pc:docMk/>
            <pc:sldMk cId="797801293" sldId="258"/>
            <ac:cxnSpMk id="30" creationId="{3FA30118-27EF-CB66-5A78-696D0AD00C87}"/>
          </ac:cxnSpMkLst>
        </pc:cxnChg>
        <pc:cxnChg chg="add del mod">
          <ac:chgData name="明阳 阮" userId="a4dcf2889a22c6f9" providerId="LiveId" clId="{389D68A1-24FC-423B-B5DD-8195EC5F55C7}" dt="2023-10-23T03:12:57.471" v="386" actId="478"/>
          <ac:cxnSpMkLst>
            <pc:docMk/>
            <pc:sldMk cId="797801293" sldId="258"/>
            <ac:cxnSpMk id="31" creationId="{26096A58-CB0B-8467-3375-39F7F29025C1}"/>
          </ac:cxnSpMkLst>
        </pc:cxnChg>
        <pc:cxnChg chg="add mod">
          <ac:chgData name="明阳 阮" userId="a4dcf2889a22c6f9" providerId="LiveId" clId="{389D68A1-24FC-423B-B5DD-8195EC5F55C7}" dt="2023-10-26T03:13:15.244" v="3601" actId="1076"/>
          <ac:cxnSpMkLst>
            <pc:docMk/>
            <pc:sldMk cId="797801293" sldId="258"/>
            <ac:cxnSpMk id="36" creationId="{49624380-2F57-CACF-A8D7-3A65D68D67AE}"/>
          </ac:cxnSpMkLst>
        </pc:cxnChg>
        <pc:cxnChg chg="add del mod">
          <ac:chgData name="明阳 阮" userId="a4dcf2889a22c6f9" providerId="LiveId" clId="{389D68A1-24FC-423B-B5DD-8195EC5F55C7}" dt="2023-10-23T03:20:38.907" v="476" actId="21"/>
          <ac:cxnSpMkLst>
            <pc:docMk/>
            <pc:sldMk cId="797801293" sldId="258"/>
            <ac:cxnSpMk id="47" creationId="{5A1A4C17-BF3F-F419-BAB5-8FAE4BF5AE40}"/>
          </ac:cxnSpMkLst>
        </pc:cxnChg>
        <pc:cxnChg chg="add del mod">
          <ac:chgData name="明阳 阮" userId="a4dcf2889a22c6f9" providerId="LiveId" clId="{389D68A1-24FC-423B-B5DD-8195EC5F55C7}" dt="2023-10-23T03:20:38.907" v="476" actId="21"/>
          <ac:cxnSpMkLst>
            <pc:docMk/>
            <pc:sldMk cId="797801293" sldId="258"/>
            <ac:cxnSpMk id="55" creationId="{89149EE7-B1A6-4EBE-E874-73FDDAD1036A}"/>
          </ac:cxnSpMkLst>
        </pc:cxnChg>
      </pc:sldChg>
      <pc:sldChg chg="addSp delSp modSp new mod ord">
        <pc:chgData name="明阳 阮" userId="a4dcf2889a22c6f9" providerId="LiveId" clId="{389D68A1-24FC-423B-B5DD-8195EC5F55C7}" dt="2023-10-26T03:08:37.885" v="3551"/>
        <pc:sldMkLst>
          <pc:docMk/>
          <pc:sldMk cId="3201725807" sldId="259"/>
        </pc:sldMkLst>
        <pc:spChg chg="add mod">
          <ac:chgData name="明阳 阮" userId="a4dcf2889a22c6f9" providerId="LiveId" clId="{389D68A1-24FC-423B-B5DD-8195EC5F55C7}" dt="2023-10-26T01:11:46.583" v="2829"/>
          <ac:spMkLst>
            <pc:docMk/>
            <pc:sldMk cId="3201725807" sldId="259"/>
            <ac:spMk id="2" creationId="{02F56F8C-FB99-A29E-64E5-5717D4F46B3D}"/>
          </ac:spMkLst>
        </pc:spChg>
        <pc:spChg chg="add del mod">
          <ac:chgData name="明阳 阮" userId="a4dcf2889a22c6f9" providerId="LiveId" clId="{389D68A1-24FC-423B-B5DD-8195EC5F55C7}" dt="2023-10-23T03:20:49.201" v="479" actId="478"/>
          <ac:spMkLst>
            <pc:docMk/>
            <pc:sldMk cId="3201725807" sldId="259"/>
            <ac:spMk id="2" creationId="{3B6D3EA6-0980-908E-451A-99BCBA2EBB26}"/>
          </ac:spMkLst>
        </pc:spChg>
        <pc:spChg chg="add del mod">
          <ac:chgData name="明阳 阮" userId="a4dcf2889a22c6f9" providerId="LiveId" clId="{389D68A1-24FC-423B-B5DD-8195EC5F55C7}" dt="2023-10-25T08:57:05.390" v="2787"/>
          <ac:spMkLst>
            <pc:docMk/>
            <pc:sldMk cId="3201725807" sldId="259"/>
            <ac:spMk id="2" creationId="{EC850661-6E86-D2D2-AB83-CCEB3C75C4F7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3" creationId="{0098309C-F60D-A64D-4497-96A9166A4418}"/>
          </ac:spMkLst>
        </pc:spChg>
        <pc:spChg chg="add mod">
          <ac:chgData name="明阳 阮" userId="a4dcf2889a22c6f9" providerId="LiveId" clId="{389D68A1-24FC-423B-B5DD-8195EC5F55C7}" dt="2023-10-26T03:07:55.700" v="3549" actId="207"/>
          <ac:spMkLst>
            <pc:docMk/>
            <pc:sldMk cId="3201725807" sldId="259"/>
            <ac:spMk id="4" creationId="{0713386E-3D87-F6E5-800D-3A2CD6834303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5" creationId="{89B44676-E98A-C75E-0DFB-AADCBF578DFE}"/>
          </ac:spMkLst>
        </pc:spChg>
        <pc:spChg chg="add mod">
          <ac:chgData name="明阳 阮" userId="a4dcf2889a22c6f9" providerId="LiveId" clId="{389D68A1-24FC-423B-B5DD-8195EC5F55C7}" dt="2023-10-26T03:07:51.112" v="3548" actId="207"/>
          <ac:spMkLst>
            <pc:docMk/>
            <pc:sldMk cId="3201725807" sldId="259"/>
            <ac:spMk id="6" creationId="{139A5E12-0D23-33FA-6A96-EC99AA1AD0BD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8" creationId="{688B5EEE-8CAB-33BE-D7A1-7C66AFD09785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9" creationId="{F1E0D209-5930-91CE-BC84-E8C771DFC13D}"/>
          </ac:spMkLst>
        </pc:spChg>
        <pc:spChg chg="add del mod">
          <ac:chgData name="明阳 阮" userId="a4dcf2889a22c6f9" providerId="LiveId" clId="{389D68A1-24FC-423B-B5DD-8195EC5F55C7}" dt="2023-10-23T03:22:55.191" v="500" actId="478"/>
          <ac:spMkLst>
            <pc:docMk/>
            <pc:sldMk cId="3201725807" sldId="259"/>
            <ac:spMk id="10" creationId="{52C927CD-2492-A5A0-16FA-88C9D7D883F7}"/>
          </ac:spMkLst>
        </pc:spChg>
        <pc:spChg chg="add mod">
          <ac:chgData name="明阳 阮" userId="a4dcf2889a22c6f9" providerId="LiveId" clId="{389D68A1-24FC-423B-B5DD-8195EC5F55C7}" dt="2023-10-25T08:57:15.790" v="2804" actId="20577"/>
          <ac:spMkLst>
            <pc:docMk/>
            <pc:sldMk cId="3201725807" sldId="259"/>
            <ac:spMk id="10" creationId="{E37A0931-9E93-2FF7-561B-E949B1C28A74}"/>
          </ac:spMkLst>
        </pc:spChg>
        <pc:spChg chg="add mod">
          <ac:chgData name="明阳 阮" userId="a4dcf2889a22c6f9" providerId="LiveId" clId="{389D68A1-24FC-423B-B5DD-8195EC5F55C7}" dt="2023-10-26T03:06:57.116" v="3544" actId="207"/>
          <ac:spMkLst>
            <pc:docMk/>
            <pc:sldMk cId="3201725807" sldId="259"/>
            <ac:spMk id="11" creationId="{CBC1A570-59EF-0490-D476-366281C00381}"/>
          </ac:spMkLst>
        </pc:spChg>
        <pc:spChg chg="add mod ord">
          <ac:chgData name="明阳 阮" userId="a4dcf2889a22c6f9" providerId="LiveId" clId="{389D68A1-24FC-423B-B5DD-8195EC5F55C7}" dt="2023-10-26T01:55:59.096" v="2935" actId="20577"/>
          <ac:spMkLst>
            <pc:docMk/>
            <pc:sldMk cId="3201725807" sldId="259"/>
            <ac:spMk id="12" creationId="{F038348A-D60B-B86A-564E-7EF05819C350}"/>
          </ac:spMkLst>
        </pc:spChg>
        <pc:spChg chg="add mod">
          <ac:chgData name="明阳 阮" userId="a4dcf2889a22c6f9" providerId="LiveId" clId="{389D68A1-24FC-423B-B5DD-8195EC5F55C7}" dt="2023-10-26T03:06:46.302" v="3543" actId="207"/>
          <ac:spMkLst>
            <pc:docMk/>
            <pc:sldMk cId="3201725807" sldId="259"/>
            <ac:spMk id="13" creationId="{74AA54DD-C59C-AD7E-3C1D-61A86DD3398A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15" creationId="{6639A8ED-A53B-970E-38D2-6E14DD8F9F6E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16" creationId="{463AB41A-AB1A-9273-F0D5-B2C4B35E8C2B}"/>
          </ac:spMkLst>
        </pc:spChg>
        <pc:spChg chg="add del mod">
          <ac:chgData name="明阳 阮" userId="a4dcf2889a22c6f9" providerId="LiveId" clId="{389D68A1-24FC-423B-B5DD-8195EC5F55C7}" dt="2023-10-25T08:57:06.979" v="2788" actId="478"/>
          <ac:spMkLst>
            <pc:docMk/>
            <pc:sldMk cId="3201725807" sldId="259"/>
            <ac:spMk id="17" creationId="{AF7D8635-5B67-0977-1BB3-4EA7A977A15B}"/>
          </ac:spMkLst>
        </pc:spChg>
        <pc:spChg chg="add mod">
          <ac:chgData name="明阳 阮" userId="a4dcf2889a22c6f9" providerId="LiveId" clId="{389D68A1-24FC-423B-B5DD-8195EC5F55C7}" dt="2023-10-24T06:44:30.352" v="2024" actId="1076"/>
          <ac:spMkLst>
            <pc:docMk/>
            <pc:sldMk cId="3201725807" sldId="259"/>
            <ac:spMk id="18" creationId="{D8DB7BE6-8413-BA1B-5E6D-5F2EDF47C557}"/>
          </ac:spMkLst>
        </pc:spChg>
        <pc:spChg chg="add del mod">
          <ac:chgData name="明阳 阮" userId="a4dcf2889a22c6f9" providerId="LiveId" clId="{389D68A1-24FC-423B-B5DD-8195EC5F55C7}" dt="2023-10-23T03:21:21.753" v="485" actId="478"/>
          <ac:spMkLst>
            <pc:docMk/>
            <pc:sldMk cId="3201725807" sldId="259"/>
            <ac:spMk id="18" creationId="{FEDDF7FC-D669-A0F5-727D-73D1CEC69F67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19" creationId="{AE58E0E0-363E-8D58-F559-EE5D763C0711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22" creationId="{77BF3E54-E5C3-DC94-BE1D-6CC67D00D3C9}"/>
          </ac:spMkLst>
        </pc:spChg>
        <pc:spChg chg="add mod">
          <ac:chgData name="明阳 阮" userId="a4dcf2889a22c6f9" providerId="LiveId" clId="{389D68A1-24FC-423B-B5DD-8195EC5F55C7}" dt="2023-10-26T03:07:05.483" v="3545" actId="207"/>
          <ac:spMkLst>
            <pc:docMk/>
            <pc:sldMk cId="3201725807" sldId="259"/>
            <ac:spMk id="23" creationId="{E888E348-8933-7B5C-49FD-755501BF78A1}"/>
          </ac:spMkLst>
        </pc:spChg>
        <pc:spChg chg="add mod">
          <ac:chgData name="明阳 阮" userId="a4dcf2889a22c6f9" providerId="LiveId" clId="{389D68A1-24FC-423B-B5DD-8195EC5F55C7}" dt="2023-10-26T03:06:45.769" v="3542" actId="207"/>
          <ac:spMkLst>
            <pc:docMk/>
            <pc:sldMk cId="3201725807" sldId="259"/>
            <ac:spMk id="24" creationId="{FDA1C4BA-1D11-2733-A9AC-540EA6990120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26" creationId="{54D1DFAC-48FB-62B7-FFB3-DD940095707C}"/>
          </ac:spMkLst>
        </pc:spChg>
        <pc:spChg chg="add mod">
          <ac:chgData name="明阳 阮" userId="a4dcf2889a22c6f9" providerId="LiveId" clId="{389D68A1-24FC-423B-B5DD-8195EC5F55C7}" dt="2023-10-23T04:28:11.962" v="1296" actId="1035"/>
          <ac:spMkLst>
            <pc:docMk/>
            <pc:sldMk cId="3201725807" sldId="259"/>
            <ac:spMk id="27" creationId="{21D81905-FED0-A79F-106A-104A122EBF37}"/>
          </ac:spMkLst>
        </pc:spChg>
        <pc:spChg chg="add mod">
          <ac:chgData name="明阳 阮" userId="a4dcf2889a22c6f9" providerId="LiveId" clId="{389D68A1-24FC-423B-B5DD-8195EC5F55C7}" dt="2023-10-25T08:55:50.696" v="2779" actId="1076"/>
          <ac:spMkLst>
            <pc:docMk/>
            <pc:sldMk cId="3201725807" sldId="259"/>
            <ac:spMk id="28" creationId="{D9AFD9A5-BB7F-8B8B-34FA-A8FDAD790BD1}"/>
          </ac:spMkLst>
        </pc:spChg>
        <pc:spChg chg="add del mod">
          <ac:chgData name="明阳 阮" userId="a4dcf2889a22c6f9" providerId="LiveId" clId="{389D68A1-24FC-423B-B5DD-8195EC5F55C7}" dt="2023-10-23T04:21:00.799" v="894" actId="478"/>
          <ac:spMkLst>
            <pc:docMk/>
            <pc:sldMk cId="3201725807" sldId="259"/>
            <ac:spMk id="29" creationId="{8B139622-BFC0-C918-E2C9-28756073B0AA}"/>
          </ac:spMkLst>
        </pc:spChg>
        <pc:spChg chg="add mod">
          <ac:chgData name="明阳 阮" userId="a4dcf2889a22c6f9" providerId="LiveId" clId="{389D68A1-24FC-423B-B5DD-8195EC5F55C7}" dt="2023-10-26T02:21:00.960" v="3206" actId="20577"/>
          <ac:spMkLst>
            <pc:docMk/>
            <pc:sldMk cId="3201725807" sldId="259"/>
            <ac:spMk id="30" creationId="{9FFAD867-0EE9-D0CC-E693-E08AF68EEFBB}"/>
          </ac:spMkLst>
        </pc:spChg>
        <pc:spChg chg="add del mod">
          <ac:chgData name="明阳 阮" userId="a4dcf2889a22c6f9" providerId="LiveId" clId="{389D68A1-24FC-423B-B5DD-8195EC5F55C7}" dt="2023-10-26T01:11:44.659" v="2828" actId="478"/>
          <ac:spMkLst>
            <pc:docMk/>
            <pc:sldMk cId="3201725807" sldId="259"/>
            <ac:spMk id="31" creationId="{0C21EB6A-DB5F-9CDD-6808-E22FABFD191A}"/>
          </ac:spMkLst>
        </pc:spChg>
        <pc:spChg chg="add mod">
          <ac:chgData name="明阳 阮" userId="a4dcf2889a22c6f9" providerId="LiveId" clId="{389D68A1-24FC-423B-B5DD-8195EC5F55C7}" dt="2023-10-24T06:44:21.035" v="2023" actId="1076"/>
          <ac:spMkLst>
            <pc:docMk/>
            <pc:sldMk cId="3201725807" sldId="259"/>
            <ac:spMk id="32" creationId="{C7BCC147-5ACC-1DD8-3589-B958011A5496}"/>
          </ac:spMkLst>
        </pc:spChg>
        <pc:cxnChg chg="add mod">
          <ac:chgData name="明阳 阮" userId="a4dcf2889a22c6f9" providerId="LiveId" clId="{389D68A1-24FC-423B-B5DD-8195EC5F55C7}" dt="2023-10-23T04:28:11.962" v="1296" actId="1035"/>
          <ac:cxnSpMkLst>
            <pc:docMk/>
            <pc:sldMk cId="3201725807" sldId="259"/>
            <ac:cxnSpMk id="7" creationId="{58DC0279-B531-3393-DBC5-46F9E1214308}"/>
          </ac:cxnSpMkLst>
        </pc:cxnChg>
        <pc:cxnChg chg="add del">
          <ac:chgData name="明阳 阮" userId="a4dcf2889a22c6f9" providerId="LiveId" clId="{389D68A1-24FC-423B-B5DD-8195EC5F55C7}" dt="2023-10-24T06:33:26.868" v="2008" actId="11529"/>
          <ac:cxnSpMkLst>
            <pc:docMk/>
            <pc:sldMk cId="3201725807" sldId="259"/>
            <ac:cxnSpMk id="10" creationId="{D7395555-0D67-8EE4-559C-B2FEB2C628F3}"/>
          </ac:cxnSpMkLst>
        </pc:cxnChg>
        <pc:cxnChg chg="add mod">
          <ac:chgData name="明阳 阮" userId="a4dcf2889a22c6f9" providerId="LiveId" clId="{389D68A1-24FC-423B-B5DD-8195EC5F55C7}" dt="2023-10-23T04:28:11.962" v="1296" actId="1035"/>
          <ac:cxnSpMkLst>
            <pc:docMk/>
            <pc:sldMk cId="3201725807" sldId="259"/>
            <ac:cxnSpMk id="14" creationId="{81F3C7A8-31E8-F23A-C255-0E65679E9AC6}"/>
          </ac:cxnSpMkLst>
        </pc:cxnChg>
        <pc:cxnChg chg="add del">
          <ac:chgData name="明阳 阮" userId="a4dcf2889a22c6f9" providerId="LiveId" clId="{389D68A1-24FC-423B-B5DD-8195EC5F55C7}" dt="2023-10-23T03:23:31.517" v="506" actId="478"/>
          <ac:cxnSpMkLst>
            <pc:docMk/>
            <pc:sldMk cId="3201725807" sldId="259"/>
            <ac:cxnSpMk id="21" creationId="{8D2784B5-785F-771F-9DF9-1A53AA7A8449}"/>
          </ac:cxnSpMkLst>
        </pc:cxnChg>
        <pc:cxnChg chg="add mod">
          <ac:chgData name="明阳 阮" userId="a4dcf2889a22c6f9" providerId="LiveId" clId="{389D68A1-24FC-423B-B5DD-8195EC5F55C7}" dt="2023-10-23T04:28:11.962" v="1296" actId="1035"/>
          <ac:cxnSpMkLst>
            <pc:docMk/>
            <pc:sldMk cId="3201725807" sldId="259"/>
            <ac:cxnSpMk id="25" creationId="{3D1A254D-1006-BF6A-6409-2975DE248958}"/>
          </ac:cxnSpMkLst>
        </pc:cxnChg>
      </pc:sldChg>
      <pc:sldChg chg="addSp delSp modSp add mod ord">
        <pc:chgData name="明阳 阮" userId="a4dcf2889a22c6f9" providerId="LiveId" clId="{389D68A1-24FC-423B-B5DD-8195EC5F55C7}" dt="2023-10-25T08:40:38.779" v="2578"/>
        <pc:sldMkLst>
          <pc:docMk/>
          <pc:sldMk cId="556811075" sldId="260"/>
        </pc:sldMkLst>
        <pc:spChg chg="mod">
          <ac:chgData name="明阳 阮" userId="a4dcf2889a22c6f9" providerId="LiveId" clId="{389D68A1-24FC-423B-B5DD-8195EC5F55C7}" dt="2023-10-25T07:37:32.382" v="2201" actId="1076"/>
          <ac:spMkLst>
            <pc:docMk/>
            <pc:sldMk cId="556811075" sldId="260"/>
            <ac:spMk id="3" creationId="{00853866-167B-87E3-E0BD-8494D71EC976}"/>
          </ac:spMkLst>
        </pc:spChg>
        <pc:spChg chg="mod">
          <ac:chgData name="明阳 阮" userId="a4dcf2889a22c6f9" providerId="LiveId" clId="{389D68A1-24FC-423B-B5DD-8195EC5F55C7}" dt="2023-10-25T07:45:31.148" v="2343" actId="1076"/>
          <ac:spMkLst>
            <pc:docMk/>
            <pc:sldMk cId="556811075" sldId="260"/>
            <ac:spMk id="4" creationId="{B55AA1C3-2D61-59B4-7CE5-F0EC966390BB}"/>
          </ac:spMkLst>
        </pc:spChg>
        <pc:spChg chg="del mod">
          <ac:chgData name="明阳 阮" userId="a4dcf2889a22c6f9" providerId="LiveId" clId="{389D68A1-24FC-423B-B5DD-8195EC5F55C7}" dt="2023-10-25T07:44:34.636" v="2342" actId="478"/>
          <ac:spMkLst>
            <pc:docMk/>
            <pc:sldMk cId="556811075" sldId="260"/>
            <ac:spMk id="6" creationId="{21896B62-7E22-FCEB-C86E-72C379C0E603}"/>
          </ac:spMkLst>
        </pc:spChg>
        <pc:spChg chg="add mod">
          <ac:chgData name="明阳 阮" userId="a4dcf2889a22c6f9" providerId="LiveId" clId="{389D68A1-24FC-423B-B5DD-8195EC5F55C7}" dt="2023-10-25T07:45:53.236" v="2348" actId="1076"/>
          <ac:spMkLst>
            <pc:docMk/>
            <pc:sldMk cId="556811075" sldId="260"/>
            <ac:spMk id="7" creationId="{1800DDD2-F87F-84F5-D2E4-29E8355B23C3}"/>
          </ac:spMkLst>
        </pc:spChg>
        <pc:spChg chg="add mod">
          <ac:chgData name="明阳 阮" userId="a4dcf2889a22c6f9" providerId="LiveId" clId="{389D68A1-24FC-423B-B5DD-8195EC5F55C7}" dt="2023-10-25T07:38:41.612" v="2230" actId="1076"/>
          <ac:spMkLst>
            <pc:docMk/>
            <pc:sldMk cId="556811075" sldId="260"/>
            <ac:spMk id="8" creationId="{90594CA0-8AD3-ECA3-6B51-ED9C692119AD}"/>
          </ac:spMkLst>
        </pc:spChg>
        <pc:spChg chg="add del mod">
          <ac:chgData name="明阳 阮" userId="a4dcf2889a22c6f9" providerId="LiveId" clId="{389D68A1-24FC-423B-B5DD-8195EC5F55C7}" dt="2023-10-25T07:38:11.673" v="2221" actId="478"/>
          <ac:spMkLst>
            <pc:docMk/>
            <pc:sldMk cId="556811075" sldId="260"/>
            <ac:spMk id="10" creationId="{1A7CA0A7-445C-4A89-1BA1-8BF9A81FE1D5}"/>
          </ac:spMkLst>
        </pc:spChg>
        <pc:spChg chg="add del mod">
          <ac:chgData name="明阳 阮" userId="a4dcf2889a22c6f9" providerId="LiveId" clId="{389D68A1-24FC-423B-B5DD-8195EC5F55C7}" dt="2023-10-25T07:38:12.919" v="2222" actId="478"/>
          <ac:spMkLst>
            <pc:docMk/>
            <pc:sldMk cId="556811075" sldId="260"/>
            <ac:spMk id="11" creationId="{4440BD33-725F-01CF-3B0E-3881F27E20C1}"/>
          </ac:spMkLst>
        </pc:spChg>
        <pc:spChg chg="add del mod">
          <ac:chgData name="明阳 阮" userId="a4dcf2889a22c6f9" providerId="LiveId" clId="{389D68A1-24FC-423B-B5DD-8195EC5F55C7}" dt="2023-10-25T07:38:14.240" v="2223" actId="478"/>
          <ac:spMkLst>
            <pc:docMk/>
            <pc:sldMk cId="556811075" sldId="260"/>
            <ac:spMk id="12" creationId="{9F3B2762-6963-6A57-0590-05CC06EE50DC}"/>
          </ac:spMkLst>
        </pc:spChg>
        <pc:spChg chg="del">
          <ac:chgData name="明阳 阮" userId="a4dcf2889a22c6f9" providerId="LiveId" clId="{389D68A1-24FC-423B-B5DD-8195EC5F55C7}" dt="2023-10-25T07:37:10.505" v="2196" actId="478"/>
          <ac:spMkLst>
            <pc:docMk/>
            <pc:sldMk cId="556811075" sldId="260"/>
            <ac:spMk id="13" creationId="{A7EB5FFD-7205-5D15-4571-146405DAB754}"/>
          </ac:spMkLst>
        </pc:spChg>
        <pc:spChg chg="add del mod">
          <ac:chgData name="明阳 阮" userId="a4dcf2889a22c6f9" providerId="LiveId" clId="{389D68A1-24FC-423B-B5DD-8195EC5F55C7}" dt="2023-10-25T07:41:46.680" v="2284" actId="478"/>
          <ac:spMkLst>
            <pc:docMk/>
            <pc:sldMk cId="556811075" sldId="260"/>
            <ac:spMk id="14" creationId="{4ECC0554-A3F1-2014-264A-FFEFCA159C38}"/>
          </ac:spMkLst>
        </pc:spChg>
        <pc:spChg chg="del mod">
          <ac:chgData name="明阳 阮" userId="a4dcf2889a22c6f9" providerId="LiveId" clId="{389D68A1-24FC-423B-B5DD-8195EC5F55C7}" dt="2023-10-25T07:38:48.996" v="2232" actId="478"/>
          <ac:spMkLst>
            <pc:docMk/>
            <pc:sldMk cId="556811075" sldId="260"/>
            <ac:spMk id="15" creationId="{4B90AC33-8E8F-4570-B6BB-D0D002900F4C}"/>
          </ac:spMkLst>
        </pc:spChg>
        <pc:spChg chg="del">
          <ac:chgData name="明阳 阮" userId="a4dcf2889a22c6f9" providerId="LiveId" clId="{389D68A1-24FC-423B-B5DD-8195EC5F55C7}" dt="2023-10-25T07:38:51.886" v="2233" actId="478"/>
          <ac:spMkLst>
            <pc:docMk/>
            <pc:sldMk cId="556811075" sldId="260"/>
            <ac:spMk id="16" creationId="{DB7A750A-1870-D2F6-6B49-63EAE60F5E06}"/>
          </ac:spMkLst>
        </pc:spChg>
        <pc:spChg chg="mod">
          <ac:chgData name="明阳 阮" userId="a4dcf2889a22c6f9" providerId="LiveId" clId="{389D68A1-24FC-423B-B5DD-8195EC5F55C7}" dt="2023-10-25T07:45:39.175" v="2345" actId="14100"/>
          <ac:spMkLst>
            <pc:docMk/>
            <pc:sldMk cId="556811075" sldId="260"/>
            <ac:spMk id="17" creationId="{363DE5CB-4680-39B5-2EF1-7AB9E639445E}"/>
          </ac:spMkLst>
        </pc:spChg>
        <pc:spChg chg="mod">
          <ac:chgData name="明阳 阮" userId="a4dcf2889a22c6f9" providerId="LiveId" clId="{389D68A1-24FC-423B-B5DD-8195EC5F55C7}" dt="2023-10-25T07:45:44.703" v="2346" actId="1076"/>
          <ac:spMkLst>
            <pc:docMk/>
            <pc:sldMk cId="556811075" sldId="260"/>
            <ac:spMk id="18" creationId="{3FB7643F-5EE3-9AA9-89F8-4B778AB9311F}"/>
          </ac:spMkLst>
        </pc:spChg>
        <pc:spChg chg="mod">
          <ac:chgData name="明阳 阮" userId="a4dcf2889a22c6f9" providerId="LiveId" clId="{389D68A1-24FC-423B-B5DD-8195EC5F55C7}" dt="2023-10-25T07:46:01.502" v="2349" actId="1076"/>
          <ac:spMkLst>
            <pc:docMk/>
            <pc:sldMk cId="556811075" sldId="260"/>
            <ac:spMk id="19" creationId="{CEADC3FE-AFB9-8D82-1028-6178F541C07A}"/>
          </ac:spMkLst>
        </pc:spChg>
        <pc:spChg chg="del">
          <ac:chgData name="明阳 阮" userId="a4dcf2889a22c6f9" providerId="LiveId" clId="{389D68A1-24FC-423B-B5DD-8195EC5F55C7}" dt="2023-10-25T07:37:08.584" v="2194" actId="478"/>
          <ac:spMkLst>
            <pc:docMk/>
            <pc:sldMk cId="556811075" sldId="260"/>
            <ac:spMk id="20" creationId="{D7000C8B-3B57-FE19-BF51-041AEB49F530}"/>
          </ac:spMkLst>
        </pc:spChg>
        <pc:spChg chg="mod">
          <ac:chgData name="明阳 阮" userId="a4dcf2889a22c6f9" providerId="LiveId" clId="{389D68A1-24FC-423B-B5DD-8195EC5F55C7}" dt="2023-10-25T07:45:31.148" v="2343" actId="1076"/>
          <ac:spMkLst>
            <pc:docMk/>
            <pc:sldMk cId="556811075" sldId="260"/>
            <ac:spMk id="21" creationId="{FE46EE5E-B09C-A867-8082-A48FBB426E96}"/>
          </ac:spMkLst>
        </pc:spChg>
        <pc:spChg chg="del">
          <ac:chgData name="明阳 阮" userId="a4dcf2889a22c6f9" providerId="LiveId" clId="{389D68A1-24FC-423B-B5DD-8195EC5F55C7}" dt="2023-10-25T07:37:05.993" v="2192" actId="478"/>
          <ac:spMkLst>
            <pc:docMk/>
            <pc:sldMk cId="556811075" sldId="260"/>
            <ac:spMk id="22" creationId="{E6EB38CF-C989-A271-926E-4D40981AEAC6}"/>
          </ac:spMkLst>
        </pc:spChg>
        <pc:spChg chg="del">
          <ac:chgData name="明阳 阮" userId="a4dcf2889a22c6f9" providerId="LiveId" clId="{389D68A1-24FC-423B-B5DD-8195EC5F55C7}" dt="2023-10-25T07:37:04.770" v="2191" actId="478"/>
          <ac:spMkLst>
            <pc:docMk/>
            <pc:sldMk cId="556811075" sldId="260"/>
            <ac:spMk id="23" creationId="{FD3EA872-9C0B-0C65-1306-84859BD7D773}"/>
          </ac:spMkLst>
        </pc:spChg>
        <pc:spChg chg="mod">
          <ac:chgData name="明阳 阮" userId="a4dcf2889a22c6f9" providerId="LiveId" clId="{389D68A1-24FC-423B-B5DD-8195EC5F55C7}" dt="2023-10-25T07:38:35.624" v="2229" actId="1076"/>
          <ac:spMkLst>
            <pc:docMk/>
            <pc:sldMk cId="556811075" sldId="260"/>
            <ac:spMk id="24" creationId="{1B68C04A-93B5-2CFB-C55A-0DFB388209CF}"/>
          </ac:spMkLst>
        </pc:spChg>
        <pc:spChg chg="del">
          <ac:chgData name="明阳 阮" userId="a4dcf2889a22c6f9" providerId="LiveId" clId="{389D68A1-24FC-423B-B5DD-8195EC5F55C7}" dt="2023-10-25T07:37:06.928" v="2193" actId="478"/>
          <ac:spMkLst>
            <pc:docMk/>
            <pc:sldMk cId="556811075" sldId="260"/>
            <ac:spMk id="29" creationId="{55B49F78-0345-8486-49C2-739DB7C86DFD}"/>
          </ac:spMkLst>
        </pc:spChg>
        <pc:spChg chg="add mod">
          <ac:chgData name="明阳 阮" userId="a4dcf2889a22c6f9" providerId="LiveId" clId="{389D68A1-24FC-423B-B5DD-8195EC5F55C7}" dt="2023-10-25T07:44:26.969" v="2341" actId="1076"/>
          <ac:spMkLst>
            <pc:docMk/>
            <pc:sldMk cId="556811075" sldId="260"/>
            <ac:spMk id="32" creationId="{61EBF004-8408-1F55-CDBC-9F97414C12A4}"/>
          </ac:spMkLst>
        </pc:spChg>
        <pc:spChg chg="add mod">
          <ac:chgData name="明阳 阮" userId="a4dcf2889a22c6f9" providerId="LiveId" clId="{389D68A1-24FC-423B-B5DD-8195EC5F55C7}" dt="2023-10-25T07:46:01.502" v="2349" actId="1076"/>
          <ac:spMkLst>
            <pc:docMk/>
            <pc:sldMk cId="556811075" sldId="260"/>
            <ac:spMk id="33" creationId="{69A9B4E1-418A-85B6-463B-EC28870F900C}"/>
          </ac:spMkLst>
        </pc:spChg>
        <pc:spChg chg="add mod">
          <ac:chgData name="明阳 阮" userId="a4dcf2889a22c6f9" providerId="LiveId" clId="{389D68A1-24FC-423B-B5DD-8195EC5F55C7}" dt="2023-10-25T07:46:05.993" v="2350" actId="1076"/>
          <ac:spMkLst>
            <pc:docMk/>
            <pc:sldMk cId="556811075" sldId="260"/>
            <ac:spMk id="34" creationId="{8676FFD5-E607-3789-D67D-ED90A006925E}"/>
          </ac:spMkLst>
        </pc:spChg>
        <pc:spChg chg="add mod">
          <ac:chgData name="明阳 阮" userId="a4dcf2889a22c6f9" providerId="LiveId" clId="{389D68A1-24FC-423B-B5DD-8195EC5F55C7}" dt="2023-10-25T07:46:14.085" v="2351" actId="1076"/>
          <ac:spMkLst>
            <pc:docMk/>
            <pc:sldMk cId="556811075" sldId="260"/>
            <ac:spMk id="35" creationId="{33114778-EBDD-8866-35AF-2B8E56F81C53}"/>
          </ac:spMkLst>
        </pc:spChg>
        <pc:spChg chg="add mod">
          <ac:chgData name="明阳 阮" userId="a4dcf2889a22c6f9" providerId="LiveId" clId="{389D68A1-24FC-423B-B5DD-8195EC5F55C7}" dt="2023-10-25T08:40:38.779" v="2578"/>
          <ac:spMkLst>
            <pc:docMk/>
            <pc:sldMk cId="556811075" sldId="260"/>
            <ac:spMk id="36" creationId="{A1E23529-14AD-1B37-FC0E-5D434B420819}"/>
          </ac:spMkLst>
        </pc:spChg>
        <pc:picChg chg="del mod">
          <ac:chgData name="明阳 阮" userId="a4dcf2889a22c6f9" providerId="LiveId" clId="{389D68A1-24FC-423B-B5DD-8195EC5F55C7}" dt="2023-10-25T07:37:43.454" v="2206" actId="478"/>
          <ac:picMkLst>
            <pc:docMk/>
            <pc:sldMk cId="556811075" sldId="260"/>
            <ac:picMk id="25" creationId="{1CB554E5-32F1-2252-4AD4-FA6DAA24E4A3}"/>
          </ac:picMkLst>
        </pc:picChg>
        <pc:cxnChg chg="del">
          <ac:chgData name="明阳 阮" userId="a4dcf2889a22c6f9" providerId="LiveId" clId="{389D68A1-24FC-423B-B5DD-8195EC5F55C7}" dt="2023-10-25T07:37:09.149" v="2195" actId="478"/>
          <ac:cxnSpMkLst>
            <pc:docMk/>
            <pc:sldMk cId="556811075" sldId="260"/>
            <ac:cxnSpMk id="9" creationId="{229B0443-36A8-EA1B-C8A3-DF7784800765}"/>
          </ac:cxnSpMkLst>
        </pc:cxnChg>
        <pc:cxnChg chg="add mod">
          <ac:chgData name="明阳 阮" userId="a4dcf2889a22c6f9" providerId="LiveId" clId="{389D68A1-24FC-423B-B5DD-8195EC5F55C7}" dt="2023-10-25T07:42:40.687" v="2304" actId="1076"/>
          <ac:cxnSpMkLst>
            <pc:docMk/>
            <pc:sldMk cId="556811075" sldId="260"/>
            <ac:cxnSpMk id="27" creationId="{FC95216B-5D4C-4BE5-9F98-B261415863C1}"/>
          </ac:cxnSpMkLst>
        </pc:cxnChg>
      </pc:sldChg>
      <pc:sldChg chg="addSp modSp new del mod">
        <pc:chgData name="明阳 阮" userId="a4dcf2889a22c6f9" providerId="LiveId" clId="{389D68A1-24FC-423B-B5DD-8195EC5F55C7}" dt="2023-10-23T03:31:53.501" v="605" actId="47"/>
        <pc:sldMkLst>
          <pc:docMk/>
          <pc:sldMk cId="3023593682" sldId="260"/>
        </pc:sldMkLst>
        <pc:spChg chg="add">
          <ac:chgData name="明阳 阮" userId="a4dcf2889a22c6f9" providerId="LiveId" clId="{389D68A1-24FC-423B-B5DD-8195EC5F55C7}" dt="2023-10-23T03:31:27.177" v="596" actId="11529"/>
          <ac:spMkLst>
            <pc:docMk/>
            <pc:sldMk cId="3023593682" sldId="260"/>
            <ac:spMk id="4" creationId="{149E48F7-D027-B1A5-3A85-4E2378840BB4}"/>
          </ac:spMkLst>
        </pc:spChg>
        <pc:spChg chg="add mod">
          <ac:chgData name="明阳 阮" userId="a4dcf2889a22c6f9" providerId="LiveId" clId="{389D68A1-24FC-423B-B5DD-8195EC5F55C7}" dt="2023-10-23T03:31:37.509" v="604" actId="20577"/>
          <ac:spMkLst>
            <pc:docMk/>
            <pc:sldMk cId="3023593682" sldId="260"/>
            <ac:spMk id="5" creationId="{D83AC63A-6645-60B4-90E8-199BA7E75867}"/>
          </ac:spMkLst>
        </pc:spChg>
        <pc:picChg chg="add mod">
          <ac:chgData name="明阳 阮" userId="a4dcf2889a22c6f9" providerId="LiveId" clId="{389D68A1-24FC-423B-B5DD-8195EC5F55C7}" dt="2023-10-23T03:31:16.580" v="595" actId="931"/>
          <ac:picMkLst>
            <pc:docMk/>
            <pc:sldMk cId="3023593682" sldId="260"/>
            <ac:picMk id="3" creationId="{82A54F19-14DB-4665-B030-9021C8766279}"/>
          </ac:picMkLst>
        </pc:picChg>
      </pc:sldChg>
      <pc:sldChg chg="addSp delSp modSp new del mod">
        <pc:chgData name="明阳 阮" userId="a4dcf2889a22c6f9" providerId="LiveId" clId="{389D68A1-24FC-423B-B5DD-8195EC5F55C7}" dt="2023-10-23T03:30:34.150" v="593" actId="47"/>
        <pc:sldMkLst>
          <pc:docMk/>
          <pc:sldMk cId="3730859856" sldId="260"/>
        </pc:sldMkLst>
        <pc:spChg chg="add del mod">
          <ac:chgData name="明阳 阮" userId="a4dcf2889a22c6f9" providerId="LiveId" clId="{389D68A1-24FC-423B-B5DD-8195EC5F55C7}" dt="2023-10-23T03:30:18.100" v="588" actId="478"/>
          <ac:spMkLst>
            <pc:docMk/>
            <pc:sldMk cId="3730859856" sldId="260"/>
            <ac:spMk id="3" creationId="{DF321270-851A-B220-3F78-037108431DD6}"/>
          </ac:spMkLst>
        </pc:spChg>
        <pc:spChg chg="add">
          <ac:chgData name="明阳 阮" userId="a4dcf2889a22c6f9" providerId="LiveId" clId="{389D68A1-24FC-423B-B5DD-8195EC5F55C7}" dt="2023-10-23T03:30:27.515" v="589" actId="11529"/>
          <ac:spMkLst>
            <pc:docMk/>
            <pc:sldMk cId="3730859856" sldId="260"/>
            <ac:spMk id="4" creationId="{39CF2CC5-2E45-FEC9-3B6B-0B65AED9A5E6}"/>
          </ac:spMkLst>
        </pc:spChg>
        <pc:spChg chg="add del mod">
          <ac:chgData name="明阳 阮" userId="a4dcf2889a22c6f9" providerId="LiveId" clId="{389D68A1-24FC-423B-B5DD-8195EC5F55C7}" dt="2023-10-23T03:30:33.321" v="592"/>
          <ac:spMkLst>
            <pc:docMk/>
            <pc:sldMk cId="3730859856" sldId="260"/>
            <ac:spMk id="5" creationId="{7FD0A0C5-62A9-ADF7-0718-2311E2107837}"/>
          </ac:spMkLst>
        </pc:spChg>
        <pc:picChg chg="add mod">
          <ac:chgData name="明阳 阮" userId="a4dcf2889a22c6f9" providerId="LiveId" clId="{389D68A1-24FC-423B-B5DD-8195EC5F55C7}" dt="2023-10-23T03:30:10.375" v="585" actId="14100"/>
          <ac:picMkLst>
            <pc:docMk/>
            <pc:sldMk cId="3730859856" sldId="260"/>
            <ac:picMk id="2" creationId="{545FACE9-27A6-7BBB-75F9-87F930A67260}"/>
          </ac:picMkLst>
        </pc:picChg>
      </pc:sldChg>
      <pc:sldChg chg="new">
        <pc:chgData name="明阳 阮" userId="a4dcf2889a22c6f9" providerId="LiveId" clId="{389D68A1-24FC-423B-B5DD-8195EC5F55C7}" dt="2023-10-25T08:12:05.098" v="2532" actId="680"/>
        <pc:sldMkLst>
          <pc:docMk/>
          <pc:sldMk cId="2012497008" sldId="261"/>
        </pc:sldMkLst>
      </pc:sldChg>
      <pc:sldChg chg="add ord">
        <pc:chgData name="明阳 阮" userId="a4dcf2889a22c6f9" providerId="LiveId" clId="{389D68A1-24FC-423B-B5DD-8195EC5F55C7}" dt="2023-10-26T03:02:10.744" v="3479"/>
        <pc:sldMkLst>
          <pc:docMk/>
          <pc:sldMk cId="2617193400" sldId="262"/>
        </pc:sldMkLst>
      </pc:sldChg>
      <pc:sldChg chg="add ord">
        <pc:chgData name="明阳 阮" userId="a4dcf2889a22c6f9" providerId="LiveId" clId="{389D68A1-24FC-423B-B5DD-8195EC5F55C7}" dt="2023-10-26T03:18:36.693" v="3688"/>
        <pc:sldMkLst>
          <pc:docMk/>
          <pc:sldMk cId="1409799460" sldId="263"/>
        </pc:sldMkLst>
      </pc:sldChg>
      <pc:sldChg chg="add del">
        <pc:chgData name="明阳 阮" userId="a4dcf2889a22c6f9" providerId="LiveId" clId="{389D68A1-24FC-423B-B5DD-8195EC5F55C7}" dt="2023-10-26T03:05:07.934" v="3528"/>
        <pc:sldMkLst>
          <pc:docMk/>
          <pc:sldMk cId="1469992898" sldId="263"/>
        </pc:sldMkLst>
      </pc:sldChg>
      <pc:sldChg chg="new">
        <pc:chgData name="明阳 阮" userId="a4dcf2889a22c6f9" providerId="LiveId" clId="{389D68A1-24FC-423B-B5DD-8195EC5F55C7}" dt="2023-10-26T03:37:10.662" v="3967" actId="680"/>
        <pc:sldMkLst>
          <pc:docMk/>
          <pc:sldMk cId="2506533273" sldId="264"/>
        </pc:sldMkLst>
      </pc:sldChg>
    </pc:docChg>
  </pc:docChgLst>
  <pc:docChgLst>
    <pc:chgData name="明阳 阮" userId="a4dcf2889a22c6f9" providerId="LiveId" clId="{6EB816BF-13D3-4F0A-A2A7-37CC422B2FC6}"/>
    <pc:docChg chg="undo redo custSel addSld delSld modSld sldOrd">
      <pc:chgData name="明阳 阮" userId="a4dcf2889a22c6f9" providerId="LiveId" clId="{6EB816BF-13D3-4F0A-A2A7-37CC422B2FC6}" dt="2024-01-31T10:13:43.175" v="7413"/>
      <pc:docMkLst>
        <pc:docMk/>
      </pc:docMkLst>
      <pc:sldChg chg="addSp delSp modSp mod">
        <pc:chgData name="明阳 阮" userId="a4dcf2889a22c6f9" providerId="LiveId" clId="{6EB816BF-13D3-4F0A-A2A7-37CC422B2FC6}" dt="2024-01-31T10:09:45.625" v="7310"/>
        <pc:sldMkLst>
          <pc:docMk/>
          <pc:sldMk cId="797801293" sldId="258"/>
        </pc:sldMkLst>
        <pc:spChg chg="mod">
          <ac:chgData name="明阳 阮" userId="a4dcf2889a22c6f9" providerId="LiveId" clId="{6EB816BF-13D3-4F0A-A2A7-37CC422B2FC6}" dt="2024-01-31T07:46:00.933" v="5784" actId="1035"/>
          <ac:spMkLst>
            <pc:docMk/>
            <pc:sldMk cId="797801293" sldId="258"/>
            <ac:spMk id="4" creationId="{EBA68A24-90FA-FAC0-8501-9F234EAF015A}"/>
          </ac:spMkLst>
        </pc:spChg>
        <pc:spChg chg="mod">
          <ac:chgData name="明阳 阮" userId="a4dcf2889a22c6f9" providerId="LiveId" clId="{6EB816BF-13D3-4F0A-A2A7-37CC422B2FC6}" dt="2024-01-31T07:45:42.628" v="5733" actId="1076"/>
          <ac:spMkLst>
            <pc:docMk/>
            <pc:sldMk cId="797801293" sldId="258"/>
            <ac:spMk id="5" creationId="{2719EECA-E609-5B43-9A62-72A21AEE975E}"/>
          </ac:spMkLst>
        </pc:spChg>
        <pc:spChg chg="add del mod">
          <ac:chgData name="明阳 阮" userId="a4dcf2889a22c6f9" providerId="LiveId" clId="{6EB816BF-13D3-4F0A-A2A7-37CC422B2FC6}" dt="2024-01-31T07:38:07.461" v="5468"/>
          <ac:spMkLst>
            <pc:docMk/>
            <pc:sldMk cId="797801293" sldId="258"/>
            <ac:spMk id="6" creationId="{6BEF3765-572E-6D41-A4B1-721F53D1F5E1}"/>
          </ac:spMkLst>
        </pc:spChg>
        <pc:spChg chg="add mod">
          <ac:chgData name="明阳 阮" userId="a4dcf2889a22c6f9" providerId="LiveId" clId="{6EB816BF-13D3-4F0A-A2A7-37CC422B2FC6}" dt="2024-01-31T10:09:45.625" v="7310"/>
          <ac:spMkLst>
            <pc:docMk/>
            <pc:sldMk cId="797801293" sldId="258"/>
            <ac:spMk id="7" creationId="{83D7A65C-587F-87C5-B13B-CDAFE996B511}"/>
          </ac:spMkLst>
        </pc:spChg>
        <pc:spChg chg="del">
          <ac:chgData name="明阳 阮" userId="a4dcf2889a22c6f9" providerId="LiveId" clId="{6EB816BF-13D3-4F0A-A2A7-37CC422B2FC6}" dt="2024-01-30T09:46:13.653" v="109" actId="478"/>
          <ac:spMkLst>
            <pc:docMk/>
            <pc:sldMk cId="797801293" sldId="258"/>
            <ac:spMk id="8" creationId="{1A226054-4BD7-B3FB-4F34-89D6619317F8}"/>
          </ac:spMkLst>
        </pc:spChg>
        <pc:spChg chg="add del mod">
          <ac:chgData name="明阳 阮" userId="a4dcf2889a22c6f9" providerId="LiveId" clId="{6EB816BF-13D3-4F0A-A2A7-37CC422B2FC6}" dt="2024-01-31T07:43:21.807" v="5689" actId="478"/>
          <ac:spMkLst>
            <pc:docMk/>
            <pc:sldMk cId="797801293" sldId="258"/>
            <ac:spMk id="8" creationId="{8E321BF3-6780-48EE-436E-4ACBA28A30D0}"/>
          </ac:spMkLst>
        </pc:spChg>
        <pc:spChg chg="add mod ord">
          <ac:chgData name="明阳 阮" userId="a4dcf2889a22c6f9" providerId="LiveId" clId="{6EB816BF-13D3-4F0A-A2A7-37CC422B2FC6}" dt="2024-01-31T07:46:00.933" v="5784" actId="1035"/>
          <ac:spMkLst>
            <pc:docMk/>
            <pc:sldMk cId="797801293" sldId="258"/>
            <ac:spMk id="9" creationId="{27A96E88-389F-0838-E03A-695679ABBF5A}"/>
          </ac:spMkLst>
        </pc:spChg>
        <pc:spChg chg="add del">
          <ac:chgData name="明阳 阮" userId="a4dcf2889a22c6f9" providerId="LiveId" clId="{6EB816BF-13D3-4F0A-A2A7-37CC422B2FC6}" dt="2024-01-31T07:46:35.590" v="5790" actId="11529"/>
          <ac:spMkLst>
            <pc:docMk/>
            <pc:sldMk cId="797801293" sldId="258"/>
            <ac:spMk id="12" creationId="{4AA7D2F2-CA6D-630F-A659-7430ED517A3E}"/>
          </ac:spMkLst>
        </pc:spChg>
        <pc:spChg chg="mod">
          <ac:chgData name="明阳 阮" userId="a4dcf2889a22c6f9" providerId="LiveId" clId="{6EB816BF-13D3-4F0A-A2A7-37CC422B2FC6}" dt="2024-01-31T07:46:00.933" v="5784" actId="1035"/>
          <ac:spMkLst>
            <pc:docMk/>
            <pc:sldMk cId="797801293" sldId="258"/>
            <ac:spMk id="58" creationId="{679BF32B-065A-50D5-18E4-658CB212CA93}"/>
          </ac:spMkLst>
        </pc:spChg>
      </pc:sldChg>
      <pc:sldChg chg="add">
        <pc:chgData name="明阳 阮" userId="a4dcf2889a22c6f9" providerId="LiveId" clId="{6EB816BF-13D3-4F0A-A2A7-37CC422B2FC6}" dt="2024-01-30T09:21:09.968" v="0"/>
        <pc:sldMkLst>
          <pc:docMk/>
          <pc:sldMk cId="3201725807" sldId="259"/>
        </pc:sldMkLst>
      </pc:sldChg>
      <pc:sldChg chg="delSp mod">
        <pc:chgData name="明阳 阮" userId="a4dcf2889a22c6f9" providerId="LiveId" clId="{6EB816BF-13D3-4F0A-A2A7-37CC422B2FC6}" dt="2024-01-30T09:46:18.647" v="111" actId="478"/>
        <pc:sldMkLst>
          <pc:docMk/>
          <pc:sldMk cId="3744189518" sldId="265"/>
        </pc:sldMkLst>
        <pc:spChg chg="del">
          <ac:chgData name="明阳 阮" userId="a4dcf2889a22c6f9" providerId="LiveId" clId="{6EB816BF-13D3-4F0A-A2A7-37CC422B2FC6}" dt="2024-01-30T09:46:18.647" v="111" actId="478"/>
          <ac:spMkLst>
            <pc:docMk/>
            <pc:sldMk cId="3744189518" sldId="265"/>
            <ac:spMk id="24" creationId="{1B68C04A-93B5-2CFB-C55A-0DFB388209CF}"/>
          </ac:spMkLst>
        </pc:spChg>
      </pc:sldChg>
      <pc:sldChg chg="delSp mod">
        <pc:chgData name="明阳 阮" userId="a4dcf2889a22c6f9" providerId="LiveId" clId="{6EB816BF-13D3-4F0A-A2A7-37CC422B2FC6}" dt="2024-01-30T09:46:16.308" v="110" actId="478"/>
        <pc:sldMkLst>
          <pc:docMk/>
          <pc:sldMk cId="893564232" sldId="266"/>
        </pc:sldMkLst>
        <pc:spChg chg="del">
          <ac:chgData name="明阳 阮" userId="a4dcf2889a22c6f9" providerId="LiveId" clId="{6EB816BF-13D3-4F0A-A2A7-37CC422B2FC6}" dt="2024-01-30T09:46:16.308" v="110" actId="478"/>
          <ac:spMkLst>
            <pc:docMk/>
            <pc:sldMk cId="893564232" sldId="266"/>
            <ac:spMk id="24" creationId="{1B68C04A-93B5-2CFB-C55A-0DFB388209CF}"/>
          </ac:spMkLst>
        </pc:spChg>
      </pc:sldChg>
      <pc:sldChg chg="modSp mod">
        <pc:chgData name="明阳 阮" userId="a4dcf2889a22c6f9" providerId="LiveId" clId="{6EB816BF-13D3-4F0A-A2A7-37CC422B2FC6}" dt="2024-01-30T12:08:09.746" v="838"/>
        <pc:sldMkLst>
          <pc:docMk/>
          <pc:sldMk cId="4002330931" sldId="267"/>
        </pc:sldMkLst>
        <pc:spChg chg="mod">
          <ac:chgData name="明阳 阮" userId="a4dcf2889a22c6f9" providerId="LiveId" clId="{6EB816BF-13D3-4F0A-A2A7-37CC422B2FC6}" dt="2024-01-30T12:08:09.746" v="838"/>
          <ac:spMkLst>
            <pc:docMk/>
            <pc:sldMk cId="4002330931" sldId="267"/>
            <ac:spMk id="4" creationId="{88BC6632-5526-DF83-D675-872569C3E159}"/>
          </ac:spMkLst>
        </pc:spChg>
      </pc:sldChg>
      <pc:sldChg chg="addSp delSp modSp new add del mod">
        <pc:chgData name="明阳 阮" userId="a4dcf2889a22c6f9" providerId="LiveId" clId="{6EB816BF-13D3-4F0A-A2A7-37CC422B2FC6}" dt="2024-01-31T00:39:30.684" v="3263" actId="2696"/>
        <pc:sldMkLst>
          <pc:docMk/>
          <pc:sldMk cId="662225568" sldId="268"/>
        </pc:sldMkLst>
        <pc:spChg chg="add mod">
          <ac:chgData name="明阳 阮" userId="a4dcf2889a22c6f9" providerId="LiveId" clId="{6EB816BF-13D3-4F0A-A2A7-37CC422B2FC6}" dt="2024-01-30T12:01:51.925" v="762"/>
          <ac:spMkLst>
            <pc:docMk/>
            <pc:sldMk cId="662225568" sldId="268"/>
            <ac:spMk id="2" creationId="{E30C42A4-1105-1739-10F2-2AED72F07734}"/>
          </ac:spMkLst>
        </pc:spChg>
        <pc:spChg chg="add mod">
          <ac:chgData name="明阳 阮" userId="a4dcf2889a22c6f9" providerId="LiveId" clId="{6EB816BF-13D3-4F0A-A2A7-37CC422B2FC6}" dt="2024-01-30T15:28:58.435" v="1078" actId="1076"/>
          <ac:spMkLst>
            <pc:docMk/>
            <pc:sldMk cId="662225568" sldId="268"/>
            <ac:spMk id="3" creationId="{8040E0DB-6D57-5127-C1FA-F7DA5937C262}"/>
          </ac:spMkLst>
        </pc:spChg>
        <pc:spChg chg="add mod">
          <ac:chgData name="明阳 阮" userId="a4dcf2889a22c6f9" providerId="LiveId" clId="{6EB816BF-13D3-4F0A-A2A7-37CC422B2FC6}" dt="2024-01-30T10:57:29.235" v="458" actId="1076"/>
          <ac:spMkLst>
            <pc:docMk/>
            <pc:sldMk cId="662225568" sldId="268"/>
            <ac:spMk id="7" creationId="{418D1867-EF1B-D910-9185-9AD47C34F5CB}"/>
          </ac:spMkLst>
        </pc:spChg>
        <pc:spChg chg="add mod">
          <ac:chgData name="明阳 阮" userId="a4dcf2889a22c6f9" providerId="LiveId" clId="{6EB816BF-13D3-4F0A-A2A7-37CC422B2FC6}" dt="2024-01-30T10:57:29.235" v="458" actId="1076"/>
          <ac:spMkLst>
            <pc:docMk/>
            <pc:sldMk cId="662225568" sldId="268"/>
            <ac:spMk id="8" creationId="{0237A758-8765-7D12-F20D-A7A850992075}"/>
          </ac:spMkLst>
        </pc:spChg>
        <pc:spChg chg="add mod">
          <ac:chgData name="明阳 阮" userId="a4dcf2889a22c6f9" providerId="LiveId" clId="{6EB816BF-13D3-4F0A-A2A7-37CC422B2FC6}" dt="2024-01-30T10:57:29.235" v="458" actId="1076"/>
          <ac:spMkLst>
            <pc:docMk/>
            <pc:sldMk cId="662225568" sldId="268"/>
            <ac:spMk id="9" creationId="{733A9A99-4BCC-2AD0-84E0-810E011F62AA}"/>
          </ac:spMkLst>
        </pc:spChg>
        <pc:spChg chg="add mod">
          <ac:chgData name="明阳 阮" userId="a4dcf2889a22c6f9" providerId="LiveId" clId="{6EB816BF-13D3-4F0A-A2A7-37CC422B2FC6}" dt="2024-01-30T10:57:29.235" v="458" actId="1076"/>
          <ac:spMkLst>
            <pc:docMk/>
            <pc:sldMk cId="662225568" sldId="268"/>
            <ac:spMk id="10" creationId="{1394CD52-A0CC-D4C6-96AE-56D995B5A72D}"/>
          </ac:spMkLst>
        </pc:spChg>
        <pc:spChg chg="add mod">
          <ac:chgData name="明阳 阮" userId="a4dcf2889a22c6f9" providerId="LiveId" clId="{6EB816BF-13D3-4F0A-A2A7-37CC422B2FC6}" dt="2024-01-30T10:57:29.235" v="458" actId="1076"/>
          <ac:spMkLst>
            <pc:docMk/>
            <pc:sldMk cId="662225568" sldId="268"/>
            <ac:spMk id="11" creationId="{55178690-4BB3-26D8-A0A7-310CD0D9265B}"/>
          </ac:spMkLst>
        </pc:spChg>
        <pc:spChg chg="add mod">
          <ac:chgData name="明阳 阮" userId="a4dcf2889a22c6f9" providerId="LiveId" clId="{6EB816BF-13D3-4F0A-A2A7-37CC422B2FC6}" dt="2024-01-30T15:10:14.312" v="839"/>
          <ac:spMkLst>
            <pc:docMk/>
            <pc:sldMk cId="662225568" sldId="268"/>
            <ac:spMk id="12" creationId="{69B47516-11A7-2777-002A-83A0BC000F41}"/>
          </ac:spMkLst>
        </pc:spChg>
        <pc:spChg chg="add mod">
          <ac:chgData name="明阳 阮" userId="a4dcf2889a22c6f9" providerId="LiveId" clId="{6EB816BF-13D3-4F0A-A2A7-37CC422B2FC6}" dt="2024-01-30T10:57:29.235" v="458" actId="1076"/>
          <ac:spMkLst>
            <pc:docMk/>
            <pc:sldMk cId="662225568" sldId="268"/>
            <ac:spMk id="12" creationId="{B0641869-9B01-E0BE-02E2-08FB3136DC3A}"/>
          </ac:spMkLst>
        </pc:spChg>
        <pc:spChg chg="add mod">
          <ac:chgData name="明阳 阮" userId="a4dcf2889a22c6f9" providerId="LiveId" clId="{6EB816BF-13D3-4F0A-A2A7-37CC422B2FC6}" dt="2024-01-30T10:57:29.235" v="458" actId="1076"/>
          <ac:spMkLst>
            <pc:docMk/>
            <pc:sldMk cId="662225568" sldId="268"/>
            <ac:spMk id="13" creationId="{06333178-7E0C-CBE0-0D89-EF72F10F61D1}"/>
          </ac:spMkLst>
        </pc:spChg>
        <pc:spChg chg="add mod">
          <ac:chgData name="明阳 阮" userId="a4dcf2889a22c6f9" providerId="LiveId" clId="{6EB816BF-13D3-4F0A-A2A7-37CC422B2FC6}" dt="2024-01-30T15:10:14.312" v="839"/>
          <ac:spMkLst>
            <pc:docMk/>
            <pc:sldMk cId="662225568" sldId="268"/>
            <ac:spMk id="13" creationId="{86F90FB8-D16D-8BA3-7CA1-CE49E858CA05}"/>
          </ac:spMkLst>
        </pc:spChg>
        <pc:spChg chg="add mod">
          <ac:chgData name="明阳 阮" userId="a4dcf2889a22c6f9" providerId="LiveId" clId="{6EB816BF-13D3-4F0A-A2A7-37CC422B2FC6}" dt="2024-01-30T10:57:29.235" v="458" actId="1076"/>
          <ac:spMkLst>
            <pc:docMk/>
            <pc:sldMk cId="662225568" sldId="268"/>
            <ac:spMk id="14" creationId="{314A8A5B-0B70-83E4-E3B2-244C5A5DB8C8}"/>
          </ac:spMkLst>
        </pc:spChg>
        <pc:spChg chg="add mod">
          <ac:chgData name="明阳 阮" userId="a4dcf2889a22c6f9" providerId="LiveId" clId="{6EB816BF-13D3-4F0A-A2A7-37CC422B2FC6}" dt="2024-01-30T15:10:14.312" v="839"/>
          <ac:spMkLst>
            <pc:docMk/>
            <pc:sldMk cId="662225568" sldId="268"/>
            <ac:spMk id="14" creationId="{F8813608-AC86-ECFC-0810-CD1B762BB088}"/>
          </ac:spMkLst>
        </pc:spChg>
        <pc:spChg chg="add mod">
          <ac:chgData name="明阳 阮" userId="a4dcf2889a22c6f9" providerId="LiveId" clId="{6EB816BF-13D3-4F0A-A2A7-37CC422B2FC6}" dt="2024-01-30T10:57:29.235" v="458" actId="1076"/>
          <ac:spMkLst>
            <pc:docMk/>
            <pc:sldMk cId="662225568" sldId="268"/>
            <ac:spMk id="15" creationId="{21A4A711-AD1A-EF76-69DB-3791FF5E8AAC}"/>
          </ac:spMkLst>
        </pc:spChg>
        <pc:spChg chg="add mod">
          <ac:chgData name="明阳 阮" userId="a4dcf2889a22c6f9" providerId="LiveId" clId="{6EB816BF-13D3-4F0A-A2A7-37CC422B2FC6}" dt="2024-01-30T15:10:14.312" v="839"/>
          <ac:spMkLst>
            <pc:docMk/>
            <pc:sldMk cId="662225568" sldId="268"/>
            <ac:spMk id="16" creationId="{9E0ACF11-6E28-E7E6-CCC6-9A0125148705}"/>
          </ac:spMkLst>
        </pc:spChg>
        <pc:spChg chg="add mod">
          <ac:chgData name="明阳 阮" userId="a4dcf2889a22c6f9" providerId="LiveId" clId="{6EB816BF-13D3-4F0A-A2A7-37CC422B2FC6}" dt="2024-01-30T10:57:29.235" v="458" actId="1076"/>
          <ac:spMkLst>
            <pc:docMk/>
            <pc:sldMk cId="662225568" sldId="268"/>
            <ac:spMk id="16" creationId="{F642945D-F27C-5E42-F42A-8774B903FA43}"/>
          </ac:spMkLst>
        </pc:spChg>
        <pc:spChg chg="add mod">
          <ac:chgData name="明阳 阮" userId="a4dcf2889a22c6f9" providerId="LiveId" clId="{6EB816BF-13D3-4F0A-A2A7-37CC422B2FC6}" dt="2024-01-30T10:57:29.235" v="458" actId="1076"/>
          <ac:spMkLst>
            <pc:docMk/>
            <pc:sldMk cId="662225568" sldId="268"/>
            <ac:spMk id="17" creationId="{5746EE5A-4B4C-90A8-7F3C-5EA244FFF101}"/>
          </ac:spMkLst>
        </pc:spChg>
        <pc:spChg chg="add mod">
          <ac:chgData name="明阳 阮" userId="a4dcf2889a22c6f9" providerId="LiveId" clId="{6EB816BF-13D3-4F0A-A2A7-37CC422B2FC6}" dt="2024-01-30T10:57:29.235" v="458" actId="1076"/>
          <ac:spMkLst>
            <pc:docMk/>
            <pc:sldMk cId="662225568" sldId="268"/>
            <ac:spMk id="18" creationId="{8A6820BA-37F5-13C5-F72A-722E63DFACCD}"/>
          </ac:spMkLst>
        </pc:spChg>
        <pc:spChg chg="add mod">
          <ac:chgData name="明阳 阮" userId="a4dcf2889a22c6f9" providerId="LiveId" clId="{6EB816BF-13D3-4F0A-A2A7-37CC422B2FC6}" dt="2024-01-30T10:57:29.235" v="458" actId="1076"/>
          <ac:spMkLst>
            <pc:docMk/>
            <pc:sldMk cId="662225568" sldId="268"/>
            <ac:spMk id="19" creationId="{68856774-B1C9-0114-CF21-D05098A5274D}"/>
          </ac:spMkLst>
        </pc:spChg>
        <pc:spChg chg="add mod">
          <ac:chgData name="明阳 阮" userId="a4dcf2889a22c6f9" providerId="LiveId" clId="{6EB816BF-13D3-4F0A-A2A7-37CC422B2FC6}" dt="2024-01-30T10:57:29.235" v="458" actId="1076"/>
          <ac:spMkLst>
            <pc:docMk/>
            <pc:sldMk cId="662225568" sldId="268"/>
            <ac:spMk id="20" creationId="{84412EDA-7F8C-BBA4-4F57-0BF8C2E7F3E6}"/>
          </ac:spMkLst>
        </pc:spChg>
        <pc:spChg chg="add mod">
          <ac:chgData name="明阳 阮" userId="a4dcf2889a22c6f9" providerId="LiveId" clId="{6EB816BF-13D3-4F0A-A2A7-37CC422B2FC6}" dt="2024-01-30T10:57:29.235" v="458" actId="1076"/>
          <ac:spMkLst>
            <pc:docMk/>
            <pc:sldMk cId="662225568" sldId="268"/>
            <ac:spMk id="21" creationId="{E97D1590-BA1E-9260-5408-E69806F0206D}"/>
          </ac:spMkLst>
        </pc:spChg>
        <pc:spChg chg="add mod">
          <ac:chgData name="明阳 阮" userId="a4dcf2889a22c6f9" providerId="LiveId" clId="{6EB816BF-13D3-4F0A-A2A7-37CC422B2FC6}" dt="2024-01-30T10:57:29.235" v="458" actId="1076"/>
          <ac:spMkLst>
            <pc:docMk/>
            <pc:sldMk cId="662225568" sldId="268"/>
            <ac:spMk id="22" creationId="{528EEDAF-935F-9F7E-4DA2-250A967B9F9F}"/>
          </ac:spMkLst>
        </pc:spChg>
        <pc:spChg chg="add mod">
          <ac:chgData name="明阳 阮" userId="a4dcf2889a22c6f9" providerId="LiveId" clId="{6EB816BF-13D3-4F0A-A2A7-37CC422B2FC6}" dt="2024-01-30T10:57:29.235" v="458" actId="1076"/>
          <ac:spMkLst>
            <pc:docMk/>
            <pc:sldMk cId="662225568" sldId="268"/>
            <ac:spMk id="23" creationId="{773D12A7-9247-84DB-5CA2-9E8BD3B82D66}"/>
          </ac:spMkLst>
        </pc:spChg>
        <pc:spChg chg="add mod">
          <ac:chgData name="明阳 阮" userId="a4dcf2889a22c6f9" providerId="LiveId" clId="{6EB816BF-13D3-4F0A-A2A7-37CC422B2FC6}" dt="2024-01-30T10:57:29.235" v="458" actId="1076"/>
          <ac:spMkLst>
            <pc:docMk/>
            <pc:sldMk cId="662225568" sldId="268"/>
            <ac:spMk id="24" creationId="{DC2218DF-1945-A199-3A68-48C23384E6F7}"/>
          </ac:spMkLst>
        </pc:spChg>
        <pc:spChg chg="add del mod">
          <ac:chgData name="明阳 阮" userId="a4dcf2889a22c6f9" providerId="LiveId" clId="{6EB816BF-13D3-4F0A-A2A7-37CC422B2FC6}" dt="2024-01-30T15:23:03.208" v="863" actId="478"/>
          <ac:spMkLst>
            <pc:docMk/>
            <pc:sldMk cId="662225568" sldId="268"/>
            <ac:spMk id="25" creationId="{C13A65D3-E58D-F415-0926-2A375905012F}"/>
          </ac:spMkLst>
        </pc:spChg>
        <pc:spChg chg="add del mod">
          <ac:chgData name="明阳 阮" userId="a4dcf2889a22c6f9" providerId="LiveId" clId="{6EB816BF-13D3-4F0A-A2A7-37CC422B2FC6}" dt="2024-01-30T15:23:03.208" v="863" actId="478"/>
          <ac:spMkLst>
            <pc:docMk/>
            <pc:sldMk cId="662225568" sldId="268"/>
            <ac:spMk id="26" creationId="{A4F1BD75-19AE-EE2F-EE38-742BEAC74E9B}"/>
          </ac:spMkLst>
        </pc:spChg>
        <pc:spChg chg="add del mod">
          <ac:chgData name="明阳 阮" userId="a4dcf2889a22c6f9" providerId="LiveId" clId="{6EB816BF-13D3-4F0A-A2A7-37CC422B2FC6}" dt="2024-01-30T15:23:03.208" v="863" actId="478"/>
          <ac:spMkLst>
            <pc:docMk/>
            <pc:sldMk cId="662225568" sldId="268"/>
            <ac:spMk id="27" creationId="{05899E3D-45DD-B52E-6E79-D09A4B04BBD5}"/>
          </ac:spMkLst>
        </pc:spChg>
        <pc:spChg chg="add mod">
          <ac:chgData name="明阳 阮" userId="a4dcf2889a22c6f9" providerId="LiveId" clId="{6EB816BF-13D3-4F0A-A2A7-37CC422B2FC6}" dt="2024-01-30T10:58:52.619" v="461" actId="1076"/>
          <ac:spMkLst>
            <pc:docMk/>
            <pc:sldMk cId="662225568" sldId="268"/>
            <ac:spMk id="28" creationId="{19B3B4F0-4009-82A8-30E4-B348D86540AE}"/>
          </ac:spMkLst>
        </pc:spChg>
        <pc:spChg chg="add mod">
          <ac:chgData name="明阳 阮" userId="a4dcf2889a22c6f9" providerId="LiveId" clId="{6EB816BF-13D3-4F0A-A2A7-37CC422B2FC6}" dt="2024-01-30T10:58:52.619" v="461" actId="1076"/>
          <ac:spMkLst>
            <pc:docMk/>
            <pc:sldMk cId="662225568" sldId="268"/>
            <ac:spMk id="29" creationId="{0D609873-5D3C-526E-4091-F662576DFDC6}"/>
          </ac:spMkLst>
        </pc:spChg>
        <pc:spChg chg="add del mod">
          <ac:chgData name="明阳 阮" userId="a4dcf2889a22c6f9" providerId="LiveId" clId="{6EB816BF-13D3-4F0A-A2A7-37CC422B2FC6}" dt="2024-01-30T15:23:03.208" v="863" actId="478"/>
          <ac:spMkLst>
            <pc:docMk/>
            <pc:sldMk cId="662225568" sldId="268"/>
            <ac:spMk id="29" creationId="{0DBD1DB2-07C6-09AE-B1DB-9337A306A5AE}"/>
          </ac:spMkLst>
        </pc:spChg>
        <pc:spChg chg="add mod">
          <ac:chgData name="明阳 阮" userId="a4dcf2889a22c6f9" providerId="LiveId" clId="{6EB816BF-13D3-4F0A-A2A7-37CC422B2FC6}" dt="2024-01-30T10:58:52.619" v="461" actId="1076"/>
          <ac:spMkLst>
            <pc:docMk/>
            <pc:sldMk cId="662225568" sldId="268"/>
            <ac:spMk id="30" creationId="{5EE3CBE5-06B4-ECD2-5DF5-79CA7A87B8AD}"/>
          </ac:spMkLst>
        </pc:spChg>
        <pc:spChg chg="add del mod">
          <ac:chgData name="明阳 阮" userId="a4dcf2889a22c6f9" providerId="LiveId" clId="{6EB816BF-13D3-4F0A-A2A7-37CC422B2FC6}" dt="2024-01-30T15:29:14.996" v="1079" actId="478"/>
          <ac:spMkLst>
            <pc:docMk/>
            <pc:sldMk cId="662225568" sldId="268"/>
            <ac:spMk id="30" creationId="{6F90DA34-CA8B-62DD-E983-62EE64058364}"/>
          </ac:spMkLst>
        </pc:spChg>
        <pc:spChg chg="add mod">
          <ac:chgData name="明阳 阮" userId="a4dcf2889a22c6f9" providerId="LiveId" clId="{6EB816BF-13D3-4F0A-A2A7-37CC422B2FC6}" dt="2024-01-30T10:58:52.619" v="461" actId="1076"/>
          <ac:spMkLst>
            <pc:docMk/>
            <pc:sldMk cId="662225568" sldId="268"/>
            <ac:spMk id="31" creationId="{E6566C3E-217D-A567-BFF2-3F3F922CAC71}"/>
          </ac:spMkLst>
        </pc:spChg>
        <pc:spChg chg="add del mod">
          <ac:chgData name="明阳 阮" userId="a4dcf2889a22c6f9" providerId="LiveId" clId="{6EB816BF-13D3-4F0A-A2A7-37CC422B2FC6}" dt="2024-01-30T15:29:14.996" v="1079" actId="478"/>
          <ac:spMkLst>
            <pc:docMk/>
            <pc:sldMk cId="662225568" sldId="268"/>
            <ac:spMk id="32" creationId="{3E8966A5-8125-8426-7842-F3CEF6C19C9E}"/>
          </ac:spMkLst>
        </pc:spChg>
        <pc:spChg chg="add mod">
          <ac:chgData name="明阳 阮" userId="a4dcf2889a22c6f9" providerId="LiveId" clId="{6EB816BF-13D3-4F0A-A2A7-37CC422B2FC6}" dt="2024-01-30T10:58:52.619" v="461" actId="1076"/>
          <ac:spMkLst>
            <pc:docMk/>
            <pc:sldMk cId="662225568" sldId="268"/>
            <ac:spMk id="32" creationId="{41632E3F-A6E2-A8CF-08BC-52519CB4754F}"/>
          </ac:spMkLst>
        </pc:spChg>
        <pc:spChg chg="add del mod">
          <ac:chgData name="明阳 阮" userId="a4dcf2889a22c6f9" providerId="LiveId" clId="{6EB816BF-13D3-4F0A-A2A7-37CC422B2FC6}" dt="2024-01-30T15:29:14.996" v="1079" actId="478"/>
          <ac:spMkLst>
            <pc:docMk/>
            <pc:sldMk cId="662225568" sldId="268"/>
            <ac:spMk id="33" creationId="{08EA5CC9-6362-366E-E6A2-07FADA50986A}"/>
          </ac:spMkLst>
        </pc:spChg>
        <pc:spChg chg="add mod">
          <ac:chgData name="明阳 阮" userId="a4dcf2889a22c6f9" providerId="LiveId" clId="{6EB816BF-13D3-4F0A-A2A7-37CC422B2FC6}" dt="2024-01-30T10:58:52.619" v="461" actId="1076"/>
          <ac:spMkLst>
            <pc:docMk/>
            <pc:sldMk cId="662225568" sldId="268"/>
            <ac:spMk id="33" creationId="{1D96EE0B-E380-127D-52F7-FAE050978E04}"/>
          </ac:spMkLst>
        </pc:spChg>
        <pc:spChg chg="add del mod">
          <ac:chgData name="明阳 阮" userId="a4dcf2889a22c6f9" providerId="LiveId" clId="{6EB816BF-13D3-4F0A-A2A7-37CC422B2FC6}" dt="2024-01-30T15:29:14.996" v="1079" actId="478"/>
          <ac:spMkLst>
            <pc:docMk/>
            <pc:sldMk cId="662225568" sldId="268"/>
            <ac:spMk id="34" creationId="{161EA5B5-6E9B-E323-3BEC-85CCDAB502C4}"/>
          </ac:spMkLst>
        </pc:spChg>
        <pc:spChg chg="add mod">
          <ac:chgData name="明阳 阮" userId="a4dcf2889a22c6f9" providerId="LiveId" clId="{6EB816BF-13D3-4F0A-A2A7-37CC422B2FC6}" dt="2024-01-30T10:58:52.619" v="461" actId="1076"/>
          <ac:spMkLst>
            <pc:docMk/>
            <pc:sldMk cId="662225568" sldId="268"/>
            <ac:spMk id="34" creationId="{505041D0-F7D9-463A-AA2C-52CCB9516E5B}"/>
          </ac:spMkLst>
        </pc:spChg>
        <pc:spChg chg="add mod">
          <ac:chgData name="明阳 阮" userId="a4dcf2889a22c6f9" providerId="LiveId" clId="{6EB816BF-13D3-4F0A-A2A7-37CC422B2FC6}" dt="2024-01-30T10:58:52.619" v="461" actId="1076"/>
          <ac:spMkLst>
            <pc:docMk/>
            <pc:sldMk cId="662225568" sldId="268"/>
            <ac:spMk id="35" creationId="{541E9160-93B2-2C84-1081-514C3178E6A0}"/>
          </ac:spMkLst>
        </pc:spChg>
        <pc:spChg chg="add del mod">
          <ac:chgData name="明阳 阮" userId="a4dcf2889a22c6f9" providerId="LiveId" clId="{6EB816BF-13D3-4F0A-A2A7-37CC422B2FC6}" dt="2024-01-30T15:29:14.996" v="1079" actId="478"/>
          <ac:spMkLst>
            <pc:docMk/>
            <pc:sldMk cId="662225568" sldId="268"/>
            <ac:spMk id="35" creationId="{59E0C53A-C588-A354-63AE-12CE1FB8EE2B}"/>
          </ac:spMkLst>
        </pc:spChg>
        <pc:spChg chg="add del mod">
          <ac:chgData name="明阳 阮" userId="a4dcf2889a22c6f9" providerId="LiveId" clId="{6EB816BF-13D3-4F0A-A2A7-37CC422B2FC6}" dt="2024-01-30T15:29:14.996" v="1079" actId="478"/>
          <ac:spMkLst>
            <pc:docMk/>
            <pc:sldMk cId="662225568" sldId="268"/>
            <ac:spMk id="36" creationId="{239E84BD-4187-8C99-B900-AFC6622BF67F}"/>
          </ac:spMkLst>
        </pc:spChg>
        <pc:spChg chg="add mod">
          <ac:chgData name="明阳 阮" userId="a4dcf2889a22c6f9" providerId="LiveId" clId="{6EB816BF-13D3-4F0A-A2A7-37CC422B2FC6}" dt="2024-01-30T10:58:52.619" v="461" actId="1076"/>
          <ac:spMkLst>
            <pc:docMk/>
            <pc:sldMk cId="662225568" sldId="268"/>
            <ac:spMk id="36" creationId="{A782DC2E-F5FA-E376-07C2-7BF38574F2A4}"/>
          </ac:spMkLst>
        </pc:spChg>
        <pc:spChg chg="add mod">
          <ac:chgData name="明阳 阮" userId="a4dcf2889a22c6f9" providerId="LiveId" clId="{6EB816BF-13D3-4F0A-A2A7-37CC422B2FC6}" dt="2024-01-30T10:58:52.619" v="461" actId="1076"/>
          <ac:spMkLst>
            <pc:docMk/>
            <pc:sldMk cId="662225568" sldId="268"/>
            <ac:spMk id="37" creationId="{40487ECC-C1CC-9C38-9BBC-5B716C898079}"/>
          </ac:spMkLst>
        </pc:spChg>
        <pc:spChg chg="add del mod">
          <ac:chgData name="明阳 阮" userId="a4dcf2889a22c6f9" providerId="LiveId" clId="{6EB816BF-13D3-4F0A-A2A7-37CC422B2FC6}" dt="2024-01-30T15:29:14.996" v="1079" actId="478"/>
          <ac:spMkLst>
            <pc:docMk/>
            <pc:sldMk cId="662225568" sldId="268"/>
            <ac:spMk id="37" creationId="{AD506460-685D-5772-0304-A80A0D5AE309}"/>
          </ac:spMkLst>
        </pc:spChg>
        <pc:spChg chg="add mod">
          <ac:chgData name="明阳 阮" userId="a4dcf2889a22c6f9" providerId="LiveId" clId="{6EB816BF-13D3-4F0A-A2A7-37CC422B2FC6}" dt="2024-01-30T10:58:52.619" v="461" actId="1076"/>
          <ac:spMkLst>
            <pc:docMk/>
            <pc:sldMk cId="662225568" sldId="268"/>
            <ac:spMk id="38" creationId="{0D2DDD43-15E4-0255-F4A1-6D38E7EFD660}"/>
          </ac:spMkLst>
        </pc:spChg>
        <pc:spChg chg="add del mod">
          <ac:chgData name="明阳 阮" userId="a4dcf2889a22c6f9" providerId="LiveId" clId="{6EB816BF-13D3-4F0A-A2A7-37CC422B2FC6}" dt="2024-01-30T15:29:14.996" v="1079" actId="478"/>
          <ac:spMkLst>
            <pc:docMk/>
            <pc:sldMk cId="662225568" sldId="268"/>
            <ac:spMk id="39" creationId="{87DB41FE-0921-52CB-84C2-519C5318E15E}"/>
          </ac:spMkLst>
        </pc:spChg>
        <pc:spChg chg="add mod">
          <ac:chgData name="明阳 阮" userId="a4dcf2889a22c6f9" providerId="LiveId" clId="{6EB816BF-13D3-4F0A-A2A7-37CC422B2FC6}" dt="2024-01-30T10:58:52.619" v="461" actId="1076"/>
          <ac:spMkLst>
            <pc:docMk/>
            <pc:sldMk cId="662225568" sldId="268"/>
            <ac:spMk id="39" creationId="{A6B88F65-6FFF-2380-E4F2-37F3CA768459}"/>
          </ac:spMkLst>
        </pc:spChg>
        <pc:spChg chg="add del mod">
          <ac:chgData name="明阳 阮" userId="a4dcf2889a22c6f9" providerId="LiveId" clId="{6EB816BF-13D3-4F0A-A2A7-37CC422B2FC6}" dt="2024-01-30T15:29:14.996" v="1079" actId="478"/>
          <ac:spMkLst>
            <pc:docMk/>
            <pc:sldMk cId="662225568" sldId="268"/>
            <ac:spMk id="40" creationId="{68251C1F-CEC9-1456-051A-E751778E9D6A}"/>
          </ac:spMkLst>
        </pc:spChg>
        <pc:spChg chg="add mod">
          <ac:chgData name="明阳 阮" userId="a4dcf2889a22c6f9" providerId="LiveId" clId="{6EB816BF-13D3-4F0A-A2A7-37CC422B2FC6}" dt="2024-01-30T10:58:52.619" v="461" actId="1076"/>
          <ac:spMkLst>
            <pc:docMk/>
            <pc:sldMk cId="662225568" sldId="268"/>
            <ac:spMk id="40" creationId="{6C7D5305-69C3-9DAA-31F5-092A4AEF481F}"/>
          </ac:spMkLst>
        </pc:spChg>
        <pc:spChg chg="add mod">
          <ac:chgData name="明阳 阮" userId="a4dcf2889a22c6f9" providerId="LiveId" clId="{6EB816BF-13D3-4F0A-A2A7-37CC422B2FC6}" dt="2024-01-30T10:58:52.619" v="461" actId="1076"/>
          <ac:spMkLst>
            <pc:docMk/>
            <pc:sldMk cId="662225568" sldId="268"/>
            <ac:spMk id="41" creationId="{12EA69CB-FB9E-E433-FFBE-CCEEDB9B7219}"/>
          </ac:spMkLst>
        </pc:spChg>
        <pc:spChg chg="add del mod">
          <ac:chgData name="明阳 阮" userId="a4dcf2889a22c6f9" providerId="LiveId" clId="{6EB816BF-13D3-4F0A-A2A7-37CC422B2FC6}" dt="2024-01-30T15:29:14.996" v="1079" actId="478"/>
          <ac:spMkLst>
            <pc:docMk/>
            <pc:sldMk cId="662225568" sldId="268"/>
            <ac:spMk id="41" creationId="{4ED974BF-BC24-9745-52E5-2BE2758F8AC2}"/>
          </ac:spMkLst>
        </pc:spChg>
        <pc:spChg chg="add del mod">
          <ac:chgData name="明阳 阮" userId="a4dcf2889a22c6f9" providerId="LiveId" clId="{6EB816BF-13D3-4F0A-A2A7-37CC422B2FC6}" dt="2024-01-30T15:29:14.996" v="1079" actId="478"/>
          <ac:spMkLst>
            <pc:docMk/>
            <pc:sldMk cId="662225568" sldId="268"/>
            <ac:spMk id="42" creationId="{25BF6F50-1ACD-6231-AC38-6F5CCC9BDFE1}"/>
          </ac:spMkLst>
        </pc:spChg>
        <pc:spChg chg="add mod">
          <ac:chgData name="明阳 阮" userId="a4dcf2889a22c6f9" providerId="LiveId" clId="{6EB816BF-13D3-4F0A-A2A7-37CC422B2FC6}" dt="2024-01-30T10:58:52.619" v="461" actId="1076"/>
          <ac:spMkLst>
            <pc:docMk/>
            <pc:sldMk cId="662225568" sldId="268"/>
            <ac:spMk id="42" creationId="{A6A72623-61CD-A7FD-9A8B-003CC3191E1C}"/>
          </ac:spMkLst>
        </pc:spChg>
        <pc:spChg chg="add mod">
          <ac:chgData name="明阳 阮" userId="a4dcf2889a22c6f9" providerId="LiveId" clId="{6EB816BF-13D3-4F0A-A2A7-37CC422B2FC6}" dt="2024-01-30T10:58:52.619" v="461" actId="1076"/>
          <ac:spMkLst>
            <pc:docMk/>
            <pc:sldMk cId="662225568" sldId="268"/>
            <ac:spMk id="43" creationId="{27958FC4-316F-C0D3-F04A-75A1D5BDBF0C}"/>
          </ac:spMkLst>
        </pc:spChg>
        <pc:spChg chg="add del mod">
          <ac:chgData name="明阳 阮" userId="a4dcf2889a22c6f9" providerId="LiveId" clId="{6EB816BF-13D3-4F0A-A2A7-37CC422B2FC6}" dt="2024-01-30T15:29:14.996" v="1079" actId="478"/>
          <ac:spMkLst>
            <pc:docMk/>
            <pc:sldMk cId="662225568" sldId="268"/>
            <ac:spMk id="43" creationId="{725585A5-FF7D-2378-A31B-BD750FFD20BA}"/>
          </ac:spMkLst>
        </pc:spChg>
        <pc:spChg chg="add mod">
          <ac:chgData name="明阳 阮" userId="a4dcf2889a22c6f9" providerId="LiveId" clId="{6EB816BF-13D3-4F0A-A2A7-37CC422B2FC6}" dt="2024-01-30T10:58:52.619" v="461" actId="1076"/>
          <ac:spMkLst>
            <pc:docMk/>
            <pc:sldMk cId="662225568" sldId="268"/>
            <ac:spMk id="44" creationId="{86AE4B0A-F517-BB94-B4BA-EB0696F8F936}"/>
          </ac:spMkLst>
        </pc:spChg>
        <pc:spChg chg="add mod">
          <ac:chgData name="明阳 阮" userId="a4dcf2889a22c6f9" providerId="LiveId" clId="{6EB816BF-13D3-4F0A-A2A7-37CC422B2FC6}" dt="2024-01-30T16:01:14.729" v="3001" actId="113"/>
          <ac:spMkLst>
            <pc:docMk/>
            <pc:sldMk cId="662225568" sldId="268"/>
            <ac:spMk id="44" creationId="{BFC4985F-E141-023B-1CFF-21AEC6982593}"/>
          </ac:spMkLst>
        </pc:spChg>
        <pc:spChg chg="add mod">
          <ac:chgData name="明阳 阮" userId="a4dcf2889a22c6f9" providerId="LiveId" clId="{6EB816BF-13D3-4F0A-A2A7-37CC422B2FC6}" dt="2024-01-30T10:58:52.619" v="461" actId="1076"/>
          <ac:spMkLst>
            <pc:docMk/>
            <pc:sldMk cId="662225568" sldId="268"/>
            <ac:spMk id="45" creationId="{44A7E211-AC13-B891-E9CF-3CDAB3B03862}"/>
          </ac:spMkLst>
        </pc:spChg>
        <pc:spChg chg="add mod">
          <ac:chgData name="明阳 阮" userId="a4dcf2889a22c6f9" providerId="LiveId" clId="{6EB816BF-13D3-4F0A-A2A7-37CC422B2FC6}" dt="2024-01-30T15:38:17.149" v="1554" actId="1582"/>
          <ac:spMkLst>
            <pc:docMk/>
            <pc:sldMk cId="662225568" sldId="268"/>
            <ac:spMk id="45" creationId="{6DD66714-2C1F-DDD5-FDD5-DD9584D6065B}"/>
          </ac:spMkLst>
        </pc:spChg>
        <pc:spChg chg="add del mod">
          <ac:chgData name="明阳 阮" userId="a4dcf2889a22c6f9" providerId="LiveId" clId="{6EB816BF-13D3-4F0A-A2A7-37CC422B2FC6}" dt="2024-01-30T15:17:32.503" v="847" actId="478"/>
          <ac:spMkLst>
            <pc:docMk/>
            <pc:sldMk cId="662225568" sldId="268"/>
            <ac:spMk id="47" creationId="{18688B7C-FE8D-BC56-CF13-55A48EF64AEE}"/>
          </ac:spMkLst>
        </pc:spChg>
        <pc:spChg chg="add del mod">
          <ac:chgData name="明阳 阮" userId="a4dcf2889a22c6f9" providerId="LiveId" clId="{6EB816BF-13D3-4F0A-A2A7-37CC422B2FC6}" dt="2024-01-30T15:17:32.503" v="847" actId="478"/>
          <ac:spMkLst>
            <pc:docMk/>
            <pc:sldMk cId="662225568" sldId="268"/>
            <ac:spMk id="48" creationId="{ABC59FCB-05DD-187A-F31D-DF26E7B0DB5A}"/>
          </ac:spMkLst>
        </pc:spChg>
        <pc:spChg chg="add del mod">
          <ac:chgData name="明阳 阮" userId="a4dcf2889a22c6f9" providerId="LiveId" clId="{6EB816BF-13D3-4F0A-A2A7-37CC422B2FC6}" dt="2024-01-30T15:17:32.503" v="847" actId="478"/>
          <ac:spMkLst>
            <pc:docMk/>
            <pc:sldMk cId="662225568" sldId="268"/>
            <ac:spMk id="49" creationId="{86FCD742-2BA1-F832-8EFE-A7B2AFC3B2A2}"/>
          </ac:spMkLst>
        </pc:spChg>
        <pc:spChg chg="add del mod">
          <ac:chgData name="明阳 阮" userId="a4dcf2889a22c6f9" providerId="LiveId" clId="{6EB816BF-13D3-4F0A-A2A7-37CC422B2FC6}" dt="2024-01-30T15:17:32.503" v="847" actId="478"/>
          <ac:spMkLst>
            <pc:docMk/>
            <pc:sldMk cId="662225568" sldId="268"/>
            <ac:spMk id="50" creationId="{BD02957A-F431-A9F8-40AB-6ACA5295141E}"/>
          </ac:spMkLst>
        </pc:spChg>
        <pc:spChg chg="add del mod">
          <ac:chgData name="明阳 阮" userId="a4dcf2889a22c6f9" providerId="LiveId" clId="{6EB816BF-13D3-4F0A-A2A7-37CC422B2FC6}" dt="2024-01-30T15:17:32.503" v="847" actId="478"/>
          <ac:spMkLst>
            <pc:docMk/>
            <pc:sldMk cId="662225568" sldId="268"/>
            <ac:spMk id="51" creationId="{B76E7130-D421-FD89-8D48-178208E10DD3}"/>
          </ac:spMkLst>
        </pc:spChg>
        <pc:spChg chg="add del mod">
          <ac:chgData name="明阳 阮" userId="a4dcf2889a22c6f9" providerId="LiveId" clId="{6EB816BF-13D3-4F0A-A2A7-37CC422B2FC6}" dt="2024-01-30T15:17:32.503" v="847" actId="478"/>
          <ac:spMkLst>
            <pc:docMk/>
            <pc:sldMk cId="662225568" sldId="268"/>
            <ac:spMk id="52" creationId="{B626B688-566D-93AE-A3CD-54F40D276FCA}"/>
          </ac:spMkLst>
        </pc:spChg>
        <pc:spChg chg="add del mod">
          <ac:chgData name="明阳 阮" userId="a4dcf2889a22c6f9" providerId="LiveId" clId="{6EB816BF-13D3-4F0A-A2A7-37CC422B2FC6}" dt="2024-01-30T15:17:32.503" v="847" actId="478"/>
          <ac:spMkLst>
            <pc:docMk/>
            <pc:sldMk cId="662225568" sldId="268"/>
            <ac:spMk id="53" creationId="{A8DB58AF-0225-BEB0-77F9-19BAB09B4C96}"/>
          </ac:spMkLst>
        </pc:spChg>
        <pc:spChg chg="add del mod">
          <ac:chgData name="明阳 阮" userId="a4dcf2889a22c6f9" providerId="LiveId" clId="{6EB816BF-13D3-4F0A-A2A7-37CC422B2FC6}" dt="2024-01-30T15:17:32.503" v="847" actId="478"/>
          <ac:spMkLst>
            <pc:docMk/>
            <pc:sldMk cId="662225568" sldId="268"/>
            <ac:spMk id="54" creationId="{C5D93BA3-324D-E088-755C-C637CA655295}"/>
          </ac:spMkLst>
        </pc:spChg>
        <pc:spChg chg="add del mod">
          <ac:chgData name="明阳 阮" userId="a4dcf2889a22c6f9" providerId="LiveId" clId="{6EB816BF-13D3-4F0A-A2A7-37CC422B2FC6}" dt="2024-01-30T15:17:32.503" v="847" actId="478"/>
          <ac:spMkLst>
            <pc:docMk/>
            <pc:sldMk cId="662225568" sldId="268"/>
            <ac:spMk id="55" creationId="{968B29F1-2ED5-AA00-1159-6AA956057872}"/>
          </ac:spMkLst>
        </pc:spChg>
        <pc:spChg chg="add del mod">
          <ac:chgData name="明阳 阮" userId="a4dcf2889a22c6f9" providerId="LiveId" clId="{6EB816BF-13D3-4F0A-A2A7-37CC422B2FC6}" dt="2024-01-30T15:17:32.503" v="847" actId="478"/>
          <ac:spMkLst>
            <pc:docMk/>
            <pc:sldMk cId="662225568" sldId="268"/>
            <ac:spMk id="56" creationId="{8A8E6298-5E73-71B9-325E-B5022954EFAF}"/>
          </ac:spMkLst>
        </pc:spChg>
        <pc:spChg chg="add del mod">
          <ac:chgData name="明阳 阮" userId="a4dcf2889a22c6f9" providerId="LiveId" clId="{6EB816BF-13D3-4F0A-A2A7-37CC422B2FC6}" dt="2024-01-30T15:17:32.503" v="847" actId="478"/>
          <ac:spMkLst>
            <pc:docMk/>
            <pc:sldMk cId="662225568" sldId="268"/>
            <ac:spMk id="57" creationId="{0309EA1A-8480-D432-8E17-B2675CACBC79}"/>
          </ac:spMkLst>
        </pc:spChg>
        <pc:spChg chg="add del mod">
          <ac:chgData name="明阳 阮" userId="a4dcf2889a22c6f9" providerId="LiveId" clId="{6EB816BF-13D3-4F0A-A2A7-37CC422B2FC6}" dt="2024-01-30T15:17:32.503" v="847" actId="478"/>
          <ac:spMkLst>
            <pc:docMk/>
            <pc:sldMk cId="662225568" sldId="268"/>
            <ac:spMk id="58" creationId="{E8AC76D9-3552-F062-2663-9AEB1C23EC5A}"/>
          </ac:spMkLst>
        </pc:spChg>
        <pc:spChg chg="add del mod">
          <ac:chgData name="明阳 阮" userId="a4dcf2889a22c6f9" providerId="LiveId" clId="{6EB816BF-13D3-4F0A-A2A7-37CC422B2FC6}" dt="2024-01-30T15:17:32.503" v="847" actId="478"/>
          <ac:spMkLst>
            <pc:docMk/>
            <pc:sldMk cId="662225568" sldId="268"/>
            <ac:spMk id="59" creationId="{0858454D-3978-1B22-7DCC-2F7F8C763182}"/>
          </ac:spMkLst>
        </pc:spChg>
        <pc:spChg chg="add del mod">
          <ac:chgData name="明阳 阮" userId="a4dcf2889a22c6f9" providerId="LiveId" clId="{6EB816BF-13D3-4F0A-A2A7-37CC422B2FC6}" dt="2024-01-30T15:17:32.503" v="847" actId="478"/>
          <ac:spMkLst>
            <pc:docMk/>
            <pc:sldMk cId="662225568" sldId="268"/>
            <ac:spMk id="60" creationId="{D3998CA1-3766-CD9B-4F74-1AF3DEAB9691}"/>
          </ac:spMkLst>
        </pc:spChg>
        <pc:spChg chg="add del mod">
          <ac:chgData name="明阳 阮" userId="a4dcf2889a22c6f9" providerId="LiveId" clId="{6EB816BF-13D3-4F0A-A2A7-37CC422B2FC6}" dt="2024-01-30T15:17:32.503" v="847" actId="478"/>
          <ac:spMkLst>
            <pc:docMk/>
            <pc:sldMk cId="662225568" sldId="268"/>
            <ac:spMk id="61" creationId="{5687A683-B97D-ACA2-7299-5CFDD34BD30A}"/>
          </ac:spMkLst>
        </pc:spChg>
        <pc:spChg chg="add del mod">
          <ac:chgData name="明阳 阮" userId="a4dcf2889a22c6f9" providerId="LiveId" clId="{6EB816BF-13D3-4F0A-A2A7-37CC422B2FC6}" dt="2024-01-30T15:17:32.503" v="847" actId="478"/>
          <ac:spMkLst>
            <pc:docMk/>
            <pc:sldMk cId="662225568" sldId="268"/>
            <ac:spMk id="62" creationId="{740CDD8E-15CC-FD52-3DE7-F41DC8B1E133}"/>
          </ac:spMkLst>
        </pc:spChg>
        <pc:spChg chg="add del mod">
          <ac:chgData name="明阳 阮" userId="a4dcf2889a22c6f9" providerId="LiveId" clId="{6EB816BF-13D3-4F0A-A2A7-37CC422B2FC6}" dt="2024-01-30T15:17:32.503" v="847" actId="478"/>
          <ac:spMkLst>
            <pc:docMk/>
            <pc:sldMk cId="662225568" sldId="268"/>
            <ac:spMk id="63" creationId="{20DC1DBE-F786-4380-ED4E-68B099248ED9}"/>
          </ac:spMkLst>
        </pc:spChg>
        <pc:spChg chg="add del mod">
          <ac:chgData name="明阳 阮" userId="a4dcf2889a22c6f9" providerId="LiveId" clId="{6EB816BF-13D3-4F0A-A2A7-37CC422B2FC6}" dt="2024-01-30T15:17:32.503" v="847" actId="478"/>
          <ac:spMkLst>
            <pc:docMk/>
            <pc:sldMk cId="662225568" sldId="268"/>
            <ac:spMk id="64" creationId="{60BED085-2317-A45A-5445-556A2E008F20}"/>
          </ac:spMkLst>
        </pc:spChg>
        <pc:spChg chg="add mod">
          <ac:chgData name="明阳 阮" userId="a4dcf2889a22c6f9" providerId="LiveId" clId="{6EB816BF-13D3-4F0A-A2A7-37CC422B2FC6}" dt="2024-01-30T15:38:25.368" v="1556" actId="1582"/>
          <ac:spMkLst>
            <pc:docMk/>
            <pc:sldMk cId="662225568" sldId="268"/>
            <ac:spMk id="68" creationId="{881ADAA9-92B0-3BDB-E2D4-6A2C994C6B96}"/>
          </ac:spMkLst>
        </pc:spChg>
        <pc:spChg chg="add mod">
          <ac:chgData name="明阳 阮" userId="a4dcf2889a22c6f9" providerId="LiveId" clId="{6EB816BF-13D3-4F0A-A2A7-37CC422B2FC6}" dt="2024-01-30T15:36:33.499" v="1470" actId="1038"/>
          <ac:spMkLst>
            <pc:docMk/>
            <pc:sldMk cId="662225568" sldId="268"/>
            <ac:spMk id="69" creationId="{822495BD-1B22-DD8C-F89C-B334F16EBF33}"/>
          </ac:spMkLst>
        </pc:spChg>
        <pc:spChg chg="add mod">
          <ac:chgData name="明阳 阮" userId="a4dcf2889a22c6f9" providerId="LiveId" clId="{6EB816BF-13D3-4F0A-A2A7-37CC422B2FC6}" dt="2024-01-30T15:36:33.499" v="1470" actId="1038"/>
          <ac:spMkLst>
            <pc:docMk/>
            <pc:sldMk cId="662225568" sldId="268"/>
            <ac:spMk id="70" creationId="{F903C5F7-C496-419B-49F4-4264A26E3037}"/>
          </ac:spMkLst>
        </pc:spChg>
        <pc:spChg chg="add del mod">
          <ac:chgData name="明阳 阮" userId="a4dcf2889a22c6f9" providerId="LiveId" clId="{6EB816BF-13D3-4F0A-A2A7-37CC422B2FC6}" dt="2024-01-30T15:35:47.109" v="1430" actId="478"/>
          <ac:spMkLst>
            <pc:docMk/>
            <pc:sldMk cId="662225568" sldId="268"/>
            <ac:spMk id="71" creationId="{D48DDAC3-833A-5FD8-972E-2E8139510E27}"/>
          </ac:spMkLst>
        </pc:spChg>
        <pc:spChg chg="add del mod">
          <ac:chgData name="明阳 阮" userId="a4dcf2889a22c6f9" providerId="LiveId" clId="{6EB816BF-13D3-4F0A-A2A7-37CC422B2FC6}" dt="2024-01-30T15:35:47.109" v="1430" actId="478"/>
          <ac:spMkLst>
            <pc:docMk/>
            <pc:sldMk cId="662225568" sldId="268"/>
            <ac:spMk id="72" creationId="{035B04DD-2292-D998-D0A5-3CAFD6B6A25B}"/>
          </ac:spMkLst>
        </pc:spChg>
        <pc:spChg chg="add del mod">
          <ac:chgData name="明阳 阮" userId="a4dcf2889a22c6f9" providerId="LiveId" clId="{6EB816BF-13D3-4F0A-A2A7-37CC422B2FC6}" dt="2024-01-30T15:29:58.520" v="1084" actId="478"/>
          <ac:spMkLst>
            <pc:docMk/>
            <pc:sldMk cId="662225568" sldId="268"/>
            <ac:spMk id="73" creationId="{E38C7F7C-C048-2D52-1468-91B568D5A94E}"/>
          </ac:spMkLst>
        </pc:spChg>
        <pc:spChg chg="add mod">
          <ac:chgData name="明阳 阮" userId="a4dcf2889a22c6f9" providerId="LiveId" clId="{6EB816BF-13D3-4F0A-A2A7-37CC422B2FC6}" dt="2024-01-30T11:02:39.757" v="471" actId="1076"/>
          <ac:spMkLst>
            <pc:docMk/>
            <pc:sldMk cId="662225568" sldId="268"/>
            <ac:spMk id="78" creationId="{86F3E1F1-FF36-6368-F3FE-6C6306FA85F2}"/>
          </ac:spMkLst>
        </pc:spChg>
        <pc:spChg chg="add mod">
          <ac:chgData name="明阳 阮" userId="a4dcf2889a22c6f9" providerId="LiveId" clId="{6EB816BF-13D3-4F0A-A2A7-37CC422B2FC6}" dt="2024-01-30T11:02:39.757" v="471" actId="1076"/>
          <ac:spMkLst>
            <pc:docMk/>
            <pc:sldMk cId="662225568" sldId="268"/>
            <ac:spMk id="79" creationId="{ADAAB340-C976-5AAF-66EA-D28271342B8D}"/>
          </ac:spMkLst>
        </pc:spChg>
        <pc:spChg chg="add mod">
          <ac:chgData name="明阳 阮" userId="a4dcf2889a22c6f9" providerId="LiveId" clId="{6EB816BF-13D3-4F0A-A2A7-37CC422B2FC6}" dt="2024-01-30T15:36:33.499" v="1470" actId="1038"/>
          <ac:spMkLst>
            <pc:docMk/>
            <pc:sldMk cId="662225568" sldId="268"/>
            <ac:spMk id="82" creationId="{61019FB1-99F8-407A-EE10-6847BE4A6291}"/>
          </ac:spMkLst>
        </pc:spChg>
        <pc:spChg chg="add mod">
          <ac:chgData name="明阳 阮" userId="a4dcf2889a22c6f9" providerId="LiveId" clId="{6EB816BF-13D3-4F0A-A2A7-37CC422B2FC6}" dt="2024-01-30T15:36:33.499" v="1470" actId="1038"/>
          <ac:spMkLst>
            <pc:docMk/>
            <pc:sldMk cId="662225568" sldId="268"/>
            <ac:spMk id="83" creationId="{6B1DE48E-41DE-5423-6177-DA2EEE35D792}"/>
          </ac:spMkLst>
        </pc:spChg>
        <pc:spChg chg="add del mod">
          <ac:chgData name="明阳 阮" userId="a4dcf2889a22c6f9" providerId="LiveId" clId="{6EB816BF-13D3-4F0A-A2A7-37CC422B2FC6}" dt="2024-01-30T15:31:02.397" v="1096" actId="478"/>
          <ac:spMkLst>
            <pc:docMk/>
            <pc:sldMk cId="662225568" sldId="268"/>
            <ac:spMk id="85" creationId="{3F79D348-7E8B-721C-BA03-04B12A01B210}"/>
          </ac:spMkLst>
        </pc:spChg>
        <pc:spChg chg="add del mod">
          <ac:chgData name="明阳 阮" userId="a4dcf2889a22c6f9" providerId="LiveId" clId="{6EB816BF-13D3-4F0A-A2A7-37CC422B2FC6}" dt="2024-01-30T15:31:02.397" v="1096" actId="478"/>
          <ac:spMkLst>
            <pc:docMk/>
            <pc:sldMk cId="662225568" sldId="268"/>
            <ac:spMk id="87" creationId="{994127F3-8FA8-97E5-6E97-84317C18B900}"/>
          </ac:spMkLst>
        </pc:spChg>
        <pc:spChg chg="add del mod">
          <ac:chgData name="明阳 阮" userId="a4dcf2889a22c6f9" providerId="LiveId" clId="{6EB816BF-13D3-4F0A-A2A7-37CC422B2FC6}" dt="2024-01-30T15:31:02.397" v="1096" actId="478"/>
          <ac:spMkLst>
            <pc:docMk/>
            <pc:sldMk cId="662225568" sldId="268"/>
            <ac:spMk id="88" creationId="{86027E3E-432A-9BFE-AB2F-C081645FE835}"/>
          </ac:spMkLst>
        </pc:spChg>
        <pc:spChg chg="add del mod">
          <ac:chgData name="明阳 阮" userId="a4dcf2889a22c6f9" providerId="LiveId" clId="{6EB816BF-13D3-4F0A-A2A7-37CC422B2FC6}" dt="2024-01-30T15:31:02.397" v="1096" actId="478"/>
          <ac:spMkLst>
            <pc:docMk/>
            <pc:sldMk cId="662225568" sldId="268"/>
            <ac:spMk id="89" creationId="{29D4D9BA-A55A-C041-488D-8877118D9F5B}"/>
          </ac:spMkLst>
        </pc:spChg>
        <pc:spChg chg="add del mod">
          <ac:chgData name="明阳 阮" userId="a4dcf2889a22c6f9" providerId="LiveId" clId="{6EB816BF-13D3-4F0A-A2A7-37CC422B2FC6}" dt="2024-01-30T15:10:17.771" v="840" actId="478"/>
          <ac:spMkLst>
            <pc:docMk/>
            <pc:sldMk cId="662225568" sldId="268"/>
            <ac:spMk id="99" creationId="{FAAEDB14-ABE4-129F-7C74-849CDB791826}"/>
          </ac:spMkLst>
        </pc:spChg>
        <pc:spChg chg="add del mod">
          <ac:chgData name="明阳 阮" userId="a4dcf2889a22c6f9" providerId="LiveId" clId="{6EB816BF-13D3-4F0A-A2A7-37CC422B2FC6}" dt="2024-01-30T15:10:17.771" v="840" actId="478"/>
          <ac:spMkLst>
            <pc:docMk/>
            <pc:sldMk cId="662225568" sldId="268"/>
            <ac:spMk id="100" creationId="{7D43401E-D8A8-7804-3DA8-C2D77F085239}"/>
          </ac:spMkLst>
        </pc:spChg>
        <pc:spChg chg="add del mod">
          <ac:chgData name="明阳 阮" userId="a4dcf2889a22c6f9" providerId="LiveId" clId="{6EB816BF-13D3-4F0A-A2A7-37CC422B2FC6}" dt="2024-01-30T15:31:02.397" v="1096" actId="478"/>
          <ac:spMkLst>
            <pc:docMk/>
            <pc:sldMk cId="662225568" sldId="268"/>
            <ac:spMk id="101" creationId="{84AB566D-7C9A-32E4-9359-B3A64DDF6515}"/>
          </ac:spMkLst>
        </pc:spChg>
        <pc:spChg chg="add del mod">
          <ac:chgData name="明阳 阮" userId="a4dcf2889a22c6f9" providerId="LiveId" clId="{6EB816BF-13D3-4F0A-A2A7-37CC422B2FC6}" dt="2024-01-30T15:31:02.397" v="1096" actId="478"/>
          <ac:spMkLst>
            <pc:docMk/>
            <pc:sldMk cId="662225568" sldId="268"/>
            <ac:spMk id="102" creationId="{9E149620-8DD9-4B5A-2D58-E86B1E9A871C}"/>
          </ac:spMkLst>
        </pc:spChg>
        <pc:spChg chg="add mod">
          <ac:chgData name="明阳 阮" userId="a4dcf2889a22c6f9" providerId="LiveId" clId="{6EB816BF-13D3-4F0A-A2A7-37CC422B2FC6}" dt="2024-01-30T15:48:40.062" v="2234" actId="1076"/>
          <ac:spMkLst>
            <pc:docMk/>
            <pc:sldMk cId="662225568" sldId="268"/>
            <ac:spMk id="109" creationId="{37AC9D0F-881C-EBDA-3546-CB4E2CB60685}"/>
          </ac:spMkLst>
        </pc:spChg>
        <pc:spChg chg="add mod">
          <ac:chgData name="明阳 阮" userId="a4dcf2889a22c6f9" providerId="LiveId" clId="{6EB816BF-13D3-4F0A-A2A7-37CC422B2FC6}" dt="2024-01-30T15:48:40.062" v="2234" actId="1076"/>
          <ac:spMkLst>
            <pc:docMk/>
            <pc:sldMk cId="662225568" sldId="268"/>
            <ac:spMk id="110" creationId="{62B817F6-9AE0-046F-04E7-F93C245E8392}"/>
          </ac:spMkLst>
        </pc:spChg>
        <pc:spChg chg="add del mod">
          <ac:chgData name="明阳 阮" userId="a4dcf2889a22c6f9" providerId="LiveId" clId="{6EB816BF-13D3-4F0A-A2A7-37CC422B2FC6}" dt="2024-01-30T15:32:05.606" v="1102" actId="478"/>
          <ac:spMkLst>
            <pc:docMk/>
            <pc:sldMk cId="662225568" sldId="268"/>
            <ac:spMk id="111" creationId="{9085275D-44CC-B029-60CC-0C079DB202DC}"/>
          </ac:spMkLst>
        </pc:spChg>
        <pc:spChg chg="add del mod">
          <ac:chgData name="明阳 阮" userId="a4dcf2889a22c6f9" providerId="LiveId" clId="{6EB816BF-13D3-4F0A-A2A7-37CC422B2FC6}" dt="2024-01-30T15:32:04.595" v="1101" actId="478"/>
          <ac:spMkLst>
            <pc:docMk/>
            <pc:sldMk cId="662225568" sldId="268"/>
            <ac:spMk id="112" creationId="{0FF99EDF-7496-8DFD-B25C-9BDD8FA04F81}"/>
          </ac:spMkLst>
        </pc:spChg>
        <pc:spChg chg="add mod">
          <ac:chgData name="明阳 阮" userId="a4dcf2889a22c6f9" providerId="LiveId" clId="{6EB816BF-13D3-4F0A-A2A7-37CC422B2FC6}" dt="2024-01-30T15:38:47.080" v="1559" actId="207"/>
          <ac:spMkLst>
            <pc:docMk/>
            <pc:sldMk cId="662225568" sldId="268"/>
            <ac:spMk id="113" creationId="{C9C421A0-A4B9-0D62-96A9-B1B7AE67484F}"/>
          </ac:spMkLst>
        </pc:spChg>
        <pc:spChg chg="add mod">
          <ac:chgData name="明阳 阮" userId="a4dcf2889a22c6f9" providerId="LiveId" clId="{6EB816BF-13D3-4F0A-A2A7-37CC422B2FC6}" dt="2024-01-30T15:38:35.657" v="1558" actId="1582"/>
          <ac:spMkLst>
            <pc:docMk/>
            <pc:sldMk cId="662225568" sldId="268"/>
            <ac:spMk id="115" creationId="{DB771B5B-73FE-DE08-3420-53A2CEC75539}"/>
          </ac:spMkLst>
        </pc:spChg>
        <pc:spChg chg="add mod">
          <ac:chgData name="明阳 阮" userId="a4dcf2889a22c6f9" providerId="LiveId" clId="{6EB816BF-13D3-4F0A-A2A7-37CC422B2FC6}" dt="2024-01-30T15:36:25.583" v="1444" actId="1038"/>
          <ac:spMkLst>
            <pc:docMk/>
            <pc:sldMk cId="662225568" sldId="268"/>
            <ac:spMk id="116" creationId="{B0669894-5A1B-0AA0-C639-0E0DF0036C6A}"/>
          </ac:spMkLst>
        </pc:spChg>
        <pc:spChg chg="add mod">
          <ac:chgData name="明阳 阮" userId="a4dcf2889a22c6f9" providerId="LiveId" clId="{6EB816BF-13D3-4F0A-A2A7-37CC422B2FC6}" dt="2024-01-30T15:36:25.583" v="1444" actId="1038"/>
          <ac:spMkLst>
            <pc:docMk/>
            <pc:sldMk cId="662225568" sldId="268"/>
            <ac:spMk id="117" creationId="{6C0BC6F0-4EFA-246F-DCC4-617E90F5DCAC}"/>
          </ac:spMkLst>
        </pc:spChg>
        <pc:spChg chg="add mod">
          <ac:chgData name="明阳 阮" userId="a4dcf2889a22c6f9" providerId="LiveId" clId="{6EB816BF-13D3-4F0A-A2A7-37CC422B2FC6}" dt="2024-01-30T15:36:25.583" v="1444" actId="1038"/>
          <ac:spMkLst>
            <pc:docMk/>
            <pc:sldMk cId="662225568" sldId="268"/>
            <ac:spMk id="118" creationId="{021CC337-0762-311A-B500-7A3D1BE4CECC}"/>
          </ac:spMkLst>
        </pc:spChg>
        <pc:spChg chg="add mod">
          <ac:chgData name="明阳 阮" userId="a4dcf2889a22c6f9" providerId="LiveId" clId="{6EB816BF-13D3-4F0A-A2A7-37CC422B2FC6}" dt="2024-01-30T15:36:25.583" v="1444" actId="1038"/>
          <ac:spMkLst>
            <pc:docMk/>
            <pc:sldMk cId="662225568" sldId="268"/>
            <ac:spMk id="119" creationId="{AE584DD2-1AC6-76FE-0659-2EA32B743361}"/>
          </ac:spMkLst>
        </pc:spChg>
        <pc:spChg chg="add mod">
          <ac:chgData name="明阳 阮" userId="a4dcf2889a22c6f9" providerId="LiveId" clId="{6EB816BF-13D3-4F0A-A2A7-37CC422B2FC6}" dt="2024-01-30T15:36:33.499" v="1470" actId="1038"/>
          <ac:spMkLst>
            <pc:docMk/>
            <pc:sldMk cId="662225568" sldId="268"/>
            <ac:spMk id="120" creationId="{965745C1-C558-594C-71E3-4EB965682ED6}"/>
          </ac:spMkLst>
        </pc:spChg>
        <pc:spChg chg="add mod">
          <ac:chgData name="明阳 阮" userId="a4dcf2889a22c6f9" providerId="LiveId" clId="{6EB816BF-13D3-4F0A-A2A7-37CC422B2FC6}" dt="2024-01-30T15:36:33.499" v="1470" actId="1038"/>
          <ac:spMkLst>
            <pc:docMk/>
            <pc:sldMk cId="662225568" sldId="268"/>
            <ac:spMk id="121" creationId="{6596592B-BA8A-8524-299A-9D748C49AEFC}"/>
          </ac:spMkLst>
        </pc:spChg>
        <pc:picChg chg="add mod">
          <ac:chgData name="明阳 阮" userId="a4dcf2889a22c6f9" providerId="LiveId" clId="{6EB816BF-13D3-4F0A-A2A7-37CC422B2FC6}" dt="2024-01-30T11:02:39.757" v="471" actId="1076"/>
          <ac:picMkLst>
            <pc:docMk/>
            <pc:sldMk cId="662225568" sldId="268"/>
            <ac:picMk id="68" creationId="{3316F5EF-97AD-E68A-B1F7-8EDAC63A0EC8}"/>
          </ac:picMkLst>
        </pc:picChg>
        <pc:picChg chg="add del mod">
          <ac:chgData name="明阳 阮" userId="a4dcf2889a22c6f9" providerId="LiveId" clId="{6EB816BF-13D3-4F0A-A2A7-37CC422B2FC6}" dt="2024-01-30T15:10:17.771" v="840" actId="478"/>
          <ac:picMkLst>
            <pc:docMk/>
            <pc:sldMk cId="662225568" sldId="268"/>
            <ac:picMk id="91" creationId="{1D072FD3-D843-CA71-A876-6F782B243563}"/>
          </ac:picMkLst>
        </pc:picChg>
        <pc:cxnChg chg="add mod">
          <ac:chgData name="明阳 阮" userId="a4dcf2889a22c6f9" providerId="LiveId" clId="{6EB816BF-13D3-4F0A-A2A7-37CC422B2FC6}" dt="2024-01-30T15:10:14.312" v="839"/>
          <ac:cxnSpMkLst>
            <pc:docMk/>
            <pc:sldMk cId="662225568" sldId="268"/>
            <ac:cxnSpMk id="4" creationId="{2398EA3D-1F45-1435-D816-7DC97F039839}"/>
          </ac:cxnSpMkLst>
        </pc:cxnChg>
        <pc:cxnChg chg="add mod">
          <ac:chgData name="明阳 阮" userId="a4dcf2889a22c6f9" providerId="LiveId" clId="{6EB816BF-13D3-4F0A-A2A7-37CC422B2FC6}" dt="2024-01-30T10:57:29.235" v="458" actId="1076"/>
          <ac:cxnSpMkLst>
            <pc:docMk/>
            <pc:sldMk cId="662225568" sldId="268"/>
            <ac:cxnSpMk id="4" creationId="{47B49752-36FE-59A3-8B40-49817774096F}"/>
          </ac:cxnSpMkLst>
        </pc:cxnChg>
        <pc:cxnChg chg="add mod">
          <ac:chgData name="明阳 阮" userId="a4dcf2889a22c6f9" providerId="LiveId" clId="{6EB816BF-13D3-4F0A-A2A7-37CC422B2FC6}" dt="2024-01-30T10:57:29.235" v="458" actId="1076"/>
          <ac:cxnSpMkLst>
            <pc:docMk/>
            <pc:sldMk cId="662225568" sldId="268"/>
            <ac:cxnSpMk id="5" creationId="{5B42D9C5-370A-489E-36E0-A524E8C4732A}"/>
          </ac:cxnSpMkLst>
        </pc:cxnChg>
        <pc:cxnChg chg="add mod">
          <ac:chgData name="明阳 阮" userId="a4dcf2889a22c6f9" providerId="LiveId" clId="{6EB816BF-13D3-4F0A-A2A7-37CC422B2FC6}" dt="2024-01-30T15:10:14.312" v="839"/>
          <ac:cxnSpMkLst>
            <pc:docMk/>
            <pc:sldMk cId="662225568" sldId="268"/>
            <ac:cxnSpMk id="5" creationId="{E8F09688-AD35-5337-869B-DAA23D76CF44}"/>
          </ac:cxnSpMkLst>
        </pc:cxnChg>
        <pc:cxnChg chg="add mod">
          <ac:chgData name="明阳 阮" userId="a4dcf2889a22c6f9" providerId="LiveId" clId="{6EB816BF-13D3-4F0A-A2A7-37CC422B2FC6}" dt="2024-01-30T10:57:29.235" v="458" actId="1076"/>
          <ac:cxnSpMkLst>
            <pc:docMk/>
            <pc:sldMk cId="662225568" sldId="268"/>
            <ac:cxnSpMk id="6" creationId="{807ED700-9850-763E-773D-2FC4180F0A78}"/>
          </ac:cxnSpMkLst>
        </pc:cxnChg>
        <pc:cxnChg chg="add mod">
          <ac:chgData name="明阳 阮" userId="a4dcf2889a22c6f9" providerId="LiveId" clId="{6EB816BF-13D3-4F0A-A2A7-37CC422B2FC6}" dt="2024-01-30T15:10:14.312" v="839"/>
          <ac:cxnSpMkLst>
            <pc:docMk/>
            <pc:sldMk cId="662225568" sldId="268"/>
            <ac:cxnSpMk id="6" creationId="{9EA7D54A-1AB0-1ECA-C04F-5A93EAB2A295}"/>
          </ac:cxnSpMkLst>
        </pc:cxnChg>
        <pc:cxnChg chg="add mod">
          <ac:chgData name="明阳 阮" userId="a4dcf2889a22c6f9" providerId="LiveId" clId="{6EB816BF-13D3-4F0A-A2A7-37CC422B2FC6}" dt="2024-01-30T15:10:14.312" v="839"/>
          <ac:cxnSpMkLst>
            <pc:docMk/>
            <pc:sldMk cId="662225568" sldId="268"/>
            <ac:cxnSpMk id="7" creationId="{02D3D203-B919-1C06-806B-0E02F54184E5}"/>
          </ac:cxnSpMkLst>
        </pc:cxnChg>
        <pc:cxnChg chg="add mod">
          <ac:chgData name="明阳 阮" userId="a4dcf2889a22c6f9" providerId="LiveId" clId="{6EB816BF-13D3-4F0A-A2A7-37CC422B2FC6}" dt="2024-01-30T15:10:14.312" v="839"/>
          <ac:cxnSpMkLst>
            <pc:docMk/>
            <pc:sldMk cId="662225568" sldId="268"/>
            <ac:cxnSpMk id="8" creationId="{8A5958CE-AE49-4CB6-A24F-E1B97169C4CE}"/>
          </ac:cxnSpMkLst>
        </pc:cxnChg>
        <pc:cxnChg chg="add mod">
          <ac:chgData name="明阳 阮" userId="a4dcf2889a22c6f9" providerId="LiveId" clId="{6EB816BF-13D3-4F0A-A2A7-37CC422B2FC6}" dt="2024-01-30T15:10:14.312" v="839"/>
          <ac:cxnSpMkLst>
            <pc:docMk/>
            <pc:sldMk cId="662225568" sldId="268"/>
            <ac:cxnSpMk id="9" creationId="{A73C869B-75A0-D2E6-9DBC-080C16128EAB}"/>
          </ac:cxnSpMkLst>
        </pc:cxnChg>
        <pc:cxnChg chg="add mod">
          <ac:chgData name="明阳 阮" userId="a4dcf2889a22c6f9" providerId="LiveId" clId="{6EB816BF-13D3-4F0A-A2A7-37CC422B2FC6}" dt="2024-01-30T15:10:14.312" v="839"/>
          <ac:cxnSpMkLst>
            <pc:docMk/>
            <pc:sldMk cId="662225568" sldId="268"/>
            <ac:cxnSpMk id="10" creationId="{304324BB-4ECE-62D3-EF85-47F4EC75D520}"/>
          </ac:cxnSpMkLst>
        </pc:cxnChg>
        <pc:cxnChg chg="add mod">
          <ac:chgData name="明阳 阮" userId="a4dcf2889a22c6f9" providerId="LiveId" clId="{6EB816BF-13D3-4F0A-A2A7-37CC422B2FC6}" dt="2024-01-30T15:10:14.312" v="839"/>
          <ac:cxnSpMkLst>
            <pc:docMk/>
            <pc:sldMk cId="662225568" sldId="268"/>
            <ac:cxnSpMk id="11" creationId="{C6C0BAE3-0767-1554-F6E2-8F3FA61D839F}"/>
          </ac:cxnSpMkLst>
        </pc:cxnChg>
        <pc:cxnChg chg="add mod">
          <ac:chgData name="明阳 阮" userId="a4dcf2889a22c6f9" providerId="LiveId" clId="{6EB816BF-13D3-4F0A-A2A7-37CC422B2FC6}" dt="2024-01-30T15:10:14.312" v="839"/>
          <ac:cxnSpMkLst>
            <pc:docMk/>
            <pc:sldMk cId="662225568" sldId="268"/>
            <ac:cxnSpMk id="15" creationId="{04C0DE04-B682-771C-7163-5026AA029A25}"/>
          </ac:cxnSpMkLst>
        </pc:cxnChg>
        <pc:cxnChg chg="add del mod">
          <ac:chgData name="明阳 阮" userId="a4dcf2889a22c6f9" providerId="LiveId" clId="{6EB816BF-13D3-4F0A-A2A7-37CC422B2FC6}" dt="2024-01-30T15:23:03.208" v="863" actId="478"/>
          <ac:cxnSpMkLst>
            <pc:docMk/>
            <pc:sldMk cId="662225568" sldId="268"/>
            <ac:cxnSpMk id="17" creationId="{353AD2AD-6724-9DC4-2691-D1EBB344E042}"/>
          </ac:cxnSpMkLst>
        </pc:cxnChg>
        <pc:cxnChg chg="add del mod">
          <ac:chgData name="明阳 阮" userId="a4dcf2889a22c6f9" providerId="LiveId" clId="{6EB816BF-13D3-4F0A-A2A7-37CC422B2FC6}" dt="2024-01-30T15:23:03.208" v="863" actId="478"/>
          <ac:cxnSpMkLst>
            <pc:docMk/>
            <pc:sldMk cId="662225568" sldId="268"/>
            <ac:cxnSpMk id="18" creationId="{74A8EC5C-E06F-8C1E-35B6-9A107C6C805C}"/>
          </ac:cxnSpMkLst>
        </pc:cxnChg>
        <pc:cxnChg chg="add del mod">
          <ac:chgData name="明阳 阮" userId="a4dcf2889a22c6f9" providerId="LiveId" clId="{6EB816BF-13D3-4F0A-A2A7-37CC422B2FC6}" dt="2024-01-30T15:23:03.208" v="863" actId="478"/>
          <ac:cxnSpMkLst>
            <pc:docMk/>
            <pc:sldMk cId="662225568" sldId="268"/>
            <ac:cxnSpMk id="19" creationId="{95760473-6246-0D05-C4DA-D981F331C983}"/>
          </ac:cxnSpMkLst>
        </pc:cxnChg>
        <pc:cxnChg chg="add del mod">
          <ac:chgData name="明阳 阮" userId="a4dcf2889a22c6f9" providerId="LiveId" clId="{6EB816BF-13D3-4F0A-A2A7-37CC422B2FC6}" dt="2024-01-30T15:23:03.208" v="863" actId="478"/>
          <ac:cxnSpMkLst>
            <pc:docMk/>
            <pc:sldMk cId="662225568" sldId="268"/>
            <ac:cxnSpMk id="20" creationId="{4B5C8964-C249-D58B-8815-FB968573D4BD}"/>
          </ac:cxnSpMkLst>
        </pc:cxnChg>
        <pc:cxnChg chg="add del mod">
          <ac:chgData name="明阳 阮" userId="a4dcf2889a22c6f9" providerId="LiveId" clId="{6EB816BF-13D3-4F0A-A2A7-37CC422B2FC6}" dt="2024-01-30T15:23:03.208" v="863" actId="478"/>
          <ac:cxnSpMkLst>
            <pc:docMk/>
            <pc:sldMk cId="662225568" sldId="268"/>
            <ac:cxnSpMk id="21" creationId="{4339B34F-73E9-C2C8-F23B-6B426C9A8EFF}"/>
          </ac:cxnSpMkLst>
        </pc:cxnChg>
        <pc:cxnChg chg="add del mod">
          <ac:chgData name="明阳 阮" userId="a4dcf2889a22c6f9" providerId="LiveId" clId="{6EB816BF-13D3-4F0A-A2A7-37CC422B2FC6}" dt="2024-01-30T15:23:03.208" v="863" actId="478"/>
          <ac:cxnSpMkLst>
            <pc:docMk/>
            <pc:sldMk cId="662225568" sldId="268"/>
            <ac:cxnSpMk id="22" creationId="{010F9891-9B62-774E-08E6-E89E6B6C1906}"/>
          </ac:cxnSpMkLst>
        </pc:cxnChg>
        <pc:cxnChg chg="add del mod">
          <ac:chgData name="明阳 阮" userId="a4dcf2889a22c6f9" providerId="LiveId" clId="{6EB816BF-13D3-4F0A-A2A7-37CC422B2FC6}" dt="2024-01-30T15:23:03.208" v="863" actId="478"/>
          <ac:cxnSpMkLst>
            <pc:docMk/>
            <pc:sldMk cId="662225568" sldId="268"/>
            <ac:cxnSpMk id="23" creationId="{DF4198D9-D909-BA5C-257A-C34A6B001626}"/>
          </ac:cxnSpMkLst>
        </pc:cxnChg>
        <pc:cxnChg chg="add del mod">
          <ac:chgData name="明阳 阮" userId="a4dcf2889a22c6f9" providerId="LiveId" clId="{6EB816BF-13D3-4F0A-A2A7-37CC422B2FC6}" dt="2024-01-30T15:23:03.208" v="863" actId="478"/>
          <ac:cxnSpMkLst>
            <pc:docMk/>
            <pc:sldMk cId="662225568" sldId="268"/>
            <ac:cxnSpMk id="24" creationId="{6C194BF8-D8E2-0DBF-86B7-F38B47501967}"/>
          </ac:cxnSpMkLst>
        </pc:cxnChg>
        <pc:cxnChg chg="add mod">
          <ac:chgData name="明阳 阮" userId="a4dcf2889a22c6f9" providerId="LiveId" clId="{6EB816BF-13D3-4F0A-A2A7-37CC422B2FC6}" dt="2024-01-30T10:58:52.619" v="461" actId="1076"/>
          <ac:cxnSpMkLst>
            <pc:docMk/>
            <pc:sldMk cId="662225568" sldId="268"/>
            <ac:cxnSpMk id="25" creationId="{956A7EF3-3A77-1A60-FD35-0D57E37DF52E}"/>
          </ac:cxnSpMkLst>
        </pc:cxnChg>
        <pc:cxnChg chg="add mod">
          <ac:chgData name="明阳 阮" userId="a4dcf2889a22c6f9" providerId="LiveId" clId="{6EB816BF-13D3-4F0A-A2A7-37CC422B2FC6}" dt="2024-01-30T10:58:52.619" v="461" actId="1076"/>
          <ac:cxnSpMkLst>
            <pc:docMk/>
            <pc:sldMk cId="662225568" sldId="268"/>
            <ac:cxnSpMk id="26" creationId="{F4FCEA66-8E25-1AA0-D412-DC309C971807}"/>
          </ac:cxnSpMkLst>
        </pc:cxnChg>
        <pc:cxnChg chg="add mod">
          <ac:chgData name="明阳 阮" userId="a4dcf2889a22c6f9" providerId="LiveId" clId="{6EB816BF-13D3-4F0A-A2A7-37CC422B2FC6}" dt="2024-01-30T10:58:52.619" v="461" actId="1076"/>
          <ac:cxnSpMkLst>
            <pc:docMk/>
            <pc:sldMk cId="662225568" sldId="268"/>
            <ac:cxnSpMk id="27" creationId="{9A9D6E73-B36A-3D74-FAC2-63C7AE54F758}"/>
          </ac:cxnSpMkLst>
        </pc:cxnChg>
        <pc:cxnChg chg="add del mod">
          <ac:chgData name="明阳 阮" userId="a4dcf2889a22c6f9" providerId="LiveId" clId="{6EB816BF-13D3-4F0A-A2A7-37CC422B2FC6}" dt="2024-01-30T15:23:03.208" v="863" actId="478"/>
          <ac:cxnSpMkLst>
            <pc:docMk/>
            <pc:sldMk cId="662225568" sldId="268"/>
            <ac:cxnSpMk id="28" creationId="{05B53E16-5CED-C974-2213-A0A940250B8E}"/>
          </ac:cxnSpMkLst>
        </pc:cxnChg>
        <pc:cxnChg chg="add del mod">
          <ac:chgData name="明阳 阮" userId="a4dcf2889a22c6f9" providerId="LiveId" clId="{6EB816BF-13D3-4F0A-A2A7-37CC422B2FC6}" dt="2024-01-30T15:29:14.996" v="1079" actId="478"/>
          <ac:cxnSpMkLst>
            <pc:docMk/>
            <pc:sldMk cId="662225568" sldId="268"/>
            <ac:cxnSpMk id="31" creationId="{7D2B0C16-07FC-F2EC-1101-1DF435E2F013}"/>
          </ac:cxnSpMkLst>
        </pc:cxnChg>
        <pc:cxnChg chg="add del mod">
          <ac:chgData name="明阳 阮" userId="a4dcf2889a22c6f9" providerId="LiveId" clId="{6EB816BF-13D3-4F0A-A2A7-37CC422B2FC6}" dt="2024-01-30T15:29:14.996" v="1079" actId="478"/>
          <ac:cxnSpMkLst>
            <pc:docMk/>
            <pc:sldMk cId="662225568" sldId="268"/>
            <ac:cxnSpMk id="38" creationId="{6E23FC19-F25D-4E36-1F1F-6212BD6FF1EC}"/>
          </ac:cxnSpMkLst>
        </pc:cxnChg>
        <pc:cxnChg chg="add del mod">
          <ac:chgData name="明阳 阮" userId="a4dcf2889a22c6f9" providerId="LiveId" clId="{6EB816BF-13D3-4F0A-A2A7-37CC422B2FC6}" dt="2024-01-30T15:17:32.503" v="847" actId="478"/>
          <ac:cxnSpMkLst>
            <pc:docMk/>
            <pc:sldMk cId="662225568" sldId="268"/>
            <ac:cxnSpMk id="46" creationId="{FD1F8566-126F-DD8C-46F0-5DB1C2B0D673}"/>
          </ac:cxnSpMkLst>
        </pc:cxnChg>
        <pc:cxnChg chg="add del mod">
          <ac:chgData name="明阳 阮" userId="a4dcf2889a22c6f9" providerId="LiveId" clId="{6EB816BF-13D3-4F0A-A2A7-37CC422B2FC6}" dt="2024-01-30T15:17:32.503" v="847" actId="478"/>
          <ac:cxnSpMkLst>
            <pc:docMk/>
            <pc:sldMk cId="662225568" sldId="268"/>
            <ac:cxnSpMk id="65" creationId="{BAB2E493-3B3C-D67B-E86C-525F72ABD902}"/>
          </ac:cxnSpMkLst>
        </pc:cxnChg>
        <pc:cxnChg chg="add del mod">
          <ac:chgData name="明阳 阮" userId="a4dcf2889a22c6f9" providerId="LiveId" clId="{6EB816BF-13D3-4F0A-A2A7-37CC422B2FC6}" dt="2024-01-30T15:17:32.503" v="847" actId="478"/>
          <ac:cxnSpMkLst>
            <pc:docMk/>
            <pc:sldMk cId="662225568" sldId="268"/>
            <ac:cxnSpMk id="66" creationId="{97731FD3-0101-AAEB-6B70-7E9AACF98241}"/>
          </ac:cxnSpMkLst>
        </pc:cxnChg>
        <pc:cxnChg chg="add mod">
          <ac:chgData name="明阳 阮" userId="a4dcf2889a22c6f9" providerId="LiveId" clId="{6EB816BF-13D3-4F0A-A2A7-37CC422B2FC6}" dt="2024-01-30T15:36:33.499" v="1470" actId="1038"/>
          <ac:cxnSpMkLst>
            <pc:docMk/>
            <pc:sldMk cId="662225568" sldId="268"/>
            <ac:cxnSpMk id="67" creationId="{7FD5823D-029E-EB51-DB3A-E4EBC9BC0102}"/>
          </ac:cxnSpMkLst>
        </pc:cxnChg>
        <pc:cxnChg chg="add mod">
          <ac:chgData name="明阳 阮" userId="a4dcf2889a22c6f9" providerId="LiveId" clId="{6EB816BF-13D3-4F0A-A2A7-37CC422B2FC6}" dt="2024-01-30T11:02:39.757" v="471" actId="1076"/>
          <ac:cxnSpMkLst>
            <pc:docMk/>
            <pc:sldMk cId="662225568" sldId="268"/>
            <ac:cxnSpMk id="67" creationId="{A856C234-2A43-F960-8470-A662C05D95AF}"/>
          </ac:cxnSpMkLst>
        </pc:cxnChg>
        <pc:cxnChg chg="add mod">
          <ac:chgData name="明阳 阮" userId="a4dcf2889a22c6f9" providerId="LiveId" clId="{6EB816BF-13D3-4F0A-A2A7-37CC422B2FC6}" dt="2024-01-30T11:02:39.757" v="471" actId="1076"/>
          <ac:cxnSpMkLst>
            <pc:docMk/>
            <pc:sldMk cId="662225568" sldId="268"/>
            <ac:cxnSpMk id="69" creationId="{2BA809FA-32AD-8744-0CF3-8036DEBD4404}"/>
          </ac:cxnSpMkLst>
        </pc:cxnChg>
        <pc:cxnChg chg="add mod">
          <ac:chgData name="明阳 阮" userId="a4dcf2889a22c6f9" providerId="LiveId" clId="{6EB816BF-13D3-4F0A-A2A7-37CC422B2FC6}" dt="2024-01-30T11:02:39.757" v="471" actId="1076"/>
          <ac:cxnSpMkLst>
            <pc:docMk/>
            <pc:sldMk cId="662225568" sldId="268"/>
            <ac:cxnSpMk id="70" creationId="{67E04CDB-CBA5-B0D2-7629-BC278D558B81}"/>
          </ac:cxnSpMkLst>
        </pc:cxnChg>
        <pc:cxnChg chg="add mod">
          <ac:chgData name="明阳 阮" userId="a4dcf2889a22c6f9" providerId="LiveId" clId="{6EB816BF-13D3-4F0A-A2A7-37CC422B2FC6}" dt="2024-01-30T11:02:39.757" v="471" actId="1076"/>
          <ac:cxnSpMkLst>
            <pc:docMk/>
            <pc:sldMk cId="662225568" sldId="268"/>
            <ac:cxnSpMk id="71" creationId="{4650773C-A614-F044-A6D2-43E7415CDB49}"/>
          </ac:cxnSpMkLst>
        </pc:cxnChg>
        <pc:cxnChg chg="add mod">
          <ac:chgData name="明阳 阮" userId="a4dcf2889a22c6f9" providerId="LiveId" clId="{6EB816BF-13D3-4F0A-A2A7-37CC422B2FC6}" dt="2024-01-30T11:02:39.757" v="471" actId="1076"/>
          <ac:cxnSpMkLst>
            <pc:docMk/>
            <pc:sldMk cId="662225568" sldId="268"/>
            <ac:cxnSpMk id="72" creationId="{2F95F465-EC47-4B59-3B36-69E24FE707C1}"/>
          </ac:cxnSpMkLst>
        </pc:cxnChg>
        <pc:cxnChg chg="add mod">
          <ac:chgData name="明阳 阮" userId="a4dcf2889a22c6f9" providerId="LiveId" clId="{6EB816BF-13D3-4F0A-A2A7-37CC422B2FC6}" dt="2024-01-30T11:02:39.757" v="471" actId="1076"/>
          <ac:cxnSpMkLst>
            <pc:docMk/>
            <pc:sldMk cId="662225568" sldId="268"/>
            <ac:cxnSpMk id="73" creationId="{E577232D-357B-C73E-CD28-DF5157A11551}"/>
          </ac:cxnSpMkLst>
        </pc:cxnChg>
        <pc:cxnChg chg="add mod">
          <ac:chgData name="明阳 阮" userId="a4dcf2889a22c6f9" providerId="LiveId" clId="{6EB816BF-13D3-4F0A-A2A7-37CC422B2FC6}" dt="2024-01-30T15:36:33.499" v="1470" actId="1038"/>
          <ac:cxnSpMkLst>
            <pc:docMk/>
            <pc:sldMk cId="662225568" sldId="268"/>
            <ac:cxnSpMk id="74" creationId="{82FE10F2-1525-9BEA-E798-C511BD804594}"/>
          </ac:cxnSpMkLst>
        </pc:cxnChg>
        <pc:cxnChg chg="add mod">
          <ac:chgData name="明阳 阮" userId="a4dcf2889a22c6f9" providerId="LiveId" clId="{6EB816BF-13D3-4F0A-A2A7-37CC422B2FC6}" dt="2024-01-30T11:02:39.757" v="471" actId="1076"/>
          <ac:cxnSpMkLst>
            <pc:docMk/>
            <pc:sldMk cId="662225568" sldId="268"/>
            <ac:cxnSpMk id="74" creationId="{C2AF332E-E9B4-0BD1-E73F-3E7AB9B18051}"/>
          </ac:cxnSpMkLst>
        </pc:cxnChg>
        <pc:cxnChg chg="add mod">
          <ac:chgData name="明阳 阮" userId="a4dcf2889a22c6f9" providerId="LiveId" clId="{6EB816BF-13D3-4F0A-A2A7-37CC422B2FC6}" dt="2024-01-30T15:36:33.499" v="1470" actId="1038"/>
          <ac:cxnSpMkLst>
            <pc:docMk/>
            <pc:sldMk cId="662225568" sldId="268"/>
            <ac:cxnSpMk id="75" creationId="{4B2228F8-D0CB-6445-72A7-9F1E31231AFB}"/>
          </ac:cxnSpMkLst>
        </pc:cxnChg>
        <pc:cxnChg chg="add mod">
          <ac:chgData name="明阳 阮" userId="a4dcf2889a22c6f9" providerId="LiveId" clId="{6EB816BF-13D3-4F0A-A2A7-37CC422B2FC6}" dt="2024-01-30T11:02:39.757" v="471" actId="1076"/>
          <ac:cxnSpMkLst>
            <pc:docMk/>
            <pc:sldMk cId="662225568" sldId="268"/>
            <ac:cxnSpMk id="75" creationId="{73080622-051E-2C88-ED69-410FC1EB30D2}"/>
          </ac:cxnSpMkLst>
        </pc:cxnChg>
        <pc:cxnChg chg="add mod">
          <ac:chgData name="明阳 阮" userId="a4dcf2889a22c6f9" providerId="LiveId" clId="{6EB816BF-13D3-4F0A-A2A7-37CC422B2FC6}" dt="2024-01-30T11:02:39.757" v="471" actId="1076"/>
          <ac:cxnSpMkLst>
            <pc:docMk/>
            <pc:sldMk cId="662225568" sldId="268"/>
            <ac:cxnSpMk id="76" creationId="{39ABF8C9-2C23-2076-3B64-AECED1CC1589}"/>
          </ac:cxnSpMkLst>
        </pc:cxnChg>
        <pc:cxnChg chg="add mod">
          <ac:chgData name="明阳 阮" userId="a4dcf2889a22c6f9" providerId="LiveId" clId="{6EB816BF-13D3-4F0A-A2A7-37CC422B2FC6}" dt="2024-01-30T15:36:33.499" v="1470" actId="1038"/>
          <ac:cxnSpMkLst>
            <pc:docMk/>
            <pc:sldMk cId="662225568" sldId="268"/>
            <ac:cxnSpMk id="76" creationId="{CCEFD0A4-02FF-BEAE-D5F6-268F6E4FC943}"/>
          </ac:cxnSpMkLst>
        </pc:cxnChg>
        <pc:cxnChg chg="add mod">
          <ac:chgData name="明阳 阮" userId="a4dcf2889a22c6f9" providerId="LiveId" clId="{6EB816BF-13D3-4F0A-A2A7-37CC422B2FC6}" dt="2024-01-30T11:02:39.757" v="471" actId="1076"/>
          <ac:cxnSpMkLst>
            <pc:docMk/>
            <pc:sldMk cId="662225568" sldId="268"/>
            <ac:cxnSpMk id="77" creationId="{1FB518E1-C5F0-CCD2-0B0B-7D2CF741F789}"/>
          </ac:cxnSpMkLst>
        </pc:cxnChg>
        <pc:cxnChg chg="add mod">
          <ac:chgData name="明阳 阮" userId="a4dcf2889a22c6f9" providerId="LiveId" clId="{6EB816BF-13D3-4F0A-A2A7-37CC422B2FC6}" dt="2024-01-30T15:36:33.499" v="1470" actId="1038"/>
          <ac:cxnSpMkLst>
            <pc:docMk/>
            <pc:sldMk cId="662225568" sldId="268"/>
            <ac:cxnSpMk id="77" creationId="{B96A5413-3EA9-D2B0-F4D3-65ADCD56CBE8}"/>
          </ac:cxnSpMkLst>
        </pc:cxnChg>
        <pc:cxnChg chg="add mod">
          <ac:chgData name="明阳 阮" userId="a4dcf2889a22c6f9" providerId="LiveId" clId="{6EB816BF-13D3-4F0A-A2A7-37CC422B2FC6}" dt="2024-01-30T15:36:33.499" v="1470" actId="1038"/>
          <ac:cxnSpMkLst>
            <pc:docMk/>
            <pc:sldMk cId="662225568" sldId="268"/>
            <ac:cxnSpMk id="78" creationId="{A6C8A769-5252-CF33-5428-F40A55053000}"/>
          </ac:cxnSpMkLst>
        </pc:cxnChg>
        <pc:cxnChg chg="add del mod">
          <ac:chgData name="明阳 阮" userId="a4dcf2889a22c6f9" providerId="LiveId" clId="{6EB816BF-13D3-4F0A-A2A7-37CC422B2FC6}" dt="2024-01-30T15:30:17.330" v="1089" actId="478"/>
          <ac:cxnSpMkLst>
            <pc:docMk/>
            <pc:sldMk cId="662225568" sldId="268"/>
            <ac:cxnSpMk id="79" creationId="{36A9193C-770C-86E9-17BE-BF733960A24C}"/>
          </ac:cxnSpMkLst>
        </pc:cxnChg>
        <pc:cxnChg chg="add del mod">
          <ac:chgData name="明阳 阮" userId="a4dcf2889a22c6f9" providerId="LiveId" clId="{6EB816BF-13D3-4F0A-A2A7-37CC422B2FC6}" dt="2024-01-30T15:30:12.367" v="1088" actId="478"/>
          <ac:cxnSpMkLst>
            <pc:docMk/>
            <pc:sldMk cId="662225568" sldId="268"/>
            <ac:cxnSpMk id="80" creationId="{91084056-0F0C-4F22-7269-A248BBDB2D05}"/>
          </ac:cxnSpMkLst>
        </pc:cxnChg>
        <pc:cxnChg chg="add mod">
          <ac:chgData name="明阳 阮" userId="a4dcf2889a22c6f9" providerId="LiveId" clId="{6EB816BF-13D3-4F0A-A2A7-37CC422B2FC6}" dt="2024-01-30T15:36:33.499" v="1470" actId="1038"/>
          <ac:cxnSpMkLst>
            <pc:docMk/>
            <pc:sldMk cId="662225568" sldId="268"/>
            <ac:cxnSpMk id="81" creationId="{B2E3D0B2-42D8-7200-D70E-2A54191FD896}"/>
          </ac:cxnSpMkLst>
        </pc:cxnChg>
        <pc:cxnChg chg="add del mod">
          <ac:chgData name="明阳 阮" userId="a4dcf2889a22c6f9" providerId="LiveId" clId="{6EB816BF-13D3-4F0A-A2A7-37CC422B2FC6}" dt="2024-01-30T15:31:02.397" v="1096" actId="478"/>
          <ac:cxnSpMkLst>
            <pc:docMk/>
            <pc:sldMk cId="662225568" sldId="268"/>
            <ac:cxnSpMk id="86" creationId="{B5925032-0369-4534-1D74-59F92F32EAF8}"/>
          </ac:cxnSpMkLst>
        </pc:cxnChg>
        <pc:cxnChg chg="add del mod">
          <ac:chgData name="明阳 阮" userId="a4dcf2889a22c6f9" providerId="LiveId" clId="{6EB816BF-13D3-4F0A-A2A7-37CC422B2FC6}" dt="2024-01-30T15:10:17.771" v="840" actId="478"/>
          <ac:cxnSpMkLst>
            <pc:docMk/>
            <pc:sldMk cId="662225568" sldId="268"/>
            <ac:cxnSpMk id="90" creationId="{89E4182D-B29B-2374-0E2E-0E16ED4D50E1}"/>
          </ac:cxnSpMkLst>
        </pc:cxnChg>
        <pc:cxnChg chg="add del mod">
          <ac:chgData name="明阳 阮" userId="a4dcf2889a22c6f9" providerId="LiveId" clId="{6EB816BF-13D3-4F0A-A2A7-37CC422B2FC6}" dt="2024-01-30T15:10:17.771" v="840" actId="478"/>
          <ac:cxnSpMkLst>
            <pc:docMk/>
            <pc:sldMk cId="662225568" sldId="268"/>
            <ac:cxnSpMk id="92" creationId="{083A10B2-F634-CB94-B11E-DA4767FF16A3}"/>
          </ac:cxnSpMkLst>
        </pc:cxnChg>
        <pc:cxnChg chg="add del mod">
          <ac:chgData name="明阳 阮" userId="a4dcf2889a22c6f9" providerId="LiveId" clId="{6EB816BF-13D3-4F0A-A2A7-37CC422B2FC6}" dt="2024-01-30T15:10:17.771" v="840" actId="478"/>
          <ac:cxnSpMkLst>
            <pc:docMk/>
            <pc:sldMk cId="662225568" sldId="268"/>
            <ac:cxnSpMk id="93" creationId="{D7657881-7178-C498-A297-B1E264B8CCD1}"/>
          </ac:cxnSpMkLst>
        </pc:cxnChg>
        <pc:cxnChg chg="add del mod">
          <ac:chgData name="明阳 阮" userId="a4dcf2889a22c6f9" providerId="LiveId" clId="{6EB816BF-13D3-4F0A-A2A7-37CC422B2FC6}" dt="2024-01-30T15:10:17.771" v="840" actId="478"/>
          <ac:cxnSpMkLst>
            <pc:docMk/>
            <pc:sldMk cId="662225568" sldId="268"/>
            <ac:cxnSpMk id="94" creationId="{8C6F6693-2592-D2BB-4A35-B69CC8C49C7A}"/>
          </ac:cxnSpMkLst>
        </pc:cxnChg>
        <pc:cxnChg chg="add del mod">
          <ac:chgData name="明阳 阮" userId="a4dcf2889a22c6f9" providerId="LiveId" clId="{6EB816BF-13D3-4F0A-A2A7-37CC422B2FC6}" dt="2024-01-30T15:10:17.771" v="840" actId="478"/>
          <ac:cxnSpMkLst>
            <pc:docMk/>
            <pc:sldMk cId="662225568" sldId="268"/>
            <ac:cxnSpMk id="95" creationId="{7DF84AC0-4D13-1C8F-6399-86B6DB0B0DAF}"/>
          </ac:cxnSpMkLst>
        </pc:cxnChg>
        <pc:cxnChg chg="add del mod">
          <ac:chgData name="明阳 阮" userId="a4dcf2889a22c6f9" providerId="LiveId" clId="{6EB816BF-13D3-4F0A-A2A7-37CC422B2FC6}" dt="2024-01-30T15:10:17.771" v="840" actId="478"/>
          <ac:cxnSpMkLst>
            <pc:docMk/>
            <pc:sldMk cId="662225568" sldId="268"/>
            <ac:cxnSpMk id="96" creationId="{56D38D4A-B9E9-2CF4-CD69-32E89AC7BA5E}"/>
          </ac:cxnSpMkLst>
        </pc:cxnChg>
        <pc:cxnChg chg="add del mod">
          <ac:chgData name="明阳 阮" userId="a4dcf2889a22c6f9" providerId="LiveId" clId="{6EB816BF-13D3-4F0A-A2A7-37CC422B2FC6}" dt="2024-01-30T15:10:17.771" v="840" actId="478"/>
          <ac:cxnSpMkLst>
            <pc:docMk/>
            <pc:sldMk cId="662225568" sldId="268"/>
            <ac:cxnSpMk id="97" creationId="{B38155EA-790E-E1A4-5746-0FC076B6CA87}"/>
          </ac:cxnSpMkLst>
        </pc:cxnChg>
        <pc:cxnChg chg="add del mod">
          <ac:chgData name="明阳 阮" userId="a4dcf2889a22c6f9" providerId="LiveId" clId="{6EB816BF-13D3-4F0A-A2A7-37CC422B2FC6}" dt="2024-01-30T15:10:17.771" v="840" actId="478"/>
          <ac:cxnSpMkLst>
            <pc:docMk/>
            <pc:sldMk cId="662225568" sldId="268"/>
            <ac:cxnSpMk id="98" creationId="{BF35850E-A63C-8B99-72D9-7351E826BCE7}"/>
          </ac:cxnSpMkLst>
        </pc:cxnChg>
        <pc:cxnChg chg="add mod">
          <ac:chgData name="明阳 阮" userId="a4dcf2889a22c6f9" providerId="LiveId" clId="{6EB816BF-13D3-4F0A-A2A7-37CC422B2FC6}" dt="2024-01-30T15:48:40.062" v="2234" actId="1076"/>
          <ac:cxnSpMkLst>
            <pc:docMk/>
            <pc:sldMk cId="662225568" sldId="268"/>
            <ac:cxnSpMk id="103" creationId="{472E6F84-3686-05B3-ADEF-DEE2BD765EEB}"/>
          </ac:cxnSpMkLst>
        </pc:cxnChg>
        <pc:cxnChg chg="add mod">
          <ac:chgData name="明阳 阮" userId="a4dcf2889a22c6f9" providerId="LiveId" clId="{6EB816BF-13D3-4F0A-A2A7-37CC422B2FC6}" dt="2024-01-30T15:48:40.062" v="2234" actId="1076"/>
          <ac:cxnSpMkLst>
            <pc:docMk/>
            <pc:sldMk cId="662225568" sldId="268"/>
            <ac:cxnSpMk id="104" creationId="{46FEFF17-7F07-21B8-19B7-0EE252254717}"/>
          </ac:cxnSpMkLst>
        </pc:cxnChg>
        <pc:cxnChg chg="add mod">
          <ac:chgData name="明阳 阮" userId="a4dcf2889a22c6f9" providerId="LiveId" clId="{6EB816BF-13D3-4F0A-A2A7-37CC422B2FC6}" dt="2024-01-30T15:48:40.062" v="2234" actId="1076"/>
          <ac:cxnSpMkLst>
            <pc:docMk/>
            <pc:sldMk cId="662225568" sldId="268"/>
            <ac:cxnSpMk id="105" creationId="{72399199-0B64-9264-A7B7-EB28357E16BE}"/>
          </ac:cxnSpMkLst>
        </pc:cxnChg>
        <pc:cxnChg chg="add mod">
          <ac:chgData name="明阳 阮" userId="a4dcf2889a22c6f9" providerId="LiveId" clId="{6EB816BF-13D3-4F0A-A2A7-37CC422B2FC6}" dt="2024-01-30T15:48:40.062" v="2234" actId="1076"/>
          <ac:cxnSpMkLst>
            <pc:docMk/>
            <pc:sldMk cId="662225568" sldId="268"/>
            <ac:cxnSpMk id="106" creationId="{E664E4C1-019C-AD23-B8E9-A18C57B6EF56}"/>
          </ac:cxnSpMkLst>
        </pc:cxnChg>
        <pc:cxnChg chg="add mod">
          <ac:chgData name="明阳 阮" userId="a4dcf2889a22c6f9" providerId="LiveId" clId="{6EB816BF-13D3-4F0A-A2A7-37CC422B2FC6}" dt="2024-01-30T15:48:40.062" v="2234" actId="1076"/>
          <ac:cxnSpMkLst>
            <pc:docMk/>
            <pc:sldMk cId="662225568" sldId="268"/>
            <ac:cxnSpMk id="107" creationId="{C884C432-EEA8-87A4-89AC-11E2A7EAA336}"/>
          </ac:cxnSpMkLst>
        </pc:cxnChg>
        <pc:cxnChg chg="add mod">
          <ac:chgData name="明阳 阮" userId="a4dcf2889a22c6f9" providerId="LiveId" clId="{6EB816BF-13D3-4F0A-A2A7-37CC422B2FC6}" dt="2024-01-30T15:48:40.062" v="2234" actId="1076"/>
          <ac:cxnSpMkLst>
            <pc:docMk/>
            <pc:sldMk cId="662225568" sldId="268"/>
            <ac:cxnSpMk id="108" creationId="{5B3759B0-8A60-F5E5-7B8E-5B474AF747C0}"/>
          </ac:cxnSpMkLst>
        </pc:cxnChg>
        <pc:cxnChg chg="add mod">
          <ac:chgData name="明阳 阮" userId="a4dcf2889a22c6f9" providerId="LiveId" clId="{6EB816BF-13D3-4F0A-A2A7-37CC422B2FC6}" dt="2024-01-30T15:36:25.583" v="1444" actId="1038"/>
          <ac:cxnSpMkLst>
            <pc:docMk/>
            <pc:sldMk cId="662225568" sldId="268"/>
            <ac:cxnSpMk id="114" creationId="{7AED9E81-C071-31E6-2FCD-5698E9432709}"/>
          </ac:cxnSpMkLst>
        </pc:cxnChg>
      </pc:sldChg>
      <pc:sldChg chg="add">
        <pc:chgData name="明阳 阮" userId="a4dcf2889a22c6f9" providerId="LiveId" clId="{6EB816BF-13D3-4F0A-A2A7-37CC422B2FC6}" dt="2024-01-31T00:39:34.486" v="3264"/>
        <pc:sldMkLst>
          <pc:docMk/>
          <pc:sldMk cId="900748161" sldId="268"/>
        </pc:sldMkLst>
      </pc:sldChg>
      <pc:sldChg chg="addSp modSp new mod ord">
        <pc:chgData name="明阳 阮" userId="a4dcf2889a22c6f9" providerId="LiveId" clId="{6EB816BF-13D3-4F0A-A2A7-37CC422B2FC6}" dt="2024-01-31T03:22:39.577" v="3391" actId="1035"/>
        <pc:sldMkLst>
          <pc:docMk/>
          <pc:sldMk cId="502079337" sldId="269"/>
        </pc:sldMkLst>
        <pc:spChg chg="add mod">
          <ac:chgData name="明阳 阮" userId="a4dcf2889a22c6f9" providerId="LiveId" clId="{6EB816BF-13D3-4F0A-A2A7-37CC422B2FC6}" dt="2024-01-30T10:25:39.583" v="421" actId="20577"/>
          <ac:spMkLst>
            <pc:docMk/>
            <pc:sldMk cId="502079337" sldId="269"/>
            <ac:spMk id="2" creationId="{B9DCE0AA-6B9A-7597-003A-E4AA1F47AFED}"/>
          </ac:spMkLst>
        </pc:spChg>
        <pc:spChg chg="add mod">
          <ac:chgData name="明阳 阮" userId="a4dcf2889a22c6f9" providerId="LiveId" clId="{6EB816BF-13D3-4F0A-A2A7-37CC422B2FC6}" dt="2024-01-30T12:02:05.233" v="794"/>
          <ac:spMkLst>
            <pc:docMk/>
            <pc:sldMk cId="502079337" sldId="269"/>
            <ac:spMk id="3" creationId="{5955E4F7-D38E-F83F-6F1B-75231D498420}"/>
          </ac:spMkLst>
        </pc:spChg>
        <pc:spChg chg="add mod">
          <ac:chgData name="明阳 阮" userId="a4dcf2889a22c6f9" providerId="LiveId" clId="{6EB816BF-13D3-4F0A-A2A7-37CC422B2FC6}" dt="2024-01-30T11:08:10.560" v="482"/>
          <ac:spMkLst>
            <pc:docMk/>
            <pc:sldMk cId="502079337" sldId="269"/>
            <ac:spMk id="4" creationId="{8308420D-EC52-D34B-CB3D-244B9C453D9D}"/>
          </ac:spMkLst>
        </pc:spChg>
        <pc:spChg chg="add mod">
          <ac:chgData name="明阳 阮" userId="a4dcf2889a22c6f9" providerId="LiveId" clId="{6EB816BF-13D3-4F0A-A2A7-37CC422B2FC6}" dt="2024-01-30T11:08:10.560" v="482"/>
          <ac:spMkLst>
            <pc:docMk/>
            <pc:sldMk cId="502079337" sldId="269"/>
            <ac:spMk id="5" creationId="{BBFE1DB4-A328-E22E-DB1C-E348B028018B}"/>
          </ac:spMkLst>
        </pc:spChg>
        <pc:spChg chg="add mod">
          <ac:chgData name="明阳 阮" userId="a4dcf2889a22c6f9" providerId="LiveId" clId="{6EB816BF-13D3-4F0A-A2A7-37CC422B2FC6}" dt="2024-01-30T11:08:10.560" v="482"/>
          <ac:spMkLst>
            <pc:docMk/>
            <pc:sldMk cId="502079337" sldId="269"/>
            <ac:spMk id="6" creationId="{316BCE54-FBB7-9288-EEAE-11013A03423B}"/>
          </ac:spMkLst>
        </pc:spChg>
        <pc:spChg chg="add mod">
          <ac:chgData name="明阳 阮" userId="a4dcf2889a22c6f9" providerId="LiveId" clId="{6EB816BF-13D3-4F0A-A2A7-37CC422B2FC6}" dt="2024-01-30T11:08:10.560" v="482"/>
          <ac:spMkLst>
            <pc:docMk/>
            <pc:sldMk cId="502079337" sldId="269"/>
            <ac:spMk id="7" creationId="{BF0ECE6A-4683-7BA4-ACDB-60421CCA0EF1}"/>
          </ac:spMkLst>
        </pc:spChg>
        <pc:spChg chg="add mod">
          <ac:chgData name="明阳 阮" userId="a4dcf2889a22c6f9" providerId="LiveId" clId="{6EB816BF-13D3-4F0A-A2A7-37CC422B2FC6}" dt="2024-01-30T11:08:10.560" v="482"/>
          <ac:spMkLst>
            <pc:docMk/>
            <pc:sldMk cId="502079337" sldId="269"/>
            <ac:spMk id="8" creationId="{97349EA6-11FA-B361-50AC-BE46FB123731}"/>
          </ac:spMkLst>
        </pc:spChg>
        <pc:spChg chg="add mod">
          <ac:chgData name="明阳 阮" userId="a4dcf2889a22c6f9" providerId="LiveId" clId="{6EB816BF-13D3-4F0A-A2A7-37CC422B2FC6}" dt="2024-01-30T11:08:10.560" v="482"/>
          <ac:spMkLst>
            <pc:docMk/>
            <pc:sldMk cId="502079337" sldId="269"/>
            <ac:spMk id="9" creationId="{287739A1-0D52-8BB0-1CA5-F43CAD99D9C0}"/>
          </ac:spMkLst>
        </pc:spChg>
        <pc:spChg chg="add mod">
          <ac:chgData name="明阳 阮" userId="a4dcf2889a22c6f9" providerId="LiveId" clId="{6EB816BF-13D3-4F0A-A2A7-37CC422B2FC6}" dt="2024-01-30T11:08:10.560" v="482"/>
          <ac:spMkLst>
            <pc:docMk/>
            <pc:sldMk cId="502079337" sldId="269"/>
            <ac:spMk id="10" creationId="{E035B98A-D0D8-1026-C0BF-A76D00E5BBD5}"/>
          </ac:spMkLst>
        </pc:spChg>
        <pc:spChg chg="add mod">
          <ac:chgData name="明阳 阮" userId="a4dcf2889a22c6f9" providerId="LiveId" clId="{6EB816BF-13D3-4F0A-A2A7-37CC422B2FC6}" dt="2024-01-30T15:59:07.587" v="2978" actId="1036"/>
          <ac:spMkLst>
            <pc:docMk/>
            <pc:sldMk cId="502079337" sldId="269"/>
            <ac:spMk id="11" creationId="{86446ED7-C594-155D-DD4C-D5DC9EEAA110}"/>
          </ac:spMkLst>
        </pc:spChg>
        <pc:spChg chg="add mod">
          <ac:chgData name="明阳 阮" userId="a4dcf2889a22c6f9" providerId="LiveId" clId="{6EB816BF-13D3-4F0A-A2A7-37CC422B2FC6}" dt="2024-01-30T15:59:07.587" v="2978" actId="1036"/>
          <ac:spMkLst>
            <pc:docMk/>
            <pc:sldMk cId="502079337" sldId="269"/>
            <ac:spMk id="12" creationId="{04F9127B-EAAB-E359-7150-44F6141CB5A8}"/>
          </ac:spMkLst>
        </pc:spChg>
        <pc:spChg chg="add mod">
          <ac:chgData name="明阳 阮" userId="a4dcf2889a22c6f9" providerId="LiveId" clId="{6EB816BF-13D3-4F0A-A2A7-37CC422B2FC6}" dt="2024-01-30T15:59:07.587" v="2978" actId="1036"/>
          <ac:spMkLst>
            <pc:docMk/>
            <pc:sldMk cId="502079337" sldId="269"/>
            <ac:spMk id="13" creationId="{E6CA24CD-D75A-B3FC-CE5C-A4E0D01F20CB}"/>
          </ac:spMkLst>
        </pc:spChg>
        <pc:spChg chg="add mod">
          <ac:chgData name="明阳 阮" userId="a4dcf2889a22c6f9" providerId="LiveId" clId="{6EB816BF-13D3-4F0A-A2A7-37CC422B2FC6}" dt="2024-01-30T15:59:07.587" v="2978" actId="1036"/>
          <ac:spMkLst>
            <pc:docMk/>
            <pc:sldMk cId="502079337" sldId="269"/>
            <ac:spMk id="14" creationId="{A651128B-D158-A9C7-1B3B-6CDA70062979}"/>
          </ac:spMkLst>
        </pc:spChg>
        <pc:spChg chg="add mod">
          <ac:chgData name="明阳 阮" userId="a4dcf2889a22c6f9" providerId="LiveId" clId="{6EB816BF-13D3-4F0A-A2A7-37CC422B2FC6}" dt="2024-01-30T15:59:07.587" v="2978" actId="1036"/>
          <ac:spMkLst>
            <pc:docMk/>
            <pc:sldMk cId="502079337" sldId="269"/>
            <ac:spMk id="15" creationId="{4FD1DF4C-3F96-AB68-8C04-460D70B03072}"/>
          </ac:spMkLst>
        </pc:spChg>
        <pc:spChg chg="add mod">
          <ac:chgData name="明阳 阮" userId="a4dcf2889a22c6f9" providerId="LiveId" clId="{6EB816BF-13D3-4F0A-A2A7-37CC422B2FC6}" dt="2024-01-30T15:59:07.587" v="2978" actId="1036"/>
          <ac:spMkLst>
            <pc:docMk/>
            <pc:sldMk cId="502079337" sldId="269"/>
            <ac:spMk id="16" creationId="{F2223EB9-0140-D5F0-D64F-97CA7CDC72AB}"/>
          </ac:spMkLst>
        </pc:spChg>
        <pc:spChg chg="add mod">
          <ac:chgData name="明阳 阮" userId="a4dcf2889a22c6f9" providerId="LiveId" clId="{6EB816BF-13D3-4F0A-A2A7-37CC422B2FC6}" dt="2024-01-30T15:59:07.587" v="2978" actId="1036"/>
          <ac:spMkLst>
            <pc:docMk/>
            <pc:sldMk cId="502079337" sldId="269"/>
            <ac:spMk id="17" creationId="{F0CB835E-1AE4-984A-CC6A-404D1C67147E}"/>
          </ac:spMkLst>
        </pc:spChg>
        <pc:spChg chg="add mod">
          <ac:chgData name="明阳 阮" userId="a4dcf2889a22c6f9" providerId="LiveId" clId="{6EB816BF-13D3-4F0A-A2A7-37CC422B2FC6}" dt="2024-01-30T15:59:07.587" v="2978" actId="1036"/>
          <ac:spMkLst>
            <pc:docMk/>
            <pc:sldMk cId="502079337" sldId="269"/>
            <ac:spMk id="21" creationId="{1CC61541-46CE-60C4-4E3B-48E55E48685C}"/>
          </ac:spMkLst>
        </pc:spChg>
        <pc:spChg chg="add mod">
          <ac:chgData name="明阳 阮" userId="a4dcf2889a22c6f9" providerId="LiveId" clId="{6EB816BF-13D3-4F0A-A2A7-37CC422B2FC6}" dt="2024-01-30T15:59:07.587" v="2978" actId="1036"/>
          <ac:spMkLst>
            <pc:docMk/>
            <pc:sldMk cId="502079337" sldId="269"/>
            <ac:spMk id="22" creationId="{CA12AEFD-8C94-D22B-86A1-17C746009A7F}"/>
          </ac:spMkLst>
        </pc:spChg>
        <pc:spChg chg="add mod">
          <ac:chgData name="明阳 阮" userId="a4dcf2889a22c6f9" providerId="LiveId" clId="{6EB816BF-13D3-4F0A-A2A7-37CC422B2FC6}" dt="2024-01-30T15:59:07.587" v="2978" actId="1036"/>
          <ac:spMkLst>
            <pc:docMk/>
            <pc:sldMk cId="502079337" sldId="269"/>
            <ac:spMk id="23" creationId="{999A2F45-6D13-73E2-CFF5-8277A40BE620}"/>
          </ac:spMkLst>
        </pc:spChg>
        <pc:spChg chg="add mod">
          <ac:chgData name="明阳 阮" userId="a4dcf2889a22c6f9" providerId="LiveId" clId="{6EB816BF-13D3-4F0A-A2A7-37CC422B2FC6}" dt="2024-01-30T15:59:07.587" v="2978" actId="1036"/>
          <ac:spMkLst>
            <pc:docMk/>
            <pc:sldMk cId="502079337" sldId="269"/>
            <ac:spMk id="24" creationId="{C4CFC01A-BFD2-3FB9-BB4D-ED0A146DF5BF}"/>
          </ac:spMkLst>
        </pc:spChg>
        <pc:spChg chg="add mod">
          <ac:chgData name="明阳 阮" userId="a4dcf2889a22c6f9" providerId="LiveId" clId="{6EB816BF-13D3-4F0A-A2A7-37CC422B2FC6}" dt="2024-01-30T15:59:07.587" v="2978" actId="1036"/>
          <ac:spMkLst>
            <pc:docMk/>
            <pc:sldMk cId="502079337" sldId="269"/>
            <ac:spMk id="25" creationId="{96213BE8-C4E8-64A7-418C-1379E8791621}"/>
          </ac:spMkLst>
        </pc:spChg>
        <pc:spChg chg="add mod">
          <ac:chgData name="明阳 阮" userId="a4dcf2889a22c6f9" providerId="LiveId" clId="{6EB816BF-13D3-4F0A-A2A7-37CC422B2FC6}" dt="2024-01-30T15:59:07.587" v="2978" actId="1036"/>
          <ac:spMkLst>
            <pc:docMk/>
            <pc:sldMk cId="502079337" sldId="269"/>
            <ac:spMk id="26" creationId="{8728A355-6238-11E3-7D3E-043D6FC48211}"/>
          </ac:spMkLst>
        </pc:spChg>
        <pc:spChg chg="add mod">
          <ac:chgData name="明阳 阮" userId="a4dcf2889a22c6f9" providerId="LiveId" clId="{6EB816BF-13D3-4F0A-A2A7-37CC422B2FC6}" dt="2024-01-31T03:22:32.809" v="3383" actId="1036"/>
          <ac:spMkLst>
            <pc:docMk/>
            <pc:sldMk cId="502079337" sldId="269"/>
            <ac:spMk id="27" creationId="{C2B8D42F-FBE9-CBBA-635A-41D87726D8C8}"/>
          </ac:spMkLst>
        </pc:spChg>
        <pc:spChg chg="add mod">
          <ac:chgData name="明阳 阮" userId="a4dcf2889a22c6f9" providerId="LiveId" clId="{6EB816BF-13D3-4F0A-A2A7-37CC422B2FC6}" dt="2024-01-31T03:22:39.577" v="3391" actId="1035"/>
          <ac:spMkLst>
            <pc:docMk/>
            <pc:sldMk cId="502079337" sldId="269"/>
            <ac:spMk id="28" creationId="{09DABC79-09F9-F673-8BA5-7590164E8C3B}"/>
          </ac:spMkLst>
        </pc:spChg>
        <pc:picChg chg="add mod">
          <ac:chgData name="明阳 阮" userId="a4dcf2889a22c6f9" providerId="LiveId" clId="{6EB816BF-13D3-4F0A-A2A7-37CC422B2FC6}" dt="2024-01-30T15:59:15.180" v="2979" actId="14100"/>
          <ac:picMkLst>
            <pc:docMk/>
            <pc:sldMk cId="502079337" sldId="269"/>
            <ac:picMk id="18" creationId="{10F68CB1-728D-BACA-7094-70F0CA68D1EA}"/>
          </ac:picMkLst>
        </pc:picChg>
        <pc:picChg chg="add mod">
          <ac:chgData name="明阳 阮" userId="a4dcf2889a22c6f9" providerId="LiveId" clId="{6EB816BF-13D3-4F0A-A2A7-37CC422B2FC6}" dt="2024-01-30T15:59:07.587" v="2978" actId="1036"/>
          <ac:picMkLst>
            <pc:docMk/>
            <pc:sldMk cId="502079337" sldId="269"/>
            <ac:picMk id="19" creationId="{3B6C9C8C-1C8C-BB1A-A7A9-BCF968DC1EE3}"/>
          </ac:picMkLst>
        </pc:picChg>
        <pc:picChg chg="add mod">
          <ac:chgData name="明阳 阮" userId="a4dcf2889a22c6f9" providerId="LiveId" clId="{6EB816BF-13D3-4F0A-A2A7-37CC422B2FC6}" dt="2024-01-30T15:59:07.587" v="2978" actId="1036"/>
          <ac:picMkLst>
            <pc:docMk/>
            <pc:sldMk cId="502079337" sldId="269"/>
            <ac:picMk id="20" creationId="{198A5F95-9042-0C7B-FE69-0B56848D26D9}"/>
          </ac:picMkLst>
        </pc:picChg>
        <pc:picChg chg="add mod">
          <ac:chgData name="明阳 阮" userId="a4dcf2889a22c6f9" providerId="LiveId" clId="{6EB816BF-13D3-4F0A-A2A7-37CC422B2FC6}" dt="2024-01-30T15:59:07.587" v="2978" actId="1036"/>
          <ac:picMkLst>
            <pc:docMk/>
            <pc:sldMk cId="502079337" sldId="269"/>
            <ac:picMk id="29" creationId="{54FD1CF7-2E52-5C6D-D0AB-B46E02509954}"/>
          </ac:picMkLst>
        </pc:picChg>
        <pc:picChg chg="add mod">
          <ac:chgData name="明阳 阮" userId="a4dcf2889a22c6f9" providerId="LiveId" clId="{6EB816BF-13D3-4F0A-A2A7-37CC422B2FC6}" dt="2024-01-30T15:59:07.587" v="2978" actId="1036"/>
          <ac:picMkLst>
            <pc:docMk/>
            <pc:sldMk cId="502079337" sldId="269"/>
            <ac:picMk id="30" creationId="{75D6D0AE-FD1C-CC5E-52B2-D1B24888D0E6}"/>
          </ac:picMkLst>
        </pc:picChg>
        <pc:picChg chg="add mod">
          <ac:chgData name="明阳 阮" userId="a4dcf2889a22c6f9" providerId="LiveId" clId="{6EB816BF-13D3-4F0A-A2A7-37CC422B2FC6}" dt="2024-01-30T15:59:07.587" v="2978" actId="1036"/>
          <ac:picMkLst>
            <pc:docMk/>
            <pc:sldMk cId="502079337" sldId="269"/>
            <ac:picMk id="31" creationId="{CB914F5D-CD3C-D654-C549-D14111BFDEBE}"/>
          </ac:picMkLst>
        </pc:picChg>
        <pc:picChg chg="add mod">
          <ac:chgData name="明阳 阮" userId="a4dcf2889a22c6f9" providerId="LiveId" clId="{6EB816BF-13D3-4F0A-A2A7-37CC422B2FC6}" dt="2024-01-30T15:59:07.587" v="2978" actId="1036"/>
          <ac:picMkLst>
            <pc:docMk/>
            <pc:sldMk cId="502079337" sldId="269"/>
            <ac:picMk id="32" creationId="{BD101493-71D4-183C-C50A-C6AD43E367D3}"/>
          </ac:picMkLst>
        </pc:picChg>
        <pc:picChg chg="add mod">
          <ac:chgData name="明阳 阮" userId="a4dcf2889a22c6f9" providerId="LiveId" clId="{6EB816BF-13D3-4F0A-A2A7-37CC422B2FC6}" dt="2024-01-30T15:59:07.587" v="2978" actId="1036"/>
          <ac:picMkLst>
            <pc:docMk/>
            <pc:sldMk cId="502079337" sldId="269"/>
            <ac:picMk id="33" creationId="{F5001F3F-A77D-BF3A-20D4-8A5B43D77CFA}"/>
          </ac:picMkLst>
        </pc:picChg>
        <pc:picChg chg="add mod">
          <ac:chgData name="明阳 阮" userId="a4dcf2889a22c6f9" providerId="LiveId" clId="{6EB816BF-13D3-4F0A-A2A7-37CC422B2FC6}" dt="2024-01-30T15:59:07.587" v="2978" actId="1036"/>
          <ac:picMkLst>
            <pc:docMk/>
            <pc:sldMk cId="502079337" sldId="269"/>
            <ac:picMk id="34" creationId="{AC113E82-86C1-0CA4-9A32-B63456309B49}"/>
          </ac:picMkLst>
        </pc:picChg>
      </pc:sldChg>
      <pc:sldChg chg="delSp modSp add mod">
        <pc:chgData name="明阳 阮" userId="a4dcf2889a22c6f9" providerId="LiveId" clId="{6EB816BF-13D3-4F0A-A2A7-37CC422B2FC6}" dt="2024-01-31T03:30:20.564" v="3499" actId="20577"/>
        <pc:sldMkLst>
          <pc:docMk/>
          <pc:sldMk cId="3598473715" sldId="270"/>
        </pc:sldMkLst>
        <pc:spChg chg="del">
          <ac:chgData name="明阳 阮" userId="a4dcf2889a22c6f9" providerId="LiveId" clId="{6EB816BF-13D3-4F0A-A2A7-37CC422B2FC6}" dt="2024-01-30T09:46:10.553" v="108" actId="478"/>
          <ac:spMkLst>
            <pc:docMk/>
            <pc:sldMk cId="3598473715" sldId="270"/>
            <ac:spMk id="2" creationId="{02F56F8C-FB99-A29E-64E5-5717D4F46B3D}"/>
          </ac:spMkLst>
        </pc:spChg>
        <pc:spChg chg="mod">
          <ac:chgData name="明阳 阮" userId="a4dcf2889a22c6f9" providerId="LiveId" clId="{6EB816BF-13D3-4F0A-A2A7-37CC422B2FC6}" dt="2024-01-30T09:47:49.624" v="124" actId="1038"/>
          <ac:spMkLst>
            <pc:docMk/>
            <pc:sldMk cId="3598473715" sldId="270"/>
            <ac:spMk id="3" creationId="{0098309C-F60D-A64D-4497-96A9166A4418}"/>
          </ac:spMkLst>
        </pc:spChg>
        <pc:spChg chg="mod">
          <ac:chgData name="明阳 阮" userId="a4dcf2889a22c6f9" providerId="LiveId" clId="{6EB816BF-13D3-4F0A-A2A7-37CC422B2FC6}" dt="2024-01-30T09:47:49.624" v="124" actId="1038"/>
          <ac:spMkLst>
            <pc:docMk/>
            <pc:sldMk cId="3598473715" sldId="270"/>
            <ac:spMk id="4" creationId="{0713386E-3D87-F6E5-800D-3A2CD6834303}"/>
          </ac:spMkLst>
        </pc:spChg>
        <pc:spChg chg="mod">
          <ac:chgData name="明阳 阮" userId="a4dcf2889a22c6f9" providerId="LiveId" clId="{6EB816BF-13D3-4F0A-A2A7-37CC422B2FC6}" dt="2024-01-30T09:47:49.624" v="124" actId="1038"/>
          <ac:spMkLst>
            <pc:docMk/>
            <pc:sldMk cId="3598473715" sldId="270"/>
            <ac:spMk id="5" creationId="{89B44676-E98A-C75E-0DFB-AADCBF578DFE}"/>
          </ac:spMkLst>
        </pc:spChg>
        <pc:spChg chg="mod">
          <ac:chgData name="明阳 阮" userId="a4dcf2889a22c6f9" providerId="LiveId" clId="{6EB816BF-13D3-4F0A-A2A7-37CC422B2FC6}" dt="2024-01-30T09:47:49.624" v="124" actId="1038"/>
          <ac:spMkLst>
            <pc:docMk/>
            <pc:sldMk cId="3598473715" sldId="270"/>
            <ac:spMk id="6" creationId="{139A5E12-0D23-33FA-6A96-EC99AA1AD0BD}"/>
          </ac:spMkLst>
        </pc:spChg>
        <pc:spChg chg="mod">
          <ac:chgData name="明阳 阮" userId="a4dcf2889a22c6f9" providerId="LiveId" clId="{6EB816BF-13D3-4F0A-A2A7-37CC422B2FC6}" dt="2024-01-30T09:47:49.624" v="124" actId="1038"/>
          <ac:spMkLst>
            <pc:docMk/>
            <pc:sldMk cId="3598473715" sldId="270"/>
            <ac:spMk id="8" creationId="{688B5EEE-8CAB-33BE-D7A1-7C66AFD09785}"/>
          </ac:spMkLst>
        </pc:spChg>
        <pc:spChg chg="mod">
          <ac:chgData name="明阳 阮" userId="a4dcf2889a22c6f9" providerId="LiveId" clId="{6EB816BF-13D3-4F0A-A2A7-37CC422B2FC6}" dt="2024-01-30T09:47:49.624" v="124" actId="1038"/>
          <ac:spMkLst>
            <pc:docMk/>
            <pc:sldMk cId="3598473715" sldId="270"/>
            <ac:spMk id="9" creationId="{F1E0D209-5930-91CE-BC84-E8C771DFC13D}"/>
          </ac:spMkLst>
        </pc:spChg>
        <pc:spChg chg="mod">
          <ac:chgData name="明阳 阮" userId="a4dcf2889a22c6f9" providerId="LiveId" clId="{6EB816BF-13D3-4F0A-A2A7-37CC422B2FC6}" dt="2024-01-30T09:47:56.752" v="173" actId="1038"/>
          <ac:spMkLst>
            <pc:docMk/>
            <pc:sldMk cId="3598473715" sldId="270"/>
            <ac:spMk id="11" creationId="{CBC1A570-59EF-0490-D476-366281C00381}"/>
          </ac:spMkLst>
        </pc:spChg>
        <pc:spChg chg="mod">
          <ac:chgData name="明阳 阮" userId="a4dcf2889a22c6f9" providerId="LiveId" clId="{6EB816BF-13D3-4F0A-A2A7-37CC422B2FC6}" dt="2024-01-30T09:47:56.752" v="173" actId="1038"/>
          <ac:spMkLst>
            <pc:docMk/>
            <pc:sldMk cId="3598473715" sldId="270"/>
            <ac:spMk id="12" creationId="{F038348A-D60B-B86A-564E-7EF05819C350}"/>
          </ac:spMkLst>
        </pc:spChg>
        <pc:spChg chg="mod">
          <ac:chgData name="明阳 阮" userId="a4dcf2889a22c6f9" providerId="LiveId" clId="{6EB816BF-13D3-4F0A-A2A7-37CC422B2FC6}" dt="2024-01-30T09:47:56.752" v="173" actId="1038"/>
          <ac:spMkLst>
            <pc:docMk/>
            <pc:sldMk cId="3598473715" sldId="270"/>
            <ac:spMk id="13" creationId="{74AA54DD-C59C-AD7E-3C1D-61A86DD3398A}"/>
          </ac:spMkLst>
        </pc:spChg>
        <pc:spChg chg="mod">
          <ac:chgData name="明阳 阮" userId="a4dcf2889a22c6f9" providerId="LiveId" clId="{6EB816BF-13D3-4F0A-A2A7-37CC422B2FC6}" dt="2024-01-30T09:47:56.752" v="173" actId="1038"/>
          <ac:spMkLst>
            <pc:docMk/>
            <pc:sldMk cId="3598473715" sldId="270"/>
            <ac:spMk id="15" creationId="{6639A8ED-A53B-970E-38D2-6E14DD8F9F6E}"/>
          </ac:spMkLst>
        </pc:spChg>
        <pc:spChg chg="mod">
          <ac:chgData name="明阳 阮" userId="a4dcf2889a22c6f9" providerId="LiveId" clId="{6EB816BF-13D3-4F0A-A2A7-37CC422B2FC6}" dt="2024-01-30T09:47:56.752" v="173" actId="1038"/>
          <ac:spMkLst>
            <pc:docMk/>
            <pc:sldMk cId="3598473715" sldId="270"/>
            <ac:spMk id="16" creationId="{463AB41A-AB1A-9273-F0D5-B2C4B35E8C2B}"/>
          </ac:spMkLst>
        </pc:spChg>
        <pc:spChg chg="mod">
          <ac:chgData name="明阳 阮" userId="a4dcf2889a22c6f9" providerId="LiveId" clId="{6EB816BF-13D3-4F0A-A2A7-37CC422B2FC6}" dt="2024-01-30T09:47:56.752" v="173" actId="1038"/>
          <ac:spMkLst>
            <pc:docMk/>
            <pc:sldMk cId="3598473715" sldId="270"/>
            <ac:spMk id="19" creationId="{AE58E0E0-363E-8D58-F559-EE5D763C0711}"/>
          </ac:spMkLst>
        </pc:spChg>
        <pc:spChg chg="del">
          <ac:chgData name="明阳 阮" userId="a4dcf2889a22c6f9" providerId="LiveId" clId="{6EB816BF-13D3-4F0A-A2A7-37CC422B2FC6}" dt="2024-01-30T09:45:31.473" v="4" actId="478"/>
          <ac:spMkLst>
            <pc:docMk/>
            <pc:sldMk cId="3598473715" sldId="270"/>
            <ac:spMk id="22" creationId="{77BF3E54-E5C3-DC94-BE1D-6CC67D00D3C9}"/>
          </ac:spMkLst>
        </pc:spChg>
        <pc:spChg chg="del">
          <ac:chgData name="明阳 阮" userId="a4dcf2889a22c6f9" providerId="LiveId" clId="{6EB816BF-13D3-4F0A-A2A7-37CC422B2FC6}" dt="2024-01-30T09:45:31.473" v="4" actId="478"/>
          <ac:spMkLst>
            <pc:docMk/>
            <pc:sldMk cId="3598473715" sldId="270"/>
            <ac:spMk id="23" creationId="{E888E348-8933-7B5C-49FD-755501BF78A1}"/>
          </ac:spMkLst>
        </pc:spChg>
        <pc:spChg chg="del">
          <ac:chgData name="明阳 阮" userId="a4dcf2889a22c6f9" providerId="LiveId" clId="{6EB816BF-13D3-4F0A-A2A7-37CC422B2FC6}" dt="2024-01-30T09:45:31.473" v="4" actId="478"/>
          <ac:spMkLst>
            <pc:docMk/>
            <pc:sldMk cId="3598473715" sldId="270"/>
            <ac:spMk id="24" creationId="{FDA1C4BA-1D11-2733-A9AC-540EA6990120}"/>
          </ac:spMkLst>
        </pc:spChg>
        <pc:spChg chg="del">
          <ac:chgData name="明阳 阮" userId="a4dcf2889a22c6f9" providerId="LiveId" clId="{6EB816BF-13D3-4F0A-A2A7-37CC422B2FC6}" dt="2024-01-30T09:45:31.473" v="4" actId="478"/>
          <ac:spMkLst>
            <pc:docMk/>
            <pc:sldMk cId="3598473715" sldId="270"/>
            <ac:spMk id="26" creationId="{54D1DFAC-48FB-62B7-FFB3-DD940095707C}"/>
          </ac:spMkLst>
        </pc:spChg>
        <pc:spChg chg="del">
          <ac:chgData name="明阳 阮" userId="a4dcf2889a22c6f9" providerId="LiveId" clId="{6EB816BF-13D3-4F0A-A2A7-37CC422B2FC6}" dt="2024-01-30T09:45:31.473" v="4" actId="478"/>
          <ac:spMkLst>
            <pc:docMk/>
            <pc:sldMk cId="3598473715" sldId="270"/>
            <ac:spMk id="27" creationId="{21D81905-FED0-A79F-106A-104A122EBF37}"/>
          </ac:spMkLst>
        </pc:spChg>
        <pc:spChg chg="del">
          <ac:chgData name="明阳 阮" userId="a4dcf2889a22c6f9" providerId="LiveId" clId="{6EB816BF-13D3-4F0A-A2A7-37CC422B2FC6}" dt="2024-01-30T09:45:34.393" v="5" actId="478"/>
          <ac:spMkLst>
            <pc:docMk/>
            <pc:sldMk cId="3598473715" sldId="270"/>
            <ac:spMk id="28" creationId="{D9AFD9A5-BB7F-8B8B-34FA-A8FDAD790BD1}"/>
          </ac:spMkLst>
        </pc:spChg>
        <pc:spChg chg="mod">
          <ac:chgData name="明阳 阮" userId="a4dcf2889a22c6f9" providerId="LiveId" clId="{6EB816BF-13D3-4F0A-A2A7-37CC422B2FC6}" dt="2024-01-31T03:30:20.564" v="3499" actId="20577"/>
          <ac:spMkLst>
            <pc:docMk/>
            <pc:sldMk cId="3598473715" sldId="270"/>
            <ac:spMk id="30" creationId="{9FFAD867-0EE9-D0CC-E693-E08AF68EEFBB}"/>
          </ac:spMkLst>
        </pc:spChg>
        <pc:spChg chg="mod">
          <ac:chgData name="明阳 阮" userId="a4dcf2889a22c6f9" providerId="LiveId" clId="{6EB816BF-13D3-4F0A-A2A7-37CC422B2FC6}" dt="2024-01-30T09:45:54.673" v="107" actId="20577"/>
          <ac:spMkLst>
            <pc:docMk/>
            <pc:sldMk cId="3598473715" sldId="270"/>
            <ac:spMk id="32" creationId="{C7BCC147-5ACC-1DD8-3589-B958011A5496}"/>
          </ac:spMkLst>
        </pc:spChg>
        <pc:cxnChg chg="mod">
          <ac:chgData name="明阳 阮" userId="a4dcf2889a22c6f9" providerId="LiveId" clId="{6EB816BF-13D3-4F0A-A2A7-37CC422B2FC6}" dt="2024-01-30T09:47:49.624" v="124" actId="1038"/>
          <ac:cxnSpMkLst>
            <pc:docMk/>
            <pc:sldMk cId="3598473715" sldId="270"/>
            <ac:cxnSpMk id="7" creationId="{58DC0279-B531-3393-DBC5-46F9E1214308}"/>
          </ac:cxnSpMkLst>
        </pc:cxnChg>
        <pc:cxnChg chg="mod">
          <ac:chgData name="明阳 阮" userId="a4dcf2889a22c6f9" providerId="LiveId" clId="{6EB816BF-13D3-4F0A-A2A7-37CC422B2FC6}" dt="2024-01-30T09:47:56.752" v="173" actId="1038"/>
          <ac:cxnSpMkLst>
            <pc:docMk/>
            <pc:sldMk cId="3598473715" sldId="270"/>
            <ac:cxnSpMk id="14" creationId="{81F3C7A8-31E8-F23A-C255-0E65679E9AC6}"/>
          </ac:cxnSpMkLst>
        </pc:cxnChg>
        <pc:cxnChg chg="del">
          <ac:chgData name="明阳 阮" userId="a4dcf2889a22c6f9" providerId="LiveId" clId="{6EB816BF-13D3-4F0A-A2A7-37CC422B2FC6}" dt="2024-01-30T09:45:31.473" v="4" actId="478"/>
          <ac:cxnSpMkLst>
            <pc:docMk/>
            <pc:sldMk cId="3598473715" sldId="270"/>
            <ac:cxnSpMk id="25" creationId="{3D1A254D-1006-BF6A-6409-2975DE248958}"/>
          </ac:cxnSpMkLst>
        </pc:cxnChg>
      </pc:sldChg>
      <pc:sldChg chg="add">
        <pc:chgData name="明阳 阮" userId="a4dcf2889a22c6f9" providerId="LiveId" clId="{6EB816BF-13D3-4F0A-A2A7-37CC422B2FC6}" dt="2024-01-31T08:23:59.986" v="6866"/>
        <pc:sldMkLst>
          <pc:docMk/>
          <pc:sldMk cId="1738194407" sldId="271"/>
        </pc:sldMkLst>
      </pc:sldChg>
      <pc:sldChg chg="addSp delSp modSp add del mod">
        <pc:chgData name="明阳 阮" userId="a4dcf2889a22c6f9" providerId="LiveId" clId="{6EB816BF-13D3-4F0A-A2A7-37CC422B2FC6}" dt="2024-01-31T08:23:54.316" v="6865" actId="2696"/>
        <pc:sldMkLst>
          <pc:docMk/>
          <pc:sldMk cId="3033281522" sldId="271"/>
        </pc:sldMkLst>
        <pc:spChg chg="add del mod">
          <ac:chgData name="明阳 阮" userId="a4dcf2889a22c6f9" providerId="LiveId" clId="{6EB816BF-13D3-4F0A-A2A7-37CC422B2FC6}" dt="2024-01-30T10:25:04.973" v="399"/>
          <ac:spMkLst>
            <pc:docMk/>
            <pc:sldMk cId="3033281522" sldId="271"/>
            <ac:spMk id="2" creationId="{5A8808AF-53E5-CB44-3CDC-4018698AD058}"/>
          </ac:spMkLst>
        </pc:spChg>
        <pc:spChg chg="add mod">
          <ac:chgData name="明阳 阮" userId="a4dcf2889a22c6f9" providerId="LiveId" clId="{6EB816BF-13D3-4F0A-A2A7-37CC422B2FC6}" dt="2024-01-30T10:25:04.296" v="397"/>
          <ac:spMkLst>
            <pc:docMk/>
            <pc:sldMk cId="3033281522" sldId="271"/>
            <ac:spMk id="3" creationId="{2B7776DA-83A4-507C-ED9B-63B9A7269002}"/>
          </ac:spMkLst>
        </pc:spChg>
        <pc:spChg chg="add mod">
          <ac:chgData name="明阳 阮" userId="a4dcf2889a22c6f9" providerId="LiveId" clId="{6EB816BF-13D3-4F0A-A2A7-37CC422B2FC6}" dt="2024-01-30T12:01:57.191" v="774"/>
          <ac:spMkLst>
            <pc:docMk/>
            <pc:sldMk cId="3033281522" sldId="271"/>
            <ac:spMk id="4" creationId="{301086E1-1F62-7BD1-CC01-E5161B32D840}"/>
          </ac:spMkLst>
        </pc:spChg>
        <pc:spChg chg="add mod">
          <ac:chgData name="明阳 阮" userId="a4dcf2889a22c6f9" providerId="LiveId" clId="{6EB816BF-13D3-4F0A-A2A7-37CC422B2FC6}" dt="2024-01-30T16:01:54.815" v="3009"/>
          <ac:spMkLst>
            <pc:docMk/>
            <pc:sldMk cId="3033281522" sldId="271"/>
            <ac:spMk id="6" creationId="{72C0FC68-BA58-76E4-0934-DD10D270917C}"/>
          </ac:spMkLst>
        </pc:spChg>
        <pc:spChg chg="add mod">
          <ac:chgData name="明阳 阮" userId="a4dcf2889a22c6f9" providerId="LiveId" clId="{6EB816BF-13D3-4F0A-A2A7-37CC422B2FC6}" dt="2024-01-30T16:01:53.249" v="3007"/>
          <ac:spMkLst>
            <pc:docMk/>
            <pc:sldMk cId="3033281522" sldId="271"/>
            <ac:spMk id="7" creationId="{3B206F6D-9514-D2FB-9797-D0B7D96E45EF}"/>
          </ac:spMkLst>
        </pc:spChg>
        <pc:spChg chg="add mod">
          <ac:chgData name="明阳 阮" userId="a4dcf2889a22c6f9" providerId="LiveId" clId="{6EB816BF-13D3-4F0A-A2A7-37CC422B2FC6}" dt="2024-01-30T16:02:06.378" v="3028" actId="1037"/>
          <ac:spMkLst>
            <pc:docMk/>
            <pc:sldMk cId="3033281522" sldId="271"/>
            <ac:spMk id="9" creationId="{135C4D4A-73A4-B9BA-5CEB-375EA874B4BB}"/>
          </ac:spMkLst>
        </pc:spChg>
        <pc:spChg chg="add mod">
          <ac:chgData name="明阳 阮" userId="a4dcf2889a22c6f9" providerId="LiveId" clId="{6EB816BF-13D3-4F0A-A2A7-37CC422B2FC6}" dt="2024-01-30T16:02:06.378" v="3028" actId="1037"/>
          <ac:spMkLst>
            <pc:docMk/>
            <pc:sldMk cId="3033281522" sldId="271"/>
            <ac:spMk id="10" creationId="{8B79C26B-4D73-1034-4163-2A5BF11AE95E}"/>
          </ac:spMkLst>
        </pc:spChg>
        <pc:spChg chg="add mod">
          <ac:chgData name="明阳 阮" userId="a4dcf2889a22c6f9" providerId="LiveId" clId="{6EB816BF-13D3-4F0A-A2A7-37CC422B2FC6}" dt="2024-01-30T16:02:06.378" v="3028" actId="1037"/>
          <ac:spMkLst>
            <pc:docMk/>
            <pc:sldMk cId="3033281522" sldId="271"/>
            <ac:spMk id="11" creationId="{3A75CE32-565D-5178-2E90-BAAC89A9E0CF}"/>
          </ac:spMkLst>
        </pc:spChg>
        <pc:spChg chg="add mod">
          <ac:chgData name="明阳 阮" userId="a4dcf2889a22c6f9" providerId="LiveId" clId="{6EB816BF-13D3-4F0A-A2A7-37CC422B2FC6}" dt="2024-01-30T16:02:06.378" v="3028" actId="1037"/>
          <ac:spMkLst>
            <pc:docMk/>
            <pc:sldMk cId="3033281522" sldId="271"/>
            <ac:spMk id="12" creationId="{DF74ADB2-A4AA-0E29-B7EE-8F2B853E5CEA}"/>
          </ac:spMkLst>
        </pc:spChg>
        <pc:spChg chg="add mod">
          <ac:chgData name="明阳 阮" userId="a4dcf2889a22c6f9" providerId="LiveId" clId="{6EB816BF-13D3-4F0A-A2A7-37CC422B2FC6}" dt="2024-01-30T16:02:06.378" v="3028" actId="1037"/>
          <ac:spMkLst>
            <pc:docMk/>
            <pc:sldMk cId="3033281522" sldId="271"/>
            <ac:spMk id="13" creationId="{AD2CF426-9E5C-335E-BBF9-3C47D92EE8BB}"/>
          </ac:spMkLst>
        </pc:spChg>
        <pc:spChg chg="add mod">
          <ac:chgData name="明阳 阮" userId="a4dcf2889a22c6f9" providerId="LiveId" clId="{6EB816BF-13D3-4F0A-A2A7-37CC422B2FC6}" dt="2024-01-30T16:02:06.378" v="3028" actId="1037"/>
          <ac:spMkLst>
            <pc:docMk/>
            <pc:sldMk cId="3033281522" sldId="271"/>
            <ac:spMk id="14" creationId="{0F2FC872-B098-F834-12E3-64310BB6873D}"/>
          </ac:spMkLst>
        </pc:spChg>
        <pc:spChg chg="add mod">
          <ac:chgData name="明阳 阮" userId="a4dcf2889a22c6f9" providerId="LiveId" clId="{6EB816BF-13D3-4F0A-A2A7-37CC422B2FC6}" dt="2024-01-30T16:02:06.378" v="3028" actId="1037"/>
          <ac:spMkLst>
            <pc:docMk/>
            <pc:sldMk cId="3033281522" sldId="271"/>
            <ac:spMk id="15" creationId="{2A14370D-4AD1-D5CB-AC40-D3470D3432E1}"/>
          </ac:spMkLst>
        </pc:spChg>
        <pc:spChg chg="add mod">
          <ac:chgData name="明阳 阮" userId="a4dcf2889a22c6f9" providerId="LiveId" clId="{6EB816BF-13D3-4F0A-A2A7-37CC422B2FC6}" dt="2024-01-30T16:02:06.378" v="3028" actId="1037"/>
          <ac:spMkLst>
            <pc:docMk/>
            <pc:sldMk cId="3033281522" sldId="271"/>
            <ac:spMk id="16" creationId="{5828417C-2DE0-EEED-596F-B526749113FF}"/>
          </ac:spMkLst>
        </pc:spChg>
        <pc:spChg chg="add mod">
          <ac:chgData name="明阳 阮" userId="a4dcf2889a22c6f9" providerId="LiveId" clId="{6EB816BF-13D3-4F0A-A2A7-37CC422B2FC6}" dt="2024-01-30T16:02:06.378" v="3028" actId="1037"/>
          <ac:spMkLst>
            <pc:docMk/>
            <pc:sldMk cId="3033281522" sldId="271"/>
            <ac:spMk id="17" creationId="{2F0CA9D0-B7CA-9B83-2C90-4772ECC04615}"/>
          </ac:spMkLst>
        </pc:spChg>
        <pc:spChg chg="add mod">
          <ac:chgData name="明阳 阮" userId="a4dcf2889a22c6f9" providerId="LiveId" clId="{6EB816BF-13D3-4F0A-A2A7-37CC422B2FC6}" dt="2024-01-30T16:02:06.378" v="3028" actId="1037"/>
          <ac:spMkLst>
            <pc:docMk/>
            <pc:sldMk cId="3033281522" sldId="271"/>
            <ac:spMk id="18" creationId="{6E1CCA58-62FF-266C-ACDB-90E70D9FA29B}"/>
          </ac:spMkLst>
        </pc:spChg>
        <pc:spChg chg="add mod">
          <ac:chgData name="明阳 阮" userId="a4dcf2889a22c6f9" providerId="LiveId" clId="{6EB816BF-13D3-4F0A-A2A7-37CC422B2FC6}" dt="2024-01-30T16:02:06.378" v="3028" actId="1037"/>
          <ac:spMkLst>
            <pc:docMk/>
            <pc:sldMk cId="3033281522" sldId="271"/>
            <ac:spMk id="19" creationId="{D7B0A9E7-3A9A-3DD3-071E-425BA5F5B693}"/>
          </ac:spMkLst>
        </pc:spChg>
        <pc:spChg chg="add mod">
          <ac:chgData name="明阳 阮" userId="a4dcf2889a22c6f9" providerId="LiveId" clId="{6EB816BF-13D3-4F0A-A2A7-37CC422B2FC6}" dt="2024-01-30T16:02:06.378" v="3028" actId="1037"/>
          <ac:spMkLst>
            <pc:docMk/>
            <pc:sldMk cId="3033281522" sldId="271"/>
            <ac:spMk id="20" creationId="{E6B058B2-5DF5-AA2B-9328-BB951B3FFD67}"/>
          </ac:spMkLst>
        </pc:spChg>
        <pc:spChg chg="add mod">
          <ac:chgData name="明阳 阮" userId="a4dcf2889a22c6f9" providerId="LiveId" clId="{6EB816BF-13D3-4F0A-A2A7-37CC422B2FC6}" dt="2024-01-31T04:37:23.408" v="3571" actId="20577"/>
          <ac:spMkLst>
            <pc:docMk/>
            <pc:sldMk cId="3033281522" sldId="271"/>
            <ac:spMk id="21" creationId="{9B03A97D-F7C1-0FFA-0CD2-74A35A61DD8B}"/>
          </ac:spMkLst>
        </pc:spChg>
        <pc:spChg chg="add mod">
          <ac:chgData name="明阳 阮" userId="a4dcf2889a22c6f9" providerId="LiveId" clId="{6EB816BF-13D3-4F0A-A2A7-37CC422B2FC6}" dt="2024-01-31T04:37:27.153" v="3573" actId="20577"/>
          <ac:spMkLst>
            <pc:docMk/>
            <pc:sldMk cId="3033281522" sldId="271"/>
            <ac:spMk id="22" creationId="{B7B40EDD-6C30-95D0-46EF-FBBBD348E3D2}"/>
          </ac:spMkLst>
        </pc:spChg>
        <pc:spChg chg="add mod">
          <ac:chgData name="明阳 阮" userId="a4dcf2889a22c6f9" providerId="LiveId" clId="{6EB816BF-13D3-4F0A-A2A7-37CC422B2FC6}" dt="2024-01-30T16:02:06.378" v="3028" actId="1037"/>
          <ac:spMkLst>
            <pc:docMk/>
            <pc:sldMk cId="3033281522" sldId="271"/>
            <ac:spMk id="23" creationId="{8954E943-E731-A5B8-D96E-440754DC2F8A}"/>
          </ac:spMkLst>
        </pc:spChg>
        <pc:spChg chg="add mod">
          <ac:chgData name="明阳 阮" userId="a4dcf2889a22c6f9" providerId="LiveId" clId="{6EB816BF-13D3-4F0A-A2A7-37CC422B2FC6}" dt="2024-01-31T04:39:09.727" v="3574" actId="1076"/>
          <ac:spMkLst>
            <pc:docMk/>
            <pc:sldMk cId="3033281522" sldId="271"/>
            <ac:spMk id="24" creationId="{3E1B00D4-6B95-C638-0BBC-92DA393642C7}"/>
          </ac:spMkLst>
        </pc:spChg>
        <pc:spChg chg="add mod">
          <ac:chgData name="明阳 阮" userId="a4dcf2889a22c6f9" providerId="LiveId" clId="{6EB816BF-13D3-4F0A-A2A7-37CC422B2FC6}" dt="2024-01-31T04:28:28.026" v="3569" actId="1076"/>
          <ac:spMkLst>
            <pc:docMk/>
            <pc:sldMk cId="3033281522" sldId="271"/>
            <ac:spMk id="25" creationId="{4DFF9432-C581-468D-8ABC-4091EF769D45}"/>
          </ac:spMkLst>
        </pc:spChg>
        <pc:picChg chg="add mod">
          <ac:chgData name="明阳 阮" userId="a4dcf2889a22c6f9" providerId="LiveId" clId="{6EB816BF-13D3-4F0A-A2A7-37CC422B2FC6}" dt="2024-01-30T16:02:06.378" v="3028" actId="1037"/>
          <ac:picMkLst>
            <pc:docMk/>
            <pc:sldMk cId="3033281522" sldId="271"/>
            <ac:picMk id="5" creationId="{690D5743-EF51-BCEB-C357-B6CA9FF7E6DF}"/>
          </ac:picMkLst>
        </pc:picChg>
        <pc:picChg chg="add mod">
          <ac:chgData name="明阳 阮" userId="a4dcf2889a22c6f9" providerId="LiveId" clId="{6EB816BF-13D3-4F0A-A2A7-37CC422B2FC6}" dt="2024-01-30T16:02:06.378" v="3028" actId="1037"/>
          <ac:picMkLst>
            <pc:docMk/>
            <pc:sldMk cId="3033281522" sldId="271"/>
            <ac:picMk id="8" creationId="{A36F03FE-1B8D-98E1-2148-306E6E386399}"/>
          </ac:picMkLst>
        </pc:picChg>
      </pc:sldChg>
      <pc:sldChg chg="addSp delSp modSp add mod ord">
        <pc:chgData name="明阳 阮" userId="a4dcf2889a22c6f9" providerId="LiveId" clId="{6EB816BF-13D3-4F0A-A2A7-37CC422B2FC6}" dt="2024-01-31T10:13:22.241" v="7411" actId="20577"/>
        <pc:sldMkLst>
          <pc:docMk/>
          <pc:sldMk cId="758078511" sldId="272"/>
        </pc:sldMkLst>
        <pc:spChg chg="add del mod">
          <ac:chgData name="明阳 阮" userId="a4dcf2889a22c6f9" providerId="LiveId" clId="{6EB816BF-13D3-4F0A-A2A7-37CC422B2FC6}" dt="2024-01-31T07:49:51.198" v="5813" actId="478"/>
          <ac:spMkLst>
            <pc:docMk/>
            <pc:sldMk cId="758078511" sldId="272"/>
            <ac:spMk id="2" creationId="{0B23E324-62E0-15CC-D546-106269AFFF0E}"/>
          </ac:spMkLst>
        </pc:spChg>
        <pc:spChg chg="add del mod">
          <ac:chgData name="明阳 阮" userId="a4dcf2889a22c6f9" providerId="LiveId" clId="{6EB816BF-13D3-4F0A-A2A7-37CC422B2FC6}" dt="2024-01-30T10:25:27.153" v="404"/>
          <ac:spMkLst>
            <pc:docMk/>
            <pc:sldMk cId="758078511" sldId="272"/>
            <ac:spMk id="2" creationId="{A1EABD3B-2A09-76C8-4353-B1C6D8EEAE9D}"/>
          </ac:spMkLst>
        </pc:spChg>
        <pc:spChg chg="add mod">
          <ac:chgData name="明阳 阮" userId="a4dcf2889a22c6f9" providerId="LiveId" clId="{6EB816BF-13D3-4F0A-A2A7-37CC422B2FC6}" dt="2024-01-31T07:34:47.021" v="5444"/>
          <ac:spMkLst>
            <pc:docMk/>
            <pc:sldMk cId="758078511" sldId="272"/>
            <ac:spMk id="3" creationId="{3F566479-8CFF-F98F-59F7-99F0CAA8803C}"/>
          </ac:spMkLst>
        </pc:spChg>
        <pc:spChg chg="add mod">
          <ac:chgData name="明阳 阮" userId="a4dcf2889a22c6f9" providerId="LiveId" clId="{6EB816BF-13D3-4F0A-A2A7-37CC422B2FC6}" dt="2024-01-31T10:13:22.241" v="7411" actId="20577"/>
          <ac:spMkLst>
            <pc:docMk/>
            <pc:sldMk cId="758078511" sldId="272"/>
            <ac:spMk id="4" creationId="{7E427B9C-6C4A-AB3B-F02B-2F86F93CC530}"/>
          </ac:spMkLst>
        </pc:spChg>
        <pc:spChg chg="add del mod">
          <ac:chgData name="明阳 阮" userId="a4dcf2889a22c6f9" providerId="LiveId" clId="{6EB816BF-13D3-4F0A-A2A7-37CC422B2FC6}" dt="2024-01-31T06:10:20.400" v="5419" actId="478"/>
          <ac:spMkLst>
            <pc:docMk/>
            <pc:sldMk cId="758078511" sldId="272"/>
            <ac:spMk id="5" creationId="{7001E8E5-6499-F9AE-4376-8215CCCB367F}"/>
          </ac:spMkLst>
        </pc:spChg>
        <pc:spChg chg="add del mod">
          <ac:chgData name="明阳 阮" userId="a4dcf2889a22c6f9" providerId="LiveId" clId="{6EB816BF-13D3-4F0A-A2A7-37CC422B2FC6}" dt="2024-01-31T06:10:22.603" v="5420" actId="478"/>
          <ac:spMkLst>
            <pc:docMk/>
            <pc:sldMk cId="758078511" sldId="272"/>
            <ac:spMk id="6" creationId="{321AF55D-3CD5-AAC7-5276-9A86023D9741}"/>
          </ac:spMkLst>
        </pc:spChg>
        <pc:spChg chg="add del mod">
          <ac:chgData name="明阳 阮" userId="a4dcf2889a22c6f9" providerId="LiveId" clId="{6EB816BF-13D3-4F0A-A2A7-37CC422B2FC6}" dt="2024-01-31T07:49:27.926" v="5811" actId="478"/>
          <ac:spMkLst>
            <pc:docMk/>
            <pc:sldMk cId="758078511" sldId="272"/>
            <ac:spMk id="7" creationId="{E22827CB-EC0C-EF17-E544-540AA1119B15}"/>
          </ac:spMkLst>
        </pc:spChg>
        <pc:spChg chg="add del mod">
          <ac:chgData name="明阳 阮" userId="a4dcf2889a22c6f9" providerId="LiveId" clId="{6EB816BF-13D3-4F0A-A2A7-37CC422B2FC6}" dt="2024-01-31T07:49:27.926" v="5811" actId="478"/>
          <ac:spMkLst>
            <pc:docMk/>
            <pc:sldMk cId="758078511" sldId="272"/>
            <ac:spMk id="8" creationId="{FC3C334D-0365-9CED-9A95-12839771F986}"/>
          </ac:spMkLst>
        </pc:spChg>
        <pc:spChg chg="add del mod">
          <ac:chgData name="明阳 阮" userId="a4dcf2889a22c6f9" providerId="LiveId" clId="{6EB816BF-13D3-4F0A-A2A7-37CC422B2FC6}" dt="2024-01-31T07:49:56.704" v="5814" actId="21"/>
          <ac:spMkLst>
            <pc:docMk/>
            <pc:sldMk cId="758078511" sldId="272"/>
            <ac:spMk id="9" creationId="{D4FDCCE1-E24F-DC7D-6798-E91BEE43EB81}"/>
          </ac:spMkLst>
        </pc:spChg>
        <pc:spChg chg="add del mod">
          <ac:chgData name="明阳 阮" userId="a4dcf2889a22c6f9" providerId="LiveId" clId="{6EB816BF-13D3-4F0A-A2A7-37CC422B2FC6}" dt="2024-01-31T07:49:56.704" v="5814" actId="21"/>
          <ac:spMkLst>
            <pc:docMk/>
            <pc:sldMk cId="758078511" sldId="272"/>
            <ac:spMk id="10" creationId="{0CE054B0-7CCB-9662-6B86-0E5FE79DED75}"/>
          </ac:spMkLst>
        </pc:spChg>
        <pc:spChg chg="add del mod">
          <ac:chgData name="明阳 阮" userId="a4dcf2889a22c6f9" providerId="LiveId" clId="{6EB816BF-13D3-4F0A-A2A7-37CC422B2FC6}" dt="2024-01-31T07:49:56.704" v="5814" actId="21"/>
          <ac:spMkLst>
            <pc:docMk/>
            <pc:sldMk cId="758078511" sldId="272"/>
            <ac:spMk id="11" creationId="{610D700B-79C2-CD0E-4021-72BA2666A0CF}"/>
          </ac:spMkLst>
        </pc:spChg>
        <pc:spChg chg="add mod">
          <ac:chgData name="明阳 阮" userId="a4dcf2889a22c6f9" providerId="LiveId" clId="{6EB816BF-13D3-4F0A-A2A7-37CC422B2FC6}" dt="2024-01-31T10:08:36.372" v="7305" actId="208"/>
          <ac:spMkLst>
            <pc:docMk/>
            <pc:sldMk cId="758078511" sldId="272"/>
            <ac:spMk id="12" creationId="{D4FDCCE1-E24F-DC7D-6798-E91BEE43EB81}"/>
          </ac:spMkLst>
        </pc:spChg>
        <pc:spChg chg="add mod">
          <ac:chgData name="明阳 阮" userId="a4dcf2889a22c6f9" providerId="LiveId" clId="{6EB816BF-13D3-4F0A-A2A7-37CC422B2FC6}" dt="2024-01-31T07:51:03.252" v="6065" actId="1036"/>
          <ac:spMkLst>
            <pc:docMk/>
            <pc:sldMk cId="758078511" sldId="272"/>
            <ac:spMk id="13" creationId="{0CE054B0-7CCB-9662-6B86-0E5FE79DED75}"/>
          </ac:spMkLst>
        </pc:spChg>
        <pc:spChg chg="add mod">
          <ac:chgData name="明阳 阮" userId="a4dcf2889a22c6f9" providerId="LiveId" clId="{6EB816BF-13D3-4F0A-A2A7-37CC422B2FC6}" dt="2024-01-31T10:09:50.582" v="7311"/>
          <ac:spMkLst>
            <pc:docMk/>
            <pc:sldMk cId="758078511" sldId="272"/>
            <ac:spMk id="14" creationId="{610D700B-79C2-CD0E-4021-72BA2666A0CF}"/>
          </ac:spMkLst>
        </pc:spChg>
        <pc:spChg chg="add mod">
          <ac:chgData name="明阳 阮" userId="a4dcf2889a22c6f9" providerId="LiveId" clId="{6EB816BF-13D3-4F0A-A2A7-37CC422B2FC6}" dt="2024-01-31T07:51:25.810" v="6089" actId="113"/>
          <ac:spMkLst>
            <pc:docMk/>
            <pc:sldMk cId="758078511" sldId="272"/>
            <ac:spMk id="15" creationId="{04F14FDD-DB30-02DC-0B44-2622C45A0C12}"/>
          </ac:spMkLst>
        </pc:spChg>
        <pc:spChg chg="add mod">
          <ac:chgData name="明阳 阮" userId="a4dcf2889a22c6f9" providerId="LiveId" clId="{6EB816BF-13D3-4F0A-A2A7-37CC422B2FC6}" dt="2024-01-31T07:51:33.675" v="6090"/>
          <ac:spMkLst>
            <pc:docMk/>
            <pc:sldMk cId="758078511" sldId="272"/>
            <ac:spMk id="16" creationId="{C0DA69EB-F5C9-1610-3C6E-304388686CE6}"/>
          </ac:spMkLst>
        </pc:spChg>
        <pc:spChg chg="add mod">
          <ac:chgData name="明阳 阮" userId="a4dcf2889a22c6f9" providerId="LiveId" clId="{6EB816BF-13D3-4F0A-A2A7-37CC422B2FC6}" dt="2024-01-31T07:51:52.968" v="6106"/>
          <ac:spMkLst>
            <pc:docMk/>
            <pc:sldMk cId="758078511" sldId="272"/>
            <ac:spMk id="17" creationId="{AC34AB80-D24F-CC03-3749-4348C928C758}"/>
          </ac:spMkLst>
        </pc:spChg>
      </pc:sldChg>
      <pc:sldChg chg="addSp delSp modSp new mod">
        <pc:chgData name="明阳 阮" userId="a4dcf2889a22c6f9" providerId="LiveId" clId="{6EB816BF-13D3-4F0A-A2A7-37CC422B2FC6}" dt="2024-01-30T12:05:56.710" v="824" actId="478"/>
        <pc:sldMkLst>
          <pc:docMk/>
          <pc:sldMk cId="128185623" sldId="273"/>
        </pc:sldMkLst>
        <pc:spChg chg="add del mod">
          <ac:chgData name="明阳 阮" userId="a4dcf2889a22c6f9" providerId="LiveId" clId="{6EB816BF-13D3-4F0A-A2A7-37CC422B2FC6}" dt="2024-01-30T12:05:56.710" v="824" actId="478"/>
          <ac:spMkLst>
            <pc:docMk/>
            <pc:sldMk cId="128185623" sldId="273"/>
            <ac:spMk id="2" creationId="{38A6838C-1334-7C6C-B239-DD08646C1EC5}"/>
          </ac:spMkLst>
        </pc:spChg>
      </pc:sldChg>
      <pc:sldChg chg="addSp delSp modSp add mod ord">
        <pc:chgData name="明阳 阮" userId="a4dcf2889a22c6f9" providerId="LiveId" clId="{6EB816BF-13D3-4F0A-A2A7-37CC422B2FC6}" dt="2024-01-31T10:13:43.175" v="7413"/>
        <pc:sldMkLst>
          <pc:docMk/>
          <pc:sldMk cId="3082108433" sldId="274"/>
        </pc:sldMkLst>
        <pc:spChg chg="add mod">
          <ac:chgData name="明阳 阮" userId="a4dcf2889a22c6f9" providerId="LiveId" clId="{6EB816BF-13D3-4F0A-A2A7-37CC422B2FC6}" dt="2024-01-30T10:26:22.220" v="455"/>
          <ac:spMkLst>
            <pc:docMk/>
            <pc:sldMk cId="3082108433" sldId="274"/>
            <ac:spMk id="2" creationId="{8AF1D7E0-6531-9369-8815-873768F17723}"/>
          </ac:spMkLst>
        </pc:spChg>
        <pc:spChg chg="add del mod">
          <ac:chgData name="明阳 阮" userId="a4dcf2889a22c6f9" providerId="LiveId" clId="{6EB816BF-13D3-4F0A-A2A7-37CC422B2FC6}" dt="2024-01-30T16:08:27.718" v="3260"/>
          <ac:spMkLst>
            <pc:docMk/>
            <pc:sldMk cId="3082108433" sldId="274"/>
            <ac:spMk id="3" creationId="{05E38291-29AA-413B-78B5-F4AC6B2D876C}"/>
          </ac:spMkLst>
        </pc:spChg>
        <pc:spChg chg="add del mod">
          <ac:chgData name="明阳 阮" userId="a4dcf2889a22c6f9" providerId="LiveId" clId="{6EB816BF-13D3-4F0A-A2A7-37CC422B2FC6}" dt="2024-01-30T16:07:23.260" v="3254" actId="478"/>
          <ac:spMkLst>
            <pc:docMk/>
            <pc:sldMk cId="3082108433" sldId="274"/>
            <ac:spMk id="3" creationId="{5D41D912-9DDE-330C-4B08-AD9BA3AC7BAE}"/>
          </ac:spMkLst>
        </pc:spChg>
        <pc:spChg chg="add del mod">
          <ac:chgData name="明阳 阮" userId="a4dcf2889a22c6f9" providerId="LiveId" clId="{6EB816BF-13D3-4F0A-A2A7-37CC422B2FC6}" dt="2024-01-30T16:07:58.304" v="3257"/>
          <ac:spMkLst>
            <pc:docMk/>
            <pc:sldMk cId="3082108433" sldId="274"/>
            <ac:spMk id="4" creationId="{95F6CFFB-A4C0-9DB2-7208-46589CBD36A7}"/>
          </ac:spMkLst>
        </pc:spChg>
      </pc:sldChg>
      <pc:sldChg chg="addSp modSp add mod ord">
        <pc:chgData name="明阳 阮" userId="a4dcf2889a22c6f9" providerId="LiveId" clId="{6EB816BF-13D3-4F0A-A2A7-37CC422B2FC6}" dt="2024-01-31T06:05:50.740" v="5405"/>
        <pc:sldMkLst>
          <pc:docMk/>
          <pc:sldMk cId="854925181" sldId="275"/>
        </pc:sldMkLst>
        <pc:spChg chg="add mod">
          <ac:chgData name="明阳 阮" userId="a4dcf2889a22c6f9" providerId="LiveId" clId="{6EB816BF-13D3-4F0A-A2A7-37CC422B2FC6}" dt="2024-01-31T04:18:43.464" v="3506" actId="1076"/>
          <ac:spMkLst>
            <pc:docMk/>
            <pc:sldMk cId="854925181" sldId="275"/>
            <ac:spMk id="2" creationId="{95DA86D8-BEBF-E9FD-1296-DE719B7BC7CE}"/>
          </ac:spMkLst>
        </pc:spChg>
        <pc:spChg chg="add mod">
          <ac:chgData name="明阳 阮" userId="a4dcf2889a22c6f9" providerId="LiveId" clId="{6EB816BF-13D3-4F0A-A2A7-37CC422B2FC6}" dt="2024-01-30T12:02:12.087" v="806"/>
          <ac:spMkLst>
            <pc:docMk/>
            <pc:sldMk cId="854925181" sldId="275"/>
            <ac:spMk id="3" creationId="{B9D7435C-A5C1-C228-B137-B95B35445106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4" creationId="{6364312B-2B6F-851C-7470-98C3CB3BFCF8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6" creationId="{D26CEC40-790C-30A0-DD95-E3781CF81490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7" creationId="{3B1B862C-9EC6-AF7E-300B-BC5A1F769DC0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12" creationId="{3BC29786-CA14-87F1-5608-ACC293CEA170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14" creationId="{C6061224-05E6-7FA2-F8D8-4B8366AC61EC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15" creationId="{6DCB161E-2BDF-4CAC-A1E2-5ED9B5600E78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16" creationId="{C9599468-B7C9-B050-F30F-3F33D7985287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17" creationId="{2BE7AE57-BD75-A666-CAA4-F3D8118CDAE0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18" creationId="{324B21BF-6F8B-1789-E4F9-AC5F6D077266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19" creationId="{2407B877-FC8D-24E3-87B9-5038DDE16F62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20" creationId="{AE5A8FAE-78DB-B15D-8E8D-D12C6CC8607E}"/>
          </ac:spMkLst>
        </pc:spChg>
        <pc:spChg chg="add mod">
          <ac:chgData name="明阳 阮" userId="a4dcf2889a22c6f9" providerId="LiveId" clId="{6EB816BF-13D3-4F0A-A2A7-37CC422B2FC6}" dt="2024-01-31T00:52:56.029" v="3373" actId="20577"/>
          <ac:spMkLst>
            <pc:docMk/>
            <pc:sldMk cId="854925181" sldId="275"/>
            <ac:spMk id="21" creationId="{CBBB524D-DD4B-B79E-1326-FEE8C0F39A67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22" creationId="{A2BA5239-BA29-9D7F-4FCB-77D57BF4CC33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23" creationId="{38C997CC-622B-9778-7F0B-E19FD4E71BD9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24" creationId="{A03FDE6F-F0CF-F784-E62B-430B8C83528A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25" creationId="{D095379A-8F09-16CA-89B2-1D412C652C06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26" creationId="{C2085E48-4245-9EFC-22EE-8CB9B1AB8942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27" creationId="{822593C3-80FB-C65C-370B-CE98044F8979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28" creationId="{8723A7C3-A2CB-E065-4063-DE1EEA45D979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29" creationId="{F7B40A89-5365-5E29-568E-11EA6758E602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30" creationId="{DF4900A4-DBFE-6B7F-02DF-1E80E8F11C46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31" creationId="{AACEE48F-7D4F-D7E3-C196-6F1B39472BF4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32" creationId="{7BCCFB4F-9BFA-10D7-AA39-6C7A4A6F777E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33" creationId="{168820E1-CB7C-55F0-043B-163C336073DB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34" creationId="{C9BF5E59-7E44-9F5C-1297-266E97C20E66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35" creationId="{A0B0163A-042C-90D8-76B9-1782292C0BFF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36" creationId="{E4B96B15-5351-2374-22BD-8458EC33D642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37" creationId="{677218EA-505D-189E-DEC4-52738DC3EFE6}"/>
          </ac:spMkLst>
        </pc:spChg>
        <pc:spChg chg="add mod">
          <ac:chgData name="明阳 阮" userId="a4dcf2889a22c6f9" providerId="LiveId" clId="{6EB816BF-13D3-4F0A-A2A7-37CC422B2FC6}" dt="2024-01-31T00:51:10.748" v="3371" actId="1076"/>
          <ac:spMkLst>
            <pc:docMk/>
            <pc:sldMk cId="854925181" sldId="275"/>
            <ac:spMk id="38" creationId="{0BCB601B-7086-E944-D681-83546C97E06E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39" creationId="{1A5E614A-4AC4-F777-9335-DB5DC8D5AC19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40" creationId="{4A285329-B010-3F9F-9F0B-A5BBC213FD79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41" creationId="{56CEF2AB-93F0-11CD-0C77-006CB2355613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42" creationId="{43826BA3-D3EF-EA69-970D-C9C55235298D}"/>
          </ac:spMkLst>
        </pc:spChg>
        <pc:spChg chg="add mod">
          <ac:chgData name="明阳 阮" userId="a4dcf2889a22c6f9" providerId="LiveId" clId="{6EB816BF-13D3-4F0A-A2A7-37CC422B2FC6}" dt="2024-01-30T15:58:33.213" v="2961" actId="1076"/>
          <ac:spMkLst>
            <pc:docMk/>
            <pc:sldMk cId="854925181" sldId="275"/>
            <ac:spMk id="43" creationId="{FEE2145D-98F1-4928-5E85-A1CEB12B12CB}"/>
          </ac:spMkLst>
        </pc:spChg>
        <pc:spChg chg="add mod">
          <ac:chgData name="明阳 阮" userId="a4dcf2889a22c6f9" providerId="LiveId" clId="{6EB816BF-13D3-4F0A-A2A7-37CC422B2FC6}" dt="2024-01-31T04:22:14.377" v="3520" actId="2711"/>
          <ac:spMkLst>
            <pc:docMk/>
            <pc:sldMk cId="854925181" sldId="275"/>
            <ac:spMk id="44" creationId="{2A29D286-E89A-7184-D8A6-6ADCDD3D5CA2}"/>
          </ac:spMkLst>
        </pc:spChg>
        <pc:cxnChg chg="add mod">
          <ac:chgData name="明阳 阮" userId="a4dcf2889a22c6f9" providerId="LiveId" clId="{6EB816BF-13D3-4F0A-A2A7-37CC422B2FC6}" dt="2024-01-30T15:58:33.213" v="2961" actId="1076"/>
          <ac:cxnSpMkLst>
            <pc:docMk/>
            <pc:sldMk cId="854925181" sldId="275"/>
            <ac:cxnSpMk id="5" creationId="{88C8FC29-D617-CC4C-5AA0-3C8AF30C9971}"/>
          </ac:cxnSpMkLst>
        </pc:cxnChg>
        <pc:cxnChg chg="add mod">
          <ac:chgData name="明阳 阮" userId="a4dcf2889a22c6f9" providerId="LiveId" clId="{6EB816BF-13D3-4F0A-A2A7-37CC422B2FC6}" dt="2024-01-30T15:58:33.213" v="2961" actId="1076"/>
          <ac:cxnSpMkLst>
            <pc:docMk/>
            <pc:sldMk cId="854925181" sldId="275"/>
            <ac:cxnSpMk id="8" creationId="{EF86E187-5645-0CC4-0675-7C80A6016A14}"/>
          </ac:cxnSpMkLst>
        </pc:cxnChg>
        <pc:cxnChg chg="add mod">
          <ac:chgData name="明阳 阮" userId="a4dcf2889a22c6f9" providerId="LiveId" clId="{6EB816BF-13D3-4F0A-A2A7-37CC422B2FC6}" dt="2024-01-30T15:58:33.213" v="2961" actId="1076"/>
          <ac:cxnSpMkLst>
            <pc:docMk/>
            <pc:sldMk cId="854925181" sldId="275"/>
            <ac:cxnSpMk id="9" creationId="{12508A72-915F-6854-5A80-C155BEA72E62}"/>
          </ac:cxnSpMkLst>
        </pc:cxnChg>
        <pc:cxnChg chg="add mod">
          <ac:chgData name="明阳 阮" userId="a4dcf2889a22c6f9" providerId="LiveId" clId="{6EB816BF-13D3-4F0A-A2A7-37CC422B2FC6}" dt="2024-01-30T15:58:33.213" v="2961" actId="1076"/>
          <ac:cxnSpMkLst>
            <pc:docMk/>
            <pc:sldMk cId="854925181" sldId="275"/>
            <ac:cxnSpMk id="10" creationId="{04CEB5EC-E4D2-D816-931C-B3FAFA0B5B6B}"/>
          </ac:cxnSpMkLst>
        </pc:cxnChg>
        <pc:cxnChg chg="add mod">
          <ac:chgData name="明阳 阮" userId="a4dcf2889a22c6f9" providerId="LiveId" clId="{6EB816BF-13D3-4F0A-A2A7-37CC422B2FC6}" dt="2024-01-30T15:58:33.213" v="2961" actId="1076"/>
          <ac:cxnSpMkLst>
            <pc:docMk/>
            <pc:sldMk cId="854925181" sldId="275"/>
            <ac:cxnSpMk id="11" creationId="{85FEAF5F-562A-6140-4C1D-F72CFE400F07}"/>
          </ac:cxnSpMkLst>
        </pc:cxnChg>
        <pc:cxnChg chg="add mod">
          <ac:chgData name="明阳 阮" userId="a4dcf2889a22c6f9" providerId="LiveId" clId="{6EB816BF-13D3-4F0A-A2A7-37CC422B2FC6}" dt="2024-01-30T15:58:33.213" v="2961" actId="1076"/>
          <ac:cxnSpMkLst>
            <pc:docMk/>
            <pc:sldMk cId="854925181" sldId="275"/>
            <ac:cxnSpMk id="13" creationId="{7FAE17FC-2363-9428-3210-9BD4F310DF33}"/>
          </ac:cxnSpMkLst>
        </pc:cxnChg>
      </pc:sldChg>
      <pc:sldChg chg="add">
        <pc:chgData name="明阳 阮" userId="a4dcf2889a22c6f9" providerId="LiveId" clId="{6EB816BF-13D3-4F0A-A2A7-37CC422B2FC6}" dt="2024-01-31T00:39:34.486" v="3264"/>
        <pc:sldMkLst>
          <pc:docMk/>
          <pc:sldMk cId="1167414450" sldId="276"/>
        </pc:sldMkLst>
      </pc:sldChg>
      <pc:sldChg chg="addSp delSp modSp add del mod">
        <pc:chgData name="明阳 阮" userId="a4dcf2889a22c6f9" providerId="LiveId" clId="{6EB816BF-13D3-4F0A-A2A7-37CC422B2FC6}" dt="2024-01-31T00:39:30.684" v="3263" actId="2696"/>
        <pc:sldMkLst>
          <pc:docMk/>
          <pc:sldMk cId="4028054451" sldId="276"/>
        </pc:sldMkLst>
        <pc:spChg chg="mod">
          <ac:chgData name="明阳 阮" userId="a4dcf2889a22c6f9" providerId="LiveId" clId="{6EB816BF-13D3-4F0A-A2A7-37CC422B2FC6}" dt="2024-01-30T15:44:27.681" v="2162" actId="1076"/>
          <ac:spMkLst>
            <pc:docMk/>
            <pc:sldMk cId="4028054451" sldId="276"/>
            <ac:spMk id="3" creationId="{8040E0DB-6D57-5127-C1FA-F7DA5937C262}"/>
          </ac:spMkLst>
        </pc:spChg>
        <pc:spChg chg="add mod">
          <ac:chgData name="明阳 阮" userId="a4dcf2889a22c6f9" providerId="LiveId" clId="{6EB816BF-13D3-4F0A-A2A7-37CC422B2FC6}" dt="2024-01-30T15:17:24.230" v="845"/>
          <ac:spMkLst>
            <pc:docMk/>
            <pc:sldMk cId="4028054451" sldId="276"/>
            <ac:spMk id="4" creationId="{937CF140-9AEE-B5B2-3E71-C544F4E968C0}"/>
          </ac:spMkLst>
        </pc:spChg>
        <pc:spChg chg="add mod">
          <ac:chgData name="明阳 阮" userId="a4dcf2889a22c6f9" providerId="LiveId" clId="{6EB816BF-13D3-4F0A-A2A7-37CC422B2FC6}" dt="2024-01-30T15:17:24.230" v="845"/>
          <ac:spMkLst>
            <pc:docMk/>
            <pc:sldMk cId="4028054451" sldId="276"/>
            <ac:spMk id="6" creationId="{BAAC06E8-1F8A-AB1E-CD9F-B35D702A7A3A}"/>
          </ac:spMkLst>
        </pc:spChg>
        <pc:spChg chg="add mod">
          <ac:chgData name="明阳 阮" userId="a4dcf2889a22c6f9" providerId="LiveId" clId="{6EB816BF-13D3-4F0A-A2A7-37CC422B2FC6}" dt="2024-01-30T15:17:24.230" v="845"/>
          <ac:spMkLst>
            <pc:docMk/>
            <pc:sldMk cId="4028054451" sldId="276"/>
            <ac:spMk id="7" creationId="{918889D3-CFC7-E2CB-1298-E56E7B005F7F}"/>
          </ac:spMkLst>
        </pc:spChg>
        <pc:spChg chg="add mod">
          <ac:chgData name="明阳 阮" userId="a4dcf2889a22c6f9" providerId="LiveId" clId="{6EB816BF-13D3-4F0A-A2A7-37CC422B2FC6}" dt="2024-01-30T15:17:24.230" v="845"/>
          <ac:spMkLst>
            <pc:docMk/>
            <pc:sldMk cId="4028054451" sldId="276"/>
            <ac:spMk id="8" creationId="{367EAD0D-E538-FB6E-AE56-2B85B8468D17}"/>
          </ac:spMkLst>
        </pc:spChg>
        <pc:spChg chg="add mod">
          <ac:chgData name="明阳 阮" userId="a4dcf2889a22c6f9" providerId="LiveId" clId="{6EB816BF-13D3-4F0A-A2A7-37CC422B2FC6}" dt="2024-01-30T15:17:24.230" v="845"/>
          <ac:spMkLst>
            <pc:docMk/>
            <pc:sldMk cId="4028054451" sldId="276"/>
            <ac:spMk id="9" creationId="{C07BBD43-D3A6-143D-071A-1C367A4FDA37}"/>
          </ac:spMkLst>
        </pc:spChg>
        <pc:spChg chg="add mod">
          <ac:chgData name="明阳 阮" userId="a4dcf2889a22c6f9" providerId="LiveId" clId="{6EB816BF-13D3-4F0A-A2A7-37CC422B2FC6}" dt="2024-01-30T15:17:24.230" v="845"/>
          <ac:spMkLst>
            <pc:docMk/>
            <pc:sldMk cId="4028054451" sldId="276"/>
            <ac:spMk id="10" creationId="{7DBB603C-879D-8235-5338-13FFDB325B6D}"/>
          </ac:spMkLst>
        </pc:spChg>
        <pc:spChg chg="add mod">
          <ac:chgData name="明阳 阮" userId="a4dcf2889a22c6f9" providerId="LiveId" clId="{6EB816BF-13D3-4F0A-A2A7-37CC422B2FC6}" dt="2024-01-30T15:17:24.230" v="845"/>
          <ac:spMkLst>
            <pc:docMk/>
            <pc:sldMk cId="4028054451" sldId="276"/>
            <ac:spMk id="11" creationId="{69310C46-E397-E799-308E-88C52E186792}"/>
          </ac:spMkLst>
        </pc:spChg>
        <pc:spChg chg="add mod">
          <ac:chgData name="明阳 阮" userId="a4dcf2889a22c6f9" providerId="LiveId" clId="{6EB816BF-13D3-4F0A-A2A7-37CC422B2FC6}" dt="2024-01-30T15:17:24.230" v="845"/>
          <ac:spMkLst>
            <pc:docMk/>
            <pc:sldMk cId="4028054451" sldId="276"/>
            <ac:spMk id="13" creationId="{F6F93C30-935B-161E-311A-F113B730048D}"/>
          </ac:spMkLst>
        </pc:spChg>
        <pc:spChg chg="add mod">
          <ac:chgData name="明阳 阮" userId="a4dcf2889a22c6f9" providerId="LiveId" clId="{6EB816BF-13D3-4F0A-A2A7-37CC422B2FC6}" dt="2024-01-30T15:17:24.230" v="845"/>
          <ac:spMkLst>
            <pc:docMk/>
            <pc:sldMk cId="4028054451" sldId="276"/>
            <ac:spMk id="14" creationId="{9B5BAE2C-06BC-CD38-C44D-8D8DCB4842CB}"/>
          </ac:spMkLst>
        </pc:spChg>
        <pc:spChg chg="add mod">
          <ac:chgData name="明阳 阮" userId="a4dcf2889a22c6f9" providerId="LiveId" clId="{6EB816BF-13D3-4F0A-A2A7-37CC422B2FC6}" dt="2024-01-30T15:17:24.230" v="845"/>
          <ac:spMkLst>
            <pc:docMk/>
            <pc:sldMk cId="4028054451" sldId="276"/>
            <ac:spMk id="15" creationId="{9FE8664D-A0CD-45C4-A833-D2869A2C8578}"/>
          </ac:spMkLst>
        </pc:spChg>
        <pc:spChg chg="add mod">
          <ac:chgData name="明阳 阮" userId="a4dcf2889a22c6f9" providerId="LiveId" clId="{6EB816BF-13D3-4F0A-A2A7-37CC422B2FC6}" dt="2024-01-30T15:17:24.230" v="845"/>
          <ac:spMkLst>
            <pc:docMk/>
            <pc:sldMk cId="4028054451" sldId="276"/>
            <ac:spMk id="16" creationId="{68712D7A-D448-F0E5-A5CC-7A6ACB8FC2CC}"/>
          </ac:spMkLst>
        </pc:spChg>
        <pc:spChg chg="add mod">
          <ac:chgData name="明阳 阮" userId="a4dcf2889a22c6f9" providerId="LiveId" clId="{6EB816BF-13D3-4F0A-A2A7-37CC422B2FC6}" dt="2024-01-30T15:17:24.230" v="845"/>
          <ac:spMkLst>
            <pc:docMk/>
            <pc:sldMk cId="4028054451" sldId="276"/>
            <ac:spMk id="17" creationId="{BDB8AC56-931C-E287-A66E-E7066AF6CA0F}"/>
          </ac:spMkLst>
        </pc:spChg>
        <pc:spChg chg="add del mod">
          <ac:chgData name="明阳 阮" userId="a4dcf2889a22c6f9" providerId="LiveId" clId="{6EB816BF-13D3-4F0A-A2A7-37CC422B2FC6}" dt="2024-01-30T15:49:31.710" v="2235" actId="478"/>
          <ac:spMkLst>
            <pc:docMk/>
            <pc:sldMk cId="4028054451" sldId="276"/>
            <ac:spMk id="18" creationId="{08E14D74-153E-3F88-5053-1AD4ACF1A598}"/>
          </ac:spMkLst>
        </pc:spChg>
        <pc:spChg chg="add del mod">
          <ac:chgData name="明阳 阮" userId="a4dcf2889a22c6f9" providerId="LiveId" clId="{6EB816BF-13D3-4F0A-A2A7-37CC422B2FC6}" dt="2024-01-30T15:49:31.710" v="2235" actId="478"/>
          <ac:spMkLst>
            <pc:docMk/>
            <pc:sldMk cId="4028054451" sldId="276"/>
            <ac:spMk id="20" creationId="{02D6E308-EE68-0550-89CD-C7C6CA7A8DC3}"/>
          </ac:spMkLst>
        </pc:spChg>
        <pc:spChg chg="add del mod">
          <ac:chgData name="明阳 阮" userId="a4dcf2889a22c6f9" providerId="LiveId" clId="{6EB816BF-13D3-4F0A-A2A7-37CC422B2FC6}" dt="2024-01-30T15:26:30.431" v="1067" actId="478"/>
          <ac:spMkLst>
            <pc:docMk/>
            <pc:sldMk cId="4028054451" sldId="276"/>
            <ac:spMk id="21" creationId="{06361156-3267-2922-FA19-D7CD61DB3365}"/>
          </ac:spMkLst>
        </pc:spChg>
        <pc:spChg chg="add del mod">
          <ac:chgData name="明阳 阮" userId="a4dcf2889a22c6f9" providerId="LiveId" clId="{6EB816BF-13D3-4F0A-A2A7-37CC422B2FC6}" dt="2024-01-30T15:26:30.431" v="1067" actId="478"/>
          <ac:spMkLst>
            <pc:docMk/>
            <pc:sldMk cId="4028054451" sldId="276"/>
            <ac:spMk id="22" creationId="{0136D8C7-3A9C-4C12-5435-FDFE520DE210}"/>
          </ac:spMkLst>
        </pc:spChg>
        <pc:spChg chg="add del mod">
          <ac:chgData name="明阳 阮" userId="a4dcf2889a22c6f9" providerId="LiveId" clId="{6EB816BF-13D3-4F0A-A2A7-37CC422B2FC6}" dt="2024-01-30T15:26:31.824" v="1068" actId="478"/>
          <ac:spMkLst>
            <pc:docMk/>
            <pc:sldMk cId="4028054451" sldId="276"/>
            <ac:spMk id="23" creationId="{D0E5D8CF-DFA8-A74C-0006-F0D69EB24716}"/>
          </ac:spMkLst>
        </pc:spChg>
        <pc:spChg chg="add del mod">
          <ac:chgData name="明阳 阮" userId="a4dcf2889a22c6f9" providerId="LiveId" clId="{6EB816BF-13D3-4F0A-A2A7-37CC422B2FC6}" dt="2024-01-30T15:26:31.824" v="1068" actId="478"/>
          <ac:spMkLst>
            <pc:docMk/>
            <pc:sldMk cId="4028054451" sldId="276"/>
            <ac:spMk id="24" creationId="{7CBE1283-8E94-4E83-927C-8DA144454249}"/>
          </ac:spMkLst>
        </pc:spChg>
        <pc:spChg chg="add mod">
          <ac:chgData name="明阳 阮" userId="a4dcf2889a22c6f9" providerId="LiveId" clId="{6EB816BF-13D3-4F0A-A2A7-37CC422B2FC6}" dt="2024-01-30T15:22:47.581" v="859" actId="1076"/>
          <ac:spMkLst>
            <pc:docMk/>
            <pc:sldMk cId="4028054451" sldId="276"/>
            <ac:spMk id="25" creationId="{C612C694-B95F-D0C7-CE7C-7CAFD98BAE42}"/>
          </ac:spMkLst>
        </pc:spChg>
        <pc:spChg chg="add mod">
          <ac:chgData name="明阳 阮" userId="a4dcf2889a22c6f9" providerId="LiveId" clId="{6EB816BF-13D3-4F0A-A2A7-37CC422B2FC6}" dt="2024-01-30T15:22:47.581" v="859" actId="1076"/>
          <ac:spMkLst>
            <pc:docMk/>
            <pc:sldMk cId="4028054451" sldId="276"/>
            <ac:spMk id="27" creationId="{E2B9DFB0-181B-6865-D3D6-70FDD648A388}"/>
          </ac:spMkLst>
        </pc:spChg>
        <pc:spChg chg="add mod">
          <ac:chgData name="明阳 阮" userId="a4dcf2889a22c6f9" providerId="LiveId" clId="{6EB816BF-13D3-4F0A-A2A7-37CC422B2FC6}" dt="2024-01-30T15:22:47.581" v="859" actId="1076"/>
          <ac:spMkLst>
            <pc:docMk/>
            <pc:sldMk cId="4028054451" sldId="276"/>
            <ac:spMk id="28" creationId="{30BC4937-DBA4-339A-AE25-6D5CE76370B7}"/>
          </ac:spMkLst>
        </pc:spChg>
        <pc:spChg chg="add mod">
          <ac:chgData name="明阳 阮" userId="a4dcf2889a22c6f9" providerId="LiveId" clId="{6EB816BF-13D3-4F0A-A2A7-37CC422B2FC6}" dt="2024-01-30T15:22:47.581" v="859" actId="1076"/>
          <ac:spMkLst>
            <pc:docMk/>
            <pc:sldMk cId="4028054451" sldId="276"/>
            <ac:spMk id="29" creationId="{1A4305E7-1005-11FF-FB90-75B78DC4D6FB}"/>
          </ac:spMkLst>
        </pc:spChg>
        <pc:spChg chg="add mod">
          <ac:chgData name="明阳 阮" userId="a4dcf2889a22c6f9" providerId="LiveId" clId="{6EB816BF-13D3-4F0A-A2A7-37CC422B2FC6}" dt="2024-01-30T15:22:47.581" v="859" actId="1076"/>
          <ac:spMkLst>
            <pc:docMk/>
            <pc:sldMk cId="4028054451" sldId="276"/>
            <ac:spMk id="30" creationId="{C9E21BB3-D308-3C21-CF58-A84290CD79F2}"/>
          </ac:spMkLst>
        </pc:spChg>
        <pc:spChg chg="add mod">
          <ac:chgData name="明阳 阮" userId="a4dcf2889a22c6f9" providerId="LiveId" clId="{6EB816BF-13D3-4F0A-A2A7-37CC422B2FC6}" dt="2024-01-30T15:22:47.581" v="859" actId="1076"/>
          <ac:spMkLst>
            <pc:docMk/>
            <pc:sldMk cId="4028054451" sldId="276"/>
            <ac:spMk id="31" creationId="{776FD9DE-4395-82FB-42F1-E9113926849C}"/>
          </ac:spMkLst>
        </pc:spChg>
        <pc:spChg chg="add mod">
          <ac:chgData name="明阳 阮" userId="a4dcf2889a22c6f9" providerId="LiveId" clId="{6EB816BF-13D3-4F0A-A2A7-37CC422B2FC6}" dt="2024-01-30T15:22:47.581" v="859" actId="1076"/>
          <ac:spMkLst>
            <pc:docMk/>
            <pc:sldMk cId="4028054451" sldId="276"/>
            <ac:spMk id="32" creationId="{76EB0B5F-0F31-E7D3-DBBA-A5E492B4EE6A}"/>
          </ac:spMkLst>
        </pc:spChg>
        <pc:spChg chg="add mod">
          <ac:chgData name="明阳 阮" userId="a4dcf2889a22c6f9" providerId="LiveId" clId="{6EB816BF-13D3-4F0A-A2A7-37CC422B2FC6}" dt="2024-01-30T15:22:47.581" v="859" actId="1076"/>
          <ac:spMkLst>
            <pc:docMk/>
            <pc:sldMk cId="4028054451" sldId="276"/>
            <ac:spMk id="33" creationId="{EA6BF788-3A4E-0154-EB93-99B6B2608CFE}"/>
          </ac:spMkLst>
        </pc:spChg>
        <pc:spChg chg="add del mod">
          <ac:chgData name="明阳 阮" userId="a4dcf2889a22c6f9" providerId="LiveId" clId="{6EB816BF-13D3-4F0A-A2A7-37CC422B2FC6}" dt="2024-01-30T15:49:31.710" v="2235" actId="478"/>
          <ac:spMkLst>
            <pc:docMk/>
            <pc:sldMk cId="4028054451" sldId="276"/>
            <ac:spMk id="42" creationId="{D34FD117-A3DB-80CB-3480-2D0D7ED966C4}"/>
          </ac:spMkLst>
        </pc:spChg>
        <pc:spChg chg="add del mod">
          <ac:chgData name="明阳 阮" userId="a4dcf2889a22c6f9" providerId="LiveId" clId="{6EB816BF-13D3-4F0A-A2A7-37CC422B2FC6}" dt="2024-01-30T15:49:31.710" v="2235" actId="478"/>
          <ac:spMkLst>
            <pc:docMk/>
            <pc:sldMk cId="4028054451" sldId="276"/>
            <ac:spMk id="43" creationId="{BDB31CFF-BEBE-736E-308E-AC7BA6513288}"/>
          </ac:spMkLst>
        </pc:spChg>
        <pc:spChg chg="add del mod">
          <ac:chgData name="明阳 阮" userId="a4dcf2889a22c6f9" providerId="LiveId" clId="{6EB816BF-13D3-4F0A-A2A7-37CC422B2FC6}" dt="2024-01-30T15:47:11.689" v="2231" actId="1076"/>
          <ac:spMkLst>
            <pc:docMk/>
            <pc:sldMk cId="4028054451" sldId="276"/>
            <ac:spMk id="47" creationId="{18688B7C-FE8D-BC56-CF13-55A48EF64AEE}"/>
          </ac:spMkLst>
        </pc:spChg>
        <pc:spChg chg="add del mod">
          <ac:chgData name="明阳 阮" userId="a4dcf2889a22c6f9" providerId="LiveId" clId="{6EB816BF-13D3-4F0A-A2A7-37CC422B2FC6}" dt="2024-01-30T15:47:11.689" v="2231" actId="1076"/>
          <ac:spMkLst>
            <pc:docMk/>
            <pc:sldMk cId="4028054451" sldId="276"/>
            <ac:spMk id="48" creationId="{ABC59FCB-05DD-187A-F31D-DF26E7B0DB5A}"/>
          </ac:spMkLst>
        </pc:spChg>
        <pc:spChg chg="add del mod">
          <ac:chgData name="明阳 阮" userId="a4dcf2889a22c6f9" providerId="LiveId" clId="{6EB816BF-13D3-4F0A-A2A7-37CC422B2FC6}" dt="2024-01-30T15:47:11.689" v="2231" actId="1076"/>
          <ac:spMkLst>
            <pc:docMk/>
            <pc:sldMk cId="4028054451" sldId="276"/>
            <ac:spMk id="49" creationId="{86FCD742-2BA1-F832-8EFE-A7B2AFC3B2A2}"/>
          </ac:spMkLst>
        </pc:spChg>
        <pc:spChg chg="add del mod">
          <ac:chgData name="明阳 阮" userId="a4dcf2889a22c6f9" providerId="LiveId" clId="{6EB816BF-13D3-4F0A-A2A7-37CC422B2FC6}" dt="2024-01-30T15:47:11.689" v="2231" actId="1076"/>
          <ac:spMkLst>
            <pc:docMk/>
            <pc:sldMk cId="4028054451" sldId="276"/>
            <ac:spMk id="50" creationId="{BD02957A-F431-A9F8-40AB-6ACA5295141E}"/>
          </ac:spMkLst>
        </pc:spChg>
        <pc:spChg chg="add del mod">
          <ac:chgData name="明阳 阮" userId="a4dcf2889a22c6f9" providerId="LiveId" clId="{6EB816BF-13D3-4F0A-A2A7-37CC422B2FC6}" dt="2024-01-30T15:47:11.689" v="2231" actId="1076"/>
          <ac:spMkLst>
            <pc:docMk/>
            <pc:sldMk cId="4028054451" sldId="276"/>
            <ac:spMk id="51" creationId="{B76E7130-D421-FD89-8D48-178208E10DD3}"/>
          </ac:spMkLst>
        </pc:spChg>
        <pc:spChg chg="add del mod">
          <ac:chgData name="明阳 阮" userId="a4dcf2889a22c6f9" providerId="LiveId" clId="{6EB816BF-13D3-4F0A-A2A7-37CC422B2FC6}" dt="2024-01-30T15:47:11.689" v="2231" actId="1076"/>
          <ac:spMkLst>
            <pc:docMk/>
            <pc:sldMk cId="4028054451" sldId="276"/>
            <ac:spMk id="52" creationId="{B626B688-566D-93AE-A3CD-54F40D276FCA}"/>
          </ac:spMkLst>
        </pc:spChg>
        <pc:spChg chg="add del mod">
          <ac:chgData name="明阳 阮" userId="a4dcf2889a22c6f9" providerId="LiveId" clId="{6EB816BF-13D3-4F0A-A2A7-37CC422B2FC6}" dt="2024-01-30T15:47:11.689" v="2231" actId="1076"/>
          <ac:spMkLst>
            <pc:docMk/>
            <pc:sldMk cId="4028054451" sldId="276"/>
            <ac:spMk id="53" creationId="{A8DB58AF-0225-BEB0-77F9-19BAB09B4C96}"/>
          </ac:spMkLst>
        </pc:spChg>
        <pc:spChg chg="add del mod">
          <ac:chgData name="明阳 阮" userId="a4dcf2889a22c6f9" providerId="LiveId" clId="{6EB816BF-13D3-4F0A-A2A7-37CC422B2FC6}" dt="2024-01-30T15:47:11.689" v="2231" actId="1076"/>
          <ac:spMkLst>
            <pc:docMk/>
            <pc:sldMk cId="4028054451" sldId="276"/>
            <ac:spMk id="54" creationId="{C5D93BA3-324D-E088-755C-C637CA655295}"/>
          </ac:spMkLst>
        </pc:spChg>
        <pc:spChg chg="add del mod">
          <ac:chgData name="明阳 阮" userId="a4dcf2889a22c6f9" providerId="LiveId" clId="{6EB816BF-13D3-4F0A-A2A7-37CC422B2FC6}" dt="2024-01-30T15:47:11.689" v="2231" actId="1076"/>
          <ac:spMkLst>
            <pc:docMk/>
            <pc:sldMk cId="4028054451" sldId="276"/>
            <ac:spMk id="55" creationId="{968B29F1-2ED5-AA00-1159-6AA956057872}"/>
          </ac:spMkLst>
        </pc:spChg>
        <pc:spChg chg="add del mod">
          <ac:chgData name="明阳 阮" userId="a4dcf2889a22c6f9" providerId="LiveId" clId="{6EB816BF-13D3-4F0A-A2A7-37CC422B2FC6}" dt="2024-01-30T15:47:11.689" v="2231" actId="1076"/>
          <ac:spMkLst>
            <pc:docMk/>
            <pc:sldMk cId="4028054451" sldId="276"/>
            <ac:spMk id="56" creationId="{8A8E6298-5E73-71B9-325E-B5022954EFAF}"/>
          </ac:spMkLst>
        </pc:spChg>
        <pc:spChg chg="add del mod">
          <ac:chgData name="明阳 阮" userId="a4dcf2889a22c6f9" providerId="LiveId" clId="{6EB816BF-13D3-4F0A-A2A7-37CC422B2FC6}" dt="2024-01-30T15:47:11.689" v="2231" actId="1076"/>
          <ac:spMkLst>
            <pc:docMk/>
            <pc:sldMk cId="4028054451" sldId="276"/>
            <ac:spMk id="57" creationId="{0309EA1A-8480-D432-8E17-B2675CACBC79}"/>
          </ac:spMkLst>
        </pc:spChg>
        <pc:spChg chg="add del mod">
          <ac:chgData name="明阳 阮" userId="a4dcf2889a22c6f9" providerId="LiveId" clId="{6EB816BF-13D3-4F0A-A2A7-37CC422B2FC6}" dt="2024-01-30T15:47:11.689" v="2231" actId="1076"/>
          <ac:spMkLst>
            <pc:docMk/>
            <pc:sldMk cId="4028054451" sldId="276"/>
            <ac:spMk id="58" creationId="{E8AC76D9-3552-F062-2663-9AEB1C23EC5A}"/>
          </ac:spMkLst>
        </pc:spChg>
        <pc:spChg chg="add del mod">
          <ac:chgData name="明阳 阮" userId="a4dcf2889a22c6f9" providerId="LiveId" clId="{6EB816BF-13D3-4F0A-A2A7-37CC422B2FC6}" dt="2024-01-30T15:47:11.689" v="2231" actId="1076"/>
          <ac:spMkLst>
            <pc:docMk/>
            <pc:sldMk cId="4028054451" sldId="276"/>
            <ac:spMk id="59" creationId="{0858454D-3978-1B22-7DCC-2F7F8C763182}"/>
          </ac:spMkLst>
        </pc:spChg>
        <pc:spChg chg="add del mod">
          <ac:chgData name="明阳 阮" userId="a4dcf2889a22c6f9" providerId="LiveId" clId="{6EB816BF-13D3-4F0A-A2A7-37CC422B2FC6}" dt="2024-01-30T15:47:11.689" v="2231" actId="1076"/>
          <ac:spMkLst>
            <pc:docMk/>
            <pc:sldMk cId="4028054451" sldId="276"/>
            <ac:spMk id="60" creationId="{D3998CA1-3766-CD9B-4F74-1AF3DEAB9691}"/>
          </ac:spMkLst>
        </pc:spChg>
        <pc:spChg chg="add del mod">
          <ac:chgData name="明阳 阮" userId="a4dcf2889a22c6f9" providerId="LiveId" clId="{6EB816BF-13D3-4F0A-A2A7-37CC422B2FC6}" dt="2024-01-30T15:47:11.689" v="2231" actId="1076"/>
          <ac:spMkLst>
            <pc:docMk/>
            <pc:sldMk cId="4028054451" sldId="276"/>
            <ac:spMk id="61" creationId="{5687A683-B97D-ACA2-7299-5CFDD34BD30A}"/>
          </ac:spMkLst>
        </pc:spChg>
        <pc:spChg chg="add del mod">
          <ac:chgData name="明阳 阮" userId="a4dcf2889a22c6f9" providerId="LiveId" clId="{6EB816BF-13D3-4F0A-A2A7-37CC422B2FC6}" dt="2024-01-30T15:47:11.689" v="2231" actId="1076"/>
          <ac:spMkLst>
            <pc:docMk/>
            <pc:sldMk cId="4028054451" sldId="276"/>
            <ac:spMk id="62" creationId="{740CDD8E-15CC-FD52-3DE7-F41DC8B1E133}"/>
          </ac:spMkLst>
        </pc:spChg>
        <pc:spChg chg="add del mod">
          <ac:chgData name="明阳 阮" userId="a4dcf2889a22c6f9" providerId="LiveId" clId="{6EB816BF-13D3-4F0A-A2A7-37CC422B2FC6}" dt="2024-01-30T15:47:11.689" v="2231" actId="1076"/>
          <ac:spMkLst>
            <pc:docMk/>
            <pc:sldMk cId="4028054451" sldId="276"/>
            <ac:spMk id="63" creationId="{20DC1DBE-F786-4380-ED4E-68B099248ED9}"/>
          </ac:spMkLst>
        </pc:spChg>
        <pc:spChg chg="add del mod">
          <ac:chgData name="明阳 阮" userId="a4dcf2889a22c6f9" providerId="LiveId" clId="{6EB816BF-13D3-4F0A-A2A7-37CC422B2FC6}" dt="2024-01-30T15:47:11.689" v="2231" actId="1076"/>
          <ac:spMkLst>
            <pc:docMk/>
            <pc:sldMk cId="4028054451" sldId="276"/>
            <ac:spMk id="64" creationId="{60BED085-2317-A45A-5445-556A2E008F20}"/>
          </ac:spMkLst>
        </pc:spChg>
        <pc:spChg chg="add del mod">
          <ac:chgData name="明阳 阮" userId="a4dcf2889a22c6f9" providerId="LiveId" clId="{6EB816BF-13D3-4F0A-A2A7-37CC422B2FC6}" dt="2024-01-30T15:46:42.084" v="2228" actId="478"/>
          <ac:spMkLst>
            <pc:docMk/>
            <pc:sldMk cId="4028054451" sldId="276"/>
            <ac:spMk id="71" creationId="{7EB84340-F430-AC60-2A36-774573EEED06}"/>
          </ac:spMkLst>
        </pc:spChg>
        <pc:spChg chg="add mod">
          <ac:chgData name="明阳 阮" userId="a4dcf2889a22c6f9" providerId="LiveId" clId="{6EB816BF-13D3-4F0A-A2A7-37CC422B2FC6}" dt="2024-01-30T15:52:44.286" v="2551"/>
          <ac:spMkLst>
            <pc:docMk/>
            <pc:sldMk cId="4028054451" sldId="276"/>
            <ac:spMk id="72" creationId="{E519730D-C1FB-D826-8D78-277D84DFAD82}"/>
          </ac:spMkLst>
        </pc:spChg>
        <pc:spChg chg="add mod">
          <ac:chgData name="明阳 阮" userId="a4dcf2889a22c6f9" providerId="LiveId" clId="{6EB816BF-13D3-4F0A-A2A7-37CC422B2FC6}" dt="2024-01-30T15:53:30.498" v="2715" actId="1035"/>
          <ac:spMkLst>
            <pc:docMk/>
            <pc:sldMk cId="4028054451" sldId="276"/>
            <ac:spMk id="73" creationId="{8B54B15F-FF23-91D6-E3BD-F150BF8FB412}"/>
          </ac:spMkLst>
        </pc:spChg>
        <pc:spChg chg="add mod">
          <ac:chgData name="明阳 阮" userId="a4dcf2889a22c6f9" providerId="LiveId" clId="{6EB816BF-13D3-4F0A-A2A7-37CC422B2FC6}" dt="2024-01-30T15:53:30.498" v="2715" actId="1035"/>
          <ac:spMkLst>
            <pc:docMk/>
            <pc:sldMk cId="4028054451" sldId="276"/>
            <ac:spMk id="74" creationId="{5FC38E8C-87EF-B365-CD1A-7B8E77994655}"/>
          </ac:spMkLst>
        </pc:spChg>
        <pc:spChg chg="del">
          <ac:chgData name="明阳 阮" userId="a4dcf2889a22c6f9" providerId="LiveId" clId="{6EB816BF-13D3-4F0A-A2A7-37CC422B2FC6}" dt="2024-01-30T15:17:19.636" v="843" actId="478"/>
          <ac:spMkLst>
            <pc:docMk/>
            <pc:sldMk cId="4028054451" sldId="276"/>
            <ac:spMk id="99" creationId="{FAAEDB14-ABE4-129F-7C74-849CDB791826}"/>
          </ac:spMkLst>
        </pc:spChg>
        <pc:spChg chg="del">
          <ac:chgData name="明阳 阮" userId="a4dcf2889a22c6f9" providerId="LiveId" clId="{6EB816BF-13D3-4F0A-A2A7-37CC422B2FC6}" dt="2024-01-30T15:17:19.636" v="843" actId="478"/>
          <ac:spMkLst>
            <pc:docMk/>
            <pc:sldMk cId="4028054451" sldId="276"/>
            <ac:spMk id="100" creationId="{7D43401E-D8A8-7804-3DA8-C2D77F085239}"/>
          </ac:spMkLst>
        </pc:spChg>
        <pc:picChg chg="del">
          <ac:chgData name="明阳 阮" userId="a4dcf2889a22c6f9" providerId="LiveId" clId="{6EB816BF-13D3-4F0A-A2A7-37CC422B2FC6}" dt="2024-01-30T15:17:19.636" v="843" actId="478"/>
          <ac:picMkLst>
            <pc:docMk/>
            <pc:sldMk cId="4028054451" sldId="276"/>
            <ac:picMk id="91" creationId="{1D072FD3-D843-CA71-A876-6F782B243563}"/>
          </ac:picMkLst>
        </pc:picChg>
        <pc:cxnChg chg="add mod">
          <ac:chgData name="明阳 阮" userId="a4dcf2889a22c6f9" providerId="LiveId" clId="{6EB816BF-13D3-4F0A-A2A7-37CC422B2FC6}" dt="2024-01-30T15:17:24.230" v="845"/>
          <ac:cxnSpMkLst>
            <pc:docMk/>
            <pc:sldMk cId="4028054451" sldId="276"/>
            <ac:cxnSpMk id="5" creationId="{F682CDFA-996C-6E61-7AF6-F9080203CE3F}"/>
          </ac:cxnSpMkLst>
        </pc:cxnChg>
        <pc:cxnChg chg="add mod">
          <ac:chgData name="明阳 阮" userId="a4dcf2889a22c6f9" providerId="LiveId" clId="{6EB816BF-13D3-4F0A-A2A7-37CC422B2FC6}" dt="2024-01-30T15:17:24.230" v="845"/>
          <ac:cxnSpMkLst>
            <pc:docMk/>
            <pc:sldMk cId="4028054451" sldId="276"/>
            <ac:cxnSpMk id="12" creationId="{80FEF398-7970-910C-0A73-0FE077B9B1E0}"/>
          </ac:cxnSpMkLst>
        </pc:cxnChg>
        <pc:cxnChg chg="add del mod">
          <ac:chgData name="明阳 阮" userId="a4dcf2889a22c6f9" providerId="LiveId" clId="{6EB816BF-13D3-4F0A-A2A7-37CC422B2FC6}" dt="2024-01-30T15:49:31.710" v="2235" actId="478"/>
          <ac:cxnSpMkLst>
            <pc:docMk/>
            <pc:sldMk cId="4028054451" sldId="276"/>
            <ac:cxnSpMk id="19" creationId="{B97690C0-0033-57B5-8877-A4A8328014E6}"/>
          </ac:cxnSpMkLst>
        </pc:cxnChg>
        <pc:cxnChg chg="add mod">
          <ac:chgData name="明阳 阮" userId="a4dcf2889a22c6f9" providerId="LiveId" clId="{6EB816BF-13D3-4F0A-A2A7-37CC422B2FC6}" dt="2024-01-30T15:22:47.581" v="859" actId="1076"/>
          <ac:cxnSpMkLst>
            <pc:docMk/>
            <pc:sldMk cId="4028054451" sldId="276"/>
            <ac:cxnSpMk id="26" creationId="{AE6CD67E-FC18-C573-0469-12964EE5D9D5}"/>
          </ac:cxnSpMkLst>
        </pc:cxnChg>
        <pc:cxnChg chg="add del mod">
          <ac:chgData name="明阳 阮" userId="a4dcf2889a22c6f9" providerId="LiveId" clId="{6EB816BF-13D3-4F0A-A2A7-37CC422B2FC6}" dt="2024-01-30T15:49:31.710" v="2235" actId="478"/>
          <ac:cxnSpMkLst>
            <pc:docMk/>
            <pc:sldMk cId="4028054451" sldId="276"/>
            <ac:cxnSpMk id="34" creationId="{3ADC7591-CA61-7F61-23EA-61E07A2CED5A}"/>
          </ac:cxnSpMkLst>
        </pc:cxnChg>
        <pc:cxnChg chg="add del mod">
          <ac:chgData name="明阳 阮" userId="a4dcf2889a22c6f9" providerId="LiveId" clId="{6EB816BF-13D3-4F0A-A2A7-37CC422B2FC6}" dt="2024-01-30T15:49:31.710" v="2235" actId="478"/>
          <ac:cxnSpMkLst>
            <pc:docMk/>
            <pc:sldMk cId="4028054451" sldId="276"/>
            <ac:cxnSpMk id="35" creationId="{DD16C704-5B44-6897-EAEB-29F23A5A2EC9}"/>
          </ac:cxnSpMkLst>
        </pc:cxnChg>
        <pc:cxnChg chg="add del mod">
          <ac:chgData name="明阳 阮" userId="a4dcf2889a22c6f9" providerId="LiveId" clId="{6EB816BF-13D3-4F0A-A2A7-37CC422B2FC6}" dt="2024-01-30T15:49:31.710" v="2235" actId="478"/>
          <ac:cxnSpMkLst>
            <pc:docMk/>
            <pc:sldMk cId="4028054451" sldId="276"/>
            <ac:cxnSpMk id="36" creationId="{5927E74A-7839-81A4-4F32-49D901E8240B}"/>
          </ac:cxnSpMkLst>
        </pc:cxnChg>
        <pc:cxnChg chg="add del mod">
          <ac:chgData name="明阳 阮" userId="a4dcf2889a22c6f9" providerId="LiveId" clId="{6EB816BF-13D3-4F0A-A2A7-37CC422B2FC6}" dt="2024-01-30T15:49:31.710" v="2235" actId="478"/>
          <ac:cxnSpMkLst>
            <pc:docMk/>
            <pc:sldMk cId="4028054451" sldId="276"/>
            <ac:cxnSpMk id="37" creationId="{52196296-7B2C-C3A7-D43E-9CB7A08C7A9A}"/>
          </ac:cxnSpMkLst>
        </pc:cxnChg>
        <pc:cxnChg chg="add del mod">
          <ac:chgData name="明阳 阮" userId="a4dcf2889a22c6f9" providerId="LiveId" clId="{6EB816BF-13D3-4F0A-A2A7-37CC422B2FC6}" dt="2024-01-30T15:49:31.710" v="2235" actId="478"/>
          <ac:cxnSpMkLst>
            <pc:docMk/>
            <pc:sldMk cId="4028054451" sldId="276"/>
            <ac:cxnSpMk id="38" creationId="{35A73FD8-8D0F-0127-E261-182B8C5859DA}"/>
          </ac:cxnSpMkLst>
        </pc:cxnChg>
        <pc:cxnChg chg="add del mod">
          <ac:chgData name="明阳 阮" userId="a4dcf2889a22c6f9" providerId="LiveId" clId="{6EB816BF-13D3-4F0A-A2A7-37CC422B2FC6}" dt="2024-01-30T15:49:31.710" v="2235" actId="478"/>
          <ac:cxnSpMkLst>
            <pc:docMk/>
            <pc:sldMk cId="4028054451" sldId="276"/>
            <ac:cxnSpMk id="39" creationId="{E433CD58-3ECB-7029-E748-60FCC43852E6}"/>
          </ac:cxnSpMkLst>
        </pc:cxnChg>
        <pc:cxnChg chg="add del mod">
          <ac:chgData name="明阳 阮" userId="a4dcf2889a22c6f9" providerId="LiveId" clId="{6EB816BF-13D3-4F0A-A2A7-37CC422B2FC6}" dt="2024-01-30T15:49:31.710" v="2235" actId="478"/>
          <ac:cxnSpMkLst>
            <pc:docMk/>
            <pc:sldMk cId="4028054451" sldId="276"/>
            <ac:cxnSpMk id="40" creationId="{7ED2E478-A088-06CE-6E45-F7447FE64563}"/>
          </ac:cxnSpMkLst>
        </pc:cxnChg>
        <pc:cxnChg chg="add del mod">
          <ac:chgData name="明阳 阮" userId="a4dcf2889a22c6f9" providerId="LiveId" clId="{6EB816BF-13D3-4F0A-A2A7-37CC422B2FC6}" dt="2024-01-30T15:49:31.710" v="2235" actId="478"/>
          <ac:cxnSpMkLst>
            <pc:docMk/>
            <pc:sldMk cId="4028054451" sldId="276"/>
            <ac:cxnSpMk id="41" creationId="{A40818C2-F614-ECF6-0E46-414CB0C050FF}"/>
          </ac:cxnSpMkLst>
        </pc:cxnChg>
        <pc:cxnChg chg="add del mod">
          <ac:chgData name="明阳 阮" userId="a4dcf2889a22c6f9" providerId="LiveId" clId="{6EB816BF-13D3-4F0A-A2A7-37CC422B2FC6}" dt="2024-01-30T15:40:32.888" v="1851" actId="478"/>
          <ac:cxnSpMkLst>
            <pc:docMk/>
            <pc:sldMk cId="4028054451" sldId="276"/>
            <ac:cxnSpMk id="45" creationId="{68B852AC-EC9A-B7D1-781A-4D2A7895B6CB}"/>
          </ac:cxnSpMkLst>
        </pc:cxnChg>
        <pc:cxnChg chg="add del">
          <ac:chgData name="明阳 阮" userId="a4dcf2889a22c6f9" providerId="LiveId" clId="{6EB816BF-13D3-4F0A-A2A7-37CC422B2FC6}" dt="2024-01-30T15:39:41.755" v="1602" actId="478"/>
          <ac:cxnSpMkLst>
            <pc:docMk/>
            <pc:sldMk cId="4028054451" sldId="276"/>
            <ac:cxnSpMk id="46" creationId="{FD1F8566-126F-DD8C-46F0-5DB1C2B0D673}"/>
          </ac:cxnSpMkLst>
        </pc:cxnChg>
        <pc:cxnChg chg="add del">
          <ac:chgData name="明阳 阮" userId="a4dcf2889a22c6f9" providerId="LiveId" clId="{6EB816BF-13D3-4F0A-A2A7-37CC422B2FC6}" dt="2024-01-30T15:39:40.868" v="1601" actId="478"/>
          <ac:cxnSpMkLst>
            <pc:docMk/>
            <pc:sldMk cId="4028054451" sldId="276"/>
            <ac:cxnSpMk id="65" creationId="{BAB2E493-3B3C-D67B-E86C-525F72ABD902}"/>
          </ac:cxnSpMkLst>
        </pc:cxnChg>
        <pc:cxnChg chg="add del mod">
          <ac:chgData name="明阳 阮" userId="a4dcf2889a22c6f9" providerId="LiveId" clId="{6EB816BF-13D3-4F0A-A2A7-37CC422B2FC6}" dt="2024-01-30T15:40:33.976" v="1852" actId="478"/>
          <ac:cxnSpMkLst>
            <pc:docMk/>
            <pc:sldMk cId="4028054451" sldId="276"/>
            <ac:cxnSpMk id="66" creationId="{97731FD3-0101-AAEB-6B70-7E9AACF98241}"/>
          </ac:cxnSpMkLst>
        </pc:cxnChg>
        <pc:cxnChg chg="add mod">
          <ac:chgData name="明阳 阮" userId="a4dcf2889a22c6f9" providerId="LiveId" clId="{6EB816BF-13D3-4F0A-A2A7-37CC422B2FC6}" dt="2024-01-30T15:50:24.591" v="2260" actId="1037"/>
          <ac:cxnSpMkLst>
            <pc:docMk/>
            <pc:sldMk cId="4028054451" sldId="276"/>
            <ac:cxnSpMk id="67" creationId="{5CC08E27-FB7F-12A7-1F55-753DDF421AE3}"/>
          </ac:cxnSpMkLst>
        </pc:cxnChg>
        <pc:cxnChg chg="add mod">
          <ac:chgData name="明阳 阮" userId="a4dcf2889a22c6f9" providerId="LiveId" clId="{6EB816BF-13D3-4F0A-A2A7-37CC422B2FC6}" dt="2024-01-30T15:50:15.342" v="2248" actId="1037"/>
          <ac:cxnSpMkLst>
            <pc:docMk/>
            <pc:sldMk cId="4028054451" sldId="276"/>
            <ac:cxnSpMk id="69" creationId="{21D4B9C1-3E4D-A8A4-E47E-141AABC7342A}"/>
          </ac:cxnSpMkLst>
        </pc:cxnChg>
        <pc:cxnChg chg="add mod">
          <ac:chgData name="明阳 阮" userId="a4dcf2889a22c6f9" providerId="LiveId" clId="{6EB816BF-13D3-4F0A-A2A7-37CC422B2FC6}" dt="2024-01-30T15:50:21.035" v="2256" actId="1037"/>
          <ac:cxnSpMkLst>
            <pc:docMk/>
            <pc:sldMk cId="4028054451" sldId="276"/>
            <ac:cxnSpMk id="70" creationId="{86C2F6AC-E3B5-AAA6-E01A-1CCE6E5145A7}"/>
          </ac:cxnSpMkLst>
        </pc:cxnChg>
        <pc:cxnChg chg="del">
          <ac:chgData name="明阳 阮" userId="a4dcf2889a22c6f9" providerId="LiveId" clId="{6EB816BF-13D3-4F0A-A2A7-37CC422B2FC6}" dt="2024-01-30T15:17:19.636" v="843" actId="478"/>
          <ac:cxnSpMkLst>
            <pc:docMk/>
            <pc:sldMk cId="4028054451" sldId="276"/>
            <ac:cxnSpMk id="90" creationId="{89E4182D-B29B-2374-0E2E-0E16ED4D50E1}"/>
          </ac:cxnSpMkLst>
        </pc:cxnChg>
        <pc:cxnChg chg="del">
          <ac:chgData name="明阳 阮" userId="a4dcf2889a22c6f9" providerId="LiveId" clId="{6EB816BF-13D3-4F0A-A2A7-37CC422B2FC6}" dt="2024-01-30T15:17:19.636" v="843" actId="478"/>
          <ac:cxnSpMkLst>
            <pc:docMk/>
            <pc:sldMk cId="4028054451" sldId="276"/>
            <ac:cxnSpMk id="92" creationId="{083A10B2-F634-CB94-B11E-DA4767FF16A3}"/>
          </ac:cxnSpMkLst>
        </pc:cxnChg>
        <pc:cxnChg chg="del">
          <ac:chgData name="明阳 阮" userId="a4dcf2889a22c6f9" providerId="LiveId" clId="{6EB816BF-13D3-4F0A-A2A7-37CC422B2FC6}" dt="2024-01-30T15:17:19.636" v="843" actId="478"/>
          <ac:cxnSpMkLst>
            <pc:docMk/>
            <pc:sldMk cId="4028054451" sldId="276"/>
            <ac:cxnSpMk id="93" creationId="{D7657881-7178-C498-A297-B1E264B8CCD1}"/>
          </ac:cxnSpMkLst>
        </pc:cxnChg>
        <pc:cxnChg chg="del">
          <ac:chgData name="明阳 阮" userId="a4dcf2889a22c6f9" providerId="LiveId" clId="{6EB816BF-13D3-4F0A-A2A7-37CC422B2FC6}" dt="2024-01-30T15:17:19.636" v="843" actId="478"/>
          <ac:cxnSpMkLst>
            <pc:docMk/>
            <pc:sldMk cId="4028054451" sldId="276"/>
            <ac:cxnSpMk id="94" creationId="{8C6F6693-2592-D2BB-4A35-B69CC8C49C7A}"/>
          </ac:cxnSpMkLst>
        </pc:cxnChg>
        <pc:cxnChg chg="del">
          <ac:chgData name="明阳 阮" userId="a4dcf2889a22c6f9" providerId="LiveId" clId="{6EB816BF-13D3-4F0A-A2A7-37CC422B2FC6}" dt="2024-01-30T15:17:19.636" v="843" actId="478"/>
          <ac:cxnSpMkLst>
            <pc:docMk/>
            <pc:sldMk cId="4028054451" sldId="276"/>
            <ac:cxnSpMk id="95" creationId="{7DF84AC0-4D13-1C8F-6399-86B6DB0B0DAF}"/>
          </ac:cxnSpMkLst>
        </pc:cxnChg>
        <pc:cxnChg chg="del">
          <ac:chgData name="明阳 阮" userId="a4dcf2889a22c6f9" providerId="LiveId" clId="{6EB816BF-13D3-4F0A-A2A7-37CC422B2FC6}" dt="2024-01-30T15:17:19.636" v="843" actId="478"/>
          <ac:cxnSpMkLst>
            <pc:docMk/>
            <pc:sldMk cId="4028054451" sldId="276"/>
            <ac:cxnSpMk id="96" creationId="{56D38D4A-B9E9-2CF4-CD69-32E89AC7BA5E}"/>
          </ac:cxnSpMkLst>
        </pc:cxnChg>
        <pc:cxnChg chg="del">
          <ac:chgData name="明阳 阮" userId="a4dcf2889a22c6f9" providerId="LiveId" clId="{6EB816BF-13D3-4F0A-A2A7-37CC422B2FC6}" dt="2024-01-30T15:17:19.636" v="843" actId="478"/>
          <ac:cxnSpMkLst>
            <pc:docMk/>
            <pc:sldMk cId="4028054451" sldId="276"/>
            <ac:cxnSpMk id="97" creationId="{B38155EA-790E-E1A4-5746-0FC076B6CA87}"/>
          </ac:cxnSpMkLst>
        </pc:cxnChg>
        <pc:cxnChg chg="del">
          <ac:chgData name="明阳 阮" userId="a4dcf2889a22c6f9" providerId="LiveId" clId="{6EB816BF-13D3-4F0A-A2A7-37CC422B2FC6}" dt="2024-01-30T15:17:19.636" v="843" actId="478"/>
          <ac:cxnSpMkLst>
            <pc:docMk/>
            <pc:sldMk cId="4028054451" sldId="276"/>
            <ac:cxnSpMk id="98" creationId="{BF35850E-A63C-8B99-72D9-7351E826BCE7}"/>
          </ac:cxnSpMkLst>
        </pc:cxnChg>
      </pc:sldChg>
      <pc:sldChg chg="addSp modSp add del mod">
        <pc:chgData name="明阳 阮" userId="a4dcf2889a22c6f9" providerId="LiveId" clId="{6EB816BF-13D3-4F0A-A2A7-37CC422B2FC6}" dt="2024-01-30T16:02:25.944" v="3031" actId="47"/>
        <pc:sldMkLst>
          <pc:docMk/>
          <pc:sldMk cId="2075191735" sldId="277"/>
        </pc:sldMkLst>
        <pc:spChg chg="add mod">
          <ac:chgData name="明阳 阮" userId="a4dcf2889a22c6f9" providerId="LiveId" clId="{6EB816BF-13D3-4F0A-A2A7-37CC422B2FC6}" dt="2024-01-30T15:58:07.105" v="2960" actId="14100"/>
          <ac:spMkLst>
            <pc:docMk/>
            <pc:sldMk cId="2075191735" sldId="277"/>
            <ac:spMk id="2" creationId="{77CC530A-8B24-C2FC-E9B7-46EBEB28DC6C}"/>
          </ac:spMkLst>
        </pc:spChg>
      </pc:sldChg>
      <pc:sldChg chg="add del">
        <pc:chgData name="明阳 阮" userId="a4dcf2889a22c6f9" providerId="LiveId" clId="{6EB816BF-13D3-4F0A-A2A7-37CC422B2FC6}" dt="2024-01-30T15:47:16.486" v="2232" actId="47"/>
        <pc:sldMkLst>
          <pc:docMk/>
          <pc:sldMk cId="4096677940" sldId="277"/>
        </pc:sldMkLst>
      </pc:sldChg>
      <pc:sldChg chg="addSp modSp add del mod">
        <pc:chgData name="明阳 阮" userId="a4dcf2889a22c6f9" providerId="LiveId" clId="{6EB816BF-13D3-4F0A-A2A7-37CC422B2FC6}" dt="2024-01-31T00:40:20.930" v="3265" actId="2696"/>
        <pc:sldMkLst>
          <pc:docMk/>
          <pc:sldMk cId="261588813" sldId="278"/>
        </pc:sldMkLst>
        <pc:spChg chg="add mod">
          <ac:chgData name="明阳 阮" userId="a4dcf2889a22c6f9" providerId="LiveId" clId="{6EB816BF-13D3-4F0A-A2A7-37CC422B2FC6}" dt="2024-01-30T16:05:21.494" v="3243" actId="14100"/>
          <ac:spMkLst>
            <pc:docMk/>
            <pc:sldMk cId="261588813" sldId="278"/>
            <ac:spMk id="2" creationId="{344D8C1F-A9DF-B0FC-835D-EEC43FFFC04D}"/>
          </ac:spMkLst>
        </pc:spChg>
        <pc:spChg chg="mod">
          <ac:chgData name="明阳 阮" userId="a4dcf2889a22c6f9" providerId="LiveId" clId="{6EB816BF-13D3-4F0A-A2A7-37CC422B2FC6}" dt="2024-01-30T16:05:14.188" v="3241" actId="1076"/>
          <ac:spMkLst>
            <pc:docMk/>
            <pc:sldMk cId="261588813" sldId="278"/>
            <ac:spMk id="7" creationId="{3B206F6D-9514-D2FB-9797-D0B7D96E45EF}"/>
          </ac:spMkLst>
        </pc:spChg>
      </pc:sldChg>
      <pc:sldChg chg="add">
        <pc:chgData name="明阳 阮" userId="a4dcf2889a22c6f9" providerId="LiveId" clId="{6EB816BF-13D3-4F0A-A2A7-37CC422B2FC6}" dt="2024-01-31T00:40:24.255" v="3266"/>
        <pc:sldMkLst>
          <pc:docMk/>
          <pc:sldMk cId="3528535987" sldId="278"/>
        </pc:sldMkLst>
      </pc:sldChg>
      <pc:sldChg chg="addSp delSp modSp add mod ord">
        <pc:chgData name="明阳 阮" userId="a4dcf2889a22c6f9" providerId="LiveId" clId="{6EB816BF-13D3-4F0A-A2A7-37CC422B2FC6}" dt="2024-01-31T10:12:02.930" v="7408" actId="1035"/>
        <pc:sldMkLst>
          <pc:docMk/>
          <pc:sldMk cId="2605602858" sldId="279"/>
        </pc:sldMkLst>
        <pc:spChg chg="add del mod topLvl">
          <ac:chgData name="明阳 阮" userId="a4dcf2889a22c6f9" providerId="LiveId" clId="{6EB816BF-13D3-4F0A-A2A7-37CC422B2FC6}" dt="2024-01-31T05:10:08.614" v="3969" actId="478"/>
          <ac:spMkLst>
            <pc:docMk/>
            <pc:sldMk cId="2605602858" sldId="279"/>
            <ac:spMk id="2" creationId="{2AE3A615-1D0E-B6C7-74CE-8FB7D9FD01D7}"/>
          </ac:spMkLst>
        </pc:spChg>
        <pc:spChg chg="add mod">
          <ac:chgData name="明阳 阮" userId="a4dcf2889a22c6f9" providerId="LiveId" clId="{6EB816BF-13D3-4F0A-A2A7-37CC422B2FC6}" dt="2024-01-31T10:10:43.834" v="7324" actId="164"/>
          <ac:spMkLst>
            <pc:docMk/>
            <pc:sldMk cId="2605602858" sldId="279"/>
            <ac:spMk id="2" creationId="{48440A83-D2BB-0A1C-DFC8-89679704878F}"/>
          </ac:spMkLst>
        </pc:spChg>
        <pc:spChg chg="add del mod topLvl">
          <ac:chgData name="明阳 阮" userId="a4dcf2889a22c6f9" providerId="LiveId" clId="{6EB816BF-13D3-4F0A-A2A7-37CC422B2FC6}" dt="2024-01-31T10:12:02.930" v="7408" actId="1035"/>
          <ac:spMkLst>
            <pc:docMk/>
            <pc:sldMk cId="2605602858" sldId="279"/>
            <ac:spMk id="3" creationId="{7A45DDC2-DC30-5EAE-8F33-431ED7443ACC}"/>
          </ac:spMkLst>
        </pc:spChg>
        <pc:spChg chg="add del mod topLvl">
          <ac:chgData name="明阳 阮" userId="a4dcf2889a22c6f9" providerId="LiveId" clId="{6EB816BF-13D3-4F0A-A2A7-37CC422B2FC6}" dt="2024-01-31T04:45:46.630" v="3593" actId="478"/>
          <ac:spMkLst>
            <pc:docMk/>
            <pc:sldMk cId="2605602858" sldId="279"/>
            <ac:spMk id="4" creationId="{11A720E4-E1ED-55F4-79F1-8E4A159C9E49}"/>
          </ac:spMkLst>
        </pc:spChg>
        <pc:spChg chg="add del mod topLvl">
          <ac:chgData name="明阳 阮" userId="a4dcf2889a22c6f9" providerId="LiveId" clId="{6EB816BF-13D3-4F0A-A2A7-37CC422B2FC6}" dt="2024-01-31T04:45:46.630" v="3593" actId="478"/>
          <ac:spMkLst>
            <pc:docMk/>
            <pc:sldMk cId="2605602858" sldId="279"/>
            <ac:spMk id="5" creationId="{10153CC8-44B7-75FC-FF80-E22E351766A3}"/>
          </ac:spMkLst>
        </pc:spChg>
        <pc:spChg chg="add del mod topLvl">
          <ac:chgData name="明阳 阮" userId="a4dcf2889a22c6f9" providerId="LiveId" clId="{6EB816BF-13D3-4F0A-A2A7-37CC422B2FC6}" dt="2024-01-31T04:45:46.630" v="3593" actId="478"/>
          <ac:spMkLst>
            <pc:docMk/>
            <pc:sldMk cId="2605602858" sldId="279"/>
            <ac:spMk id="6" creationId="{2093ED6D-4F82-6CEB-EF79-B313B79BB78C}"/>
          </ac:spMkLst>
        </pc:spChg>
        <pc:spChg chg="add del mod topLvl">
          <ac:chgData name="明阳 阮" userId="a4dcf2889a22c6f9" providerId="LiveId" clId="{6EB816BF-13D3-4F0A-A2A7-37CC422B2FC6}" dt="2024-01-31T04:45:46.630" v="3593" actId="478"/>
          <ac:spMkLst>
            <pc:docMk/>
            <pc:sldMk cId="2605602858" sldId="279"/>
            <ac:spMk id="7" creationId="{78A42D18-40A7-9AF6-6CE6-7579C3B3000A}"/>
          </ac:spMkLst>
        </pc:spChg>
        <pc:spChg chg="add del mod topLvl">
          <ac:chgData name="明阳 阮" userId="a4dcf2889a22c6f9" providerId="LiveId" clId="{6EB816BF-13D3-4F0A-A2A7-37CC422B2FC6}" dt="2024-01-31T10:12:02.930" v="7408" actId="1035"/>
          <ac:spMkLst>
            <pc:docMk/>
            <pc:sldMk cId="2605602858" sldId="279"/>
            <ac:spMk id="8" creationId="{5EE96254-C722-1547-44D8-28165FC93618}"/>
          </ac:spMkLst>
        </pc:spChg>
        <pc:spChg chg="add del mod topLvl">
          <ac:chgData name="明阳 阮" userId="a4dcf2889a22c6f9" providerId="LiveId" clId="{6EB816BF-13D3-4F0A-A2A7-37CC422B2FC6}" dt="2024-01-31T04:45:46.630" v="3593" actId="478"/>
          <ac:spMkLst>
            <pc:docMk/>
            <pc:sldMk cId="2605602858" sldId="279"/>
            <ac:spMk id="9" creationId="{AE8CC11A-87EF-CA86-AD8B-E86A08C5C7C9}"/>
          </ac:spMkLst>
        </pc:spChg>
        <pc:spChg chg="add del mod topLvl">
          <ac:chgData name="明阳 阮" userId="a4dcf2889a22c6f9" providerId="LiveId" clId="{6EB816BF-13D3-4F0A-A2A7-37CC422B2FC6}" dt="2024-01-31T10:12:02.930" v="7408" actId="1035"/>
          <ac:spMkLst>
            <pc:docMk/>
            <pc:sldMk cId="2605602858" sldId="279"/>
            <ac:spMk id="10" creationId="{1B178DD5-85A0-9E75-15A6-C553B72A7B7E}"/>
          </ac:spMkLst>
        </pc:spChg>
        <pc:spChg chg="add del mod topLvl">
          <ac:chgData name="明阳 阮" userId="a4dcf2889a22c6f9" providerId="LiveId" clId="{6EB816BF-13D3-4F0A-A2A7-37CC422B2FC6}" dt="2024-01-31T04:45:46.630" v="3593" actId="478"/>
          <ac:spMkLst>
            <pc:docMk/>
            <pc:sldMk cId="2605602858" sldId="279"/>
            <ac:spMk id="11" creationId="{421125E4-2088-A1E4-32AE-F44FCEC36A0C}"/>
          </ac:spMkLst>
        </pc:spChg>
        <pc:spChg chg="add del mod topLvl">
          <ac:chgData name="明阳 阮" userId="a4dcf2889a22c6f9" providerId="LiveId" clId="{6EB816BF-13D3-4F0A-A2A7-37CC422B2FC6}" dt="2024-01-31T04:45:46.630" v="3593" actId="478"/>
          <ac:spMkLst>
            <pc:docMk/>
            <pc:sldMk cId="2605602858" sldId="279"/>
            <ac:spMk id="12" creationId="{BCDF4297-0D91-FA73-4ABC-70EF747B6222}"/>
          </ac:spMkLst>
        </pc:spChg>
        <pc:spChg chg="add del mod topLvl">
          <ac:chgData name="明阳 阮" userId="a4dcf2889a22c6f9" providerId="LiveId" clId="{6EB816BF-13D3-4F0A-A2A7-37CC422B2FC6}" dt="2024-01-31T04:45:46.630" v="3593" actId="478"/>
          <ac:spMkLst>
            <pc:docMk/>
            <pc:sldMk cId="2605602858" sldId="279"/>
            <ac:spMk id="13" creationId="{0F784FF6-1344-03DE-32DA-F160564FEC5F}"/>
          </ac:spMkLst>
        </pc:spChg>
        <pc:spChg chg="add mod">
          <ac:chgData name="明阳 阮" userId="a4dcf2889a22c6f9" providerId="LiveId" clId="{6EB816BF-13D3-4F0A-A2A7-37CC422B2FC6}" dt="2024-01-31T10:10:39.671" v="7323" actId="1076"/>
          <ac:spMkLst>
            <pc:docMk/>
            <pc:sldMk cId="2605602858" sldId="279"/>
            <ac:spMk id="19" creationId="{4B936D81-9E11-F1A1-9BB7-F74F757CA763}"/>
          </ac:spMkLst>
        </pc:spChg>
        <pc:spChg chg="add mod">
          <ac:chgData name="明阳 阮" userId="a4dcf2889a22c6f9" providerId="LiveId" clId="{6EB816BF-13D3-4F0A-A2A7-37CC422B2FC6}" dt="2024-01-31T05:04:26.881" v="3794"/>
          <ac:spMkLst>
            <pc:docMk/>
            <pc:sldMk cId="2605602858" sldId="279"/>
            <ac:spMk id="20" creationId="{CF49C5AA-9FDD-B927-B028-EF91C60E1CE9}"/>
          </ac:spMkLst>
        </pc:spChg>
        <pc:spChg chg="add del mod">
          <ac:chgData name="明阳 阮" userId="a4dcf2889a22c6f9" providerId="LiveId" clId="{6EB816BF-13D3-4F0A-A2A7-37CC422B2FC6}" dt="2024-01-31T08:00:42.524" v="6486" actId="478"/>
          <ac:spMkLst>
            <pc:docMk/>
            <pc:sldMk cId="2605602858" sldId="279"/>
            <ac:spMk id="21" creationId="{16B9C972-E31D-F4BA-8116-C589AECB65A5}"/>
          </ac:spMkLst>
        </pc:spChg>
        <pc:spChg chg="add del mod">
          <ac:chgData name="明阳 阮" userId="a4dcf2889a22c6f9" providerId="LiveId" clId="{6EB816BF-13D3-4F0A-A2A7-37CC422B2FC6}" dt="2024-01-31T08:00:42.524" v="6486" actId="478"/>
          <ac:spMkLst>
            <pc:docMk/>
            <pc:sldMk cId="2605602858" sldId="279"/>
            <ac:spMk id="22" creationId="{BF1CB221-4EEE-81AE-C592-94F4C3E420D1}"/>
          </ac:spMkLst>
        </pc:spChg>
        <pc:spChg chg="add del mod">
          <ac:chgData name="明阳 阮" userId="a4dcf2889a22c6f9" providerId="LiveId" clId="{6EB816BF-13D3-4F0A-A2A7-37CC422B2FC6}" dt="2024-01-31T08:00:42.524" v="6486" actId="478"/>
          <ac:spMkLst>
            <pc:docMk/>
            <pc:sldMk cId="2605602858" sldId="279"/>
            <ac:spMk id="23" creationId="{9D5208EE-1776-E462-9995-D26419EB72B3}"/>
          </ac:spMkLst>
        </pc:spChg>
        <pc:spChg chg="add del mod">
          <ac:chgData name="明阳 阮" userId="a4dcf2889a22c6f9" providerId="LiveId" clId="{6EB816BF-13D3-4F0A-A2A7-37CC422B2FC6}" dt="2024-01-31T05:44:45.092" v="5127" actId="478"/>
          <ac:spMkLst>
            <pc:docMk/>
            <pc:sldMk cId="2605602858" sldId="279"/>
            <ac:spMk id="24" creationId="{264770EA-17E8-6A5C-7F88-67E90A50B7A5}"/>
          </ac:spMkLst>
        </pc:spChg>
        <pc:spChg chg="add mod">
          <ac:chgData name="明阳 阮" userId="a4dcf2889a22c6f9" providerId="LiveId" clId="{6EB816BF-13D3-4F0A-A2A7-37CC422B2FC6}" dt="2024-01-31T10:10:48.541" v="7325" actId="164"/>
          <ac:spMkLst>
            <pc:docMk/>
            <pc:sldMk cId="2605602858" sldId="279"/>
            <ac:spMk id="25" creationId="{7986EFF3-6F53-558F-4340-C01A20A9A686}"/>
          </ac:spMkLst>
        </pc:spChg>
        <pc:spChg chg="add del mod">
          <ac:chgData name="明阳 阮" userId="a4dcf2889a22c6f9" providerId="LiveId" clId="{6EB816BF-13D3-4F0A-A2A7-37CC422B2FC6}" dt="2024-01-31T10:10:17.342" v="7315" actId="478"/>
          <ac:spMkLst>
            <pc:docMk/>
            <pc:sldMk cId="2605602858" sldId="279"/>
            <ac:spMk id="26" creationId="{984D9AE6-BD70-55AA-823E-B0AE274BE504}"/>
          </ac:spMkLst>
        </pc:spChg>
        <pc:grpChg chg="add mod">
          <ac:chgData name="明阳 阮" userId="a4dcf2889a22c6f9" providerId="LiveId" clId="{6EB816BF-13D3-4F0A-A2A7-37CC422B2FC6}" dt="2024-01-31T10:11:48.988" v="7365" actId="1036"/>
          <ac:grpSpMkLst>
            <pc:docMk/>
            <pc:sldMk cId="2605602858" sldId="279"/>
            <ac:grpSpMk id="4" creationId="{873E4DF2-202A-3E28-781D-9F5508850F20}"/>
          </ac:grpSpMkLst>
        </pc:grpChg>
        <pc:grpChg chg="add mod">
          <ac:chgData name="明阳 阮" userId="a4dcf2889a22c6f9" providerId="LiveId" clId="{6EB816BF-13D3-4F0A-A2A7-37CC422B2FC6}" dt="2024-01-31T10:11:49.615" v="7366" actId="1036"/>
          <ac:grpSpMkLst>
            <pc:docMk/>
            <pc:sldMk cId="2605602858" sldId="279"/>
            <ac:grpSpMk id="5" creationId="{7DDD14C6-489F-410F-2DC2-15ACF9FF4C3D}"/>
          </ac:grpSpMkLst>
        </pc:grpChg>
        <pc:grpChg chg="add del mod">
          <ac:chgData name="明阳 阮" userId="a4dcf2889a22c6f9" providerId="LiveId" clId="{6EB816BF-13D3-4F0A-A2A7-37CC422B2FC6}" dt="2024-01-31T04:44:38.874" v="3575" actId="165"/>
          <ac:grpSpMkLst>
            <pc:docMk/>
            <pc:sldMk cId="2605602858" sldId="279"/>
            <ac:grpSpMk id="14" creationId="{B9F73206-8E5E-8B64-EFCC-CF444175F726}"/>
          </ac:grpSpMkLst>
        </pc:grpChg>
        <pc:picChg chg="add mod">
          <ac:chgData name="明阳 阮" userId="a4dcf2889a22c6f9" providerId="LiveId" clId="{6EB816BF-13D3-4F0A-A2A7-37CC422B2FC6}" dt="2024-01-31T10:10:48.541" v="7325" actId="164"/>
          <ac:picMkLst>
            <pc:docMk/>
            <pc:sldMk cId="2605602858" sldId="279"/>
            <ac:picMk id="16" creationId="{4FE0BC22-345F-4BA6-A6F9-D5F716D07C21}"/>
          </ac:picMkLst>
        </pc:picChg>
        <pc:picChg chg="add mod">
          <ac:chgData name="明阳 阮" userId="a4dcf2889a22c6f9" providerId="LiveId" clId="{6EB816BF-13D3-4F0A-A2A7-37CC422B2FC6}" dt="2024-01-31T10:10:43.834" v="7324" actId="164"/>
          <ac:picMkLst>
            <pc:docMk/>
            <pc:sldMk cId="2605602858" sldId="279"/>
            <ac:picMk id="18" creationId="{8941B06C-FAAE-6B54-6C02-E37295284239}"/>
          </ac:picMkLst>
        </pc:picChg>
      </pc:sldChg>
      <pc:sldChg chg="addSp delSp modSp add del mod ord">
        <pc:chgData name="明阳 阮" userId="a4dcf2889a22c6f9" providerId="LiveId" clId="{6EB816BF-13D3-4F0A-A2A7-37CC422B2FC6}" dt="2024-01-31T05:53:56.468" v="5278" actId="47"/>
        <pc:sldMkLst>
          <pc:docMk/>
          <pc:sldMk cId="2282948870" sldId="280"/>
        </pc:sldMkLst>
        <pc:spChg chg="add del mod topLvl">
          <ac:chgData name="明阳 阮" userId="a4dcf2889a22c6f9" providerId="LiveId" clId="{6EB816BF-13D3-4F0A-A2A7-37CC422B2FC6}" dt="2024-01-31T05:09:10.069" v="3917" actId="478"/>
          <ac:spMkLst>
            <pc:docMk/>
            <pc:sldMk cId="2282948870" sldId="280"/>
            <ac:spMk id="2" creationId="{582BE08C-917B-7FE8-FD0F-64BD34DBA34C}"/>
          </ac:spMkLst>
        </pc:spChg>
        <pc:spChg chg="add del mod topLvl">
          <ac:chgData name="明阳 阮" userId="a4dcf2889a22c6f9" providerId="LiveId" clId="{6EB816BF-13D3-4F0A-A2A7-37CC422B2FC6}" dt="2024-01-31T05:39:42.671" v="5021" actId="478"/>
          <ac:spMkLst>
            <pc:docMk/>
            <pc:sldMk cId="2282948870" sldId="280"/>
            <ac:spMk id="3" creationId="{E35C1D41-AD63-41A0-BFF2-D844BEA133E5}"/>
          </ac:spMkLst>
        </pc:spChg>
        <pc:spChg chg="add del mod topLvl">
          <ac:chgData name="明阳 阮" userId="a4dcf2889a22c6f9" providerId="LiveId" clId="{6EB816BF-13D3-4F0A-A2A7-37CC422B2FC6}" dt="2024-01-31T05:39:55.158" v="5023" actId="478"/>
          <ac:spMkLst>
            <pc:docMk/>
            <pc:sldMk cId="2282948870" sldId="280"/>
            <ac:spMk id="4" creationId="{7628385F-D6B0-8321-7FCD-84E57C275D3E}"/>
          </ac:spMkLst>
        </pc:spChg>
        <pc:spChg chg="add del mod topLvl">
          <ac:chgData name="明阳 阮" userId="a4dcf2889a22c6f9" providerId="LiveId" clId="{6EB816BF-13D3-4F0A-A2A7-37CC422B2FC6}" dt="2024-01-31T05:39:55.158" v="5023" actId="478"/>
          <ac:spMkLst>
            <pc:docMk/>
            <pc:sldMk cId="2282948870" sldId="280"/>
            <ac:spMk id="5" creationId="{4FD9BFC7-00E3-6184-EFBD-4D19414A2A2A}"/>
          </ac:spMkLst>
        </pc:spChg>
        <pc:spChg chg="add del mod topLvl">
          <ac:chgData name="明阳 阮" userId="a4dcf2889a22c6f9" providerId="LiveId" clId="{6EB816BF-13D3-4F0A-A2A7-37CC422B2FC6}" dt="2024-01-31T05:39:42.671" v="5021" actId="478"/>
          <ac:spMkLst>
            <pc:docMk/>
            <pc:sldMk cId="2282948870" sldId="280"/>
            <ac:spMk id="6" creationId="{637042BB-0C92-E779-0DC8-5EEDB9523475}"/>
          </ac:spMkLst>
        </pc:spChg>
        <pc:spChg chg="add del mod topLvl">
          <ac:chgData name="明阳 阮" userId="a4dcf2889a22c6f9" providerId="LiveId" clId="{6EB816BF-13D3-4F0A-A2A7-37CC422B2FC6}" dt="2024-01-31T05:39:55.158" v="5023" actId="478"/>
          <ac:spMkLst>
            <pc:docMk/>
            <pc:sldMk cId="2282948870" sldId="280"/>
            <ac:spMk id="7" creationId="{64B31231-E661-5E35-CEE8-5229B55AE87C}"/>
          </ac:spMkLst>
        </pc:spChg>
        <pc:spChg chg="add del mod topLvl">
          <ac:chgData name="明阳 阮" userId="a4dcf2889a22c6f9" providerId="LiveId" clId="{6EB816BF-13D3-4F0A-A2A7-37CC422B2FC6}" dt="2024-01-31T05:39:42.671" v="5021" actId="478"/>
          <ac:spMkLst>
            <pc:docMk/>
            <pc:sldMk cId="2282948870" sldId="280"/>
            <ac:spMk id="8" creationId="{61554F05-731E-CFDC-D5E7-BF91717F9CD0}"/>
          </ac:spMkLst>
        </pc:spChg>
        <pc:spChg chg="add del mod topLvl">
          <ac:chgData name="明阳 阮" userId="a4dcf2889a22c6f9" providerId="LiveId" clId="{6EB816BF-13D3-4F0A-A2A7-37CC422B2FC6}" dt="2024-01-31T05:39:55.158" v="5023" actId="478"/>
          <ac:spMkLst>
            <pc:docMk/>
            <pc:sldMk cId="2282948870" sldId="280"/>
            <ac:spMk id="9" creationId="{FBCD7ED3-6748-90F2-0CB2-37338D8C4BCD}"/>
          </ac:spMkLst>
        </pc:spChg>
        <pc:spChg chg="add del mod topLvl">
          <ac:chgData name="明阳 阮" userId="a4dcf2889a22c6f9" providerId="LiveId" clId="{6EB816BF-13D3-4F0A-A2A7-37CC422B2FC6}" dt="2024-01-31T05:39:42.671" v="5021" actId="478"/>
          <ac:spMkLst>
            <pc:docMk/>
            <pc:sldMk cId="2282948870" sldId="280"/>
            <ac:spMk id="10" creationId="{10E15134-F5CB-BA2C-A581-BD830C69B4FE}"/>
          </ac:spMkLst>
        </pc:spChg>
        <pc:spChg chg="add del mod">
          <ac:chgData name="明阳 阮" userId="a4dcf2889a22c6f9" providerId="LiveId" clId="{6EB816BF-13D3-4F0A-A2A7-37CC422B2FC6}" dt="2024-01-31T05:05:41.812" v="3809" actId="478"/>
          <ac:spMkLst>
            <pc:docMk/>
            <pc:sldMk cId="2282948870" sldId="280"/>
            <ac:spMk id="18" creationId="{136BE818-EDC4-76DC-BA91-D69A7B7872A9}"/>
          </ac:spMkLst>
        </pc:spChg>
        <pc:spChg chg="add del mod">
          <ac:chgData name="明阳 阮" userId="a4dcf2889a22c6f9" providerId="LiveId" clId="{6EB816BF-13D3-4F0A-A2A7-37CC422B2FC6}" dt="2024-01-31T05:05:41.812" v="3809" actId="478"/>
          <ac:spMkLst>
            <pc:docMk/>
            <pc:sldMk cId="2282948870" sldId="280"/>
            <ac:spMk id="21" creationId="{583E90F0-5CD9-0E3F-2CC6-3F50C9F38A75}"/>
          </ac:spMkLst>
        </pc:spChg>
        <pc:spChg chg="add del mod">
          <ac:chgData name="明阳 阮" userId="a4dcf2889a22c6f9" providerId="LiveId" clId="{6EB816BF-13D3-4F0A-A2A7-37CC422B2FC6}" dt="2024-01-31T05:05:41.812" v="3809" actId="478"/>
          <ac:spMkLst>
            <pc:docMk/>
            <pc:sldMk cId="2282948870" sldId="280"/>
            <ac:spMk id="26" creationId="{9216BA79-6ECD-AB69-8A89-F8F484D7C022}"/>
          </ac:spMkLst>
        </pc:spChg>
        <pc:spChg chg="add del mod">
          <ac:chgData name="明阳 阮" userId="a4dcf2889a22c6f9" providerId="LiveId" clId="{6EB816BF-13D3-4F0A-A2A7-37CC422B2FC6}" dt="2024-01-31T05:16:20.300" v="4188" actId="478"/>
          <ac:spMkLst>
            <pc:docMk/>
            <pc:sldMk cId="2282948870" sldId="280"/>
            <ac:spMk id="29" creationId="{7E916D95-6437-BAD7-4EF9-5293BEE1E7D7}"/>
          </ac:spMkLst>
        </pc:spChg>
        <pc:spChg chg="add del mod">
          <ac:chgData name="明阳 阮" userId="a4dcf2889a22c6f9" providerId="LiveId" clId="{6EB816BF-13D3-4F0A-A2A7-37CC422B2FC6}" dt="2024-01-31T05:16:20.300" v="4188" actId="478"/>
          <ac:spMkLst>
            <pc:docMk/>
            <pc:sldMk cId="2282948870" sldId="280"/>
            <ac:spMk id="32" creationId="{B769B9DD-08D3-F08D-E975-7A7F83EF5698}"/>
          </ac:spMkLst>
        </pc:spChg>
        <pc:spChg chg="add del mod">
          <ac:chgData name="明阳 阮" userId="a4dcf2889a22c6f9" providerId="LiveId" clId="{6EB816BF-13D3-4F0A-A2A7-37CC422B2FC6}" dt="2024-01-31T05:16:20.300" v="4188" actId="478"/>
          <ac:spMkLst>
            <pc:docMk/>
            <pc:sldMk cId="2282948870" sldId="280"/>
            <ac:spMk id="35" creationId="{4D255A07-EF55-5491-C3F5-391E48CBF0FB}"/>
          </ac:spMkLst>
        </pc:spChg>
        <pc:spChg chg="add del mod">
          <ac:chgData name="明阳 阮" userId="a4dcf2889a22c6f9" providerId="LiveId" clId="{6EB816BF-13D3-4F0A-A2A7-37CC422B2FC6}" dt="2024-01-31T05:07:56.189" v="3889" actId="478"/>
          <ac:spMkLst>
            <pc:docMk/>
            <pc:sldMk cId="2282948870" sldId="280"/>
            <ac:spMk id="37" creationId="{61749AB1-133F-4E94-B9D4-A43A957BBE5B}"/>
          </ac:spMkLst>
        </pc:spChg>
        <pc:spChg chg="add mod">
          <ac:chgData name="明阳 阮" userId="a4dcf2889a22c6f9" providerId="LiveId" clId="{6EB816BF-13D3-4F0A-A2A7-37CC422B2FC6}" dt="2024-01-31T05:06:14.890" v="3818"/>
          <ac:spMkLst>
            <pc:docMk/>
            <pc:sldMk cId="2282948870" sldId="280"/>
            <ac:spMk id="38" creationId="{336B204F-1A5F-BB6C-2975-BB876FB7BC13}"/>
          </ac:spMkLst>
        </pc:spChg>
        <pc:spChg chg="add mod">
          <ac:chgData name="明阳 阮" userId="a4dcf2889a22c6f9" providerId="LiveId" clId="{6EB816BF-13D3-4F0A-A2A7-37CC422B2FC6}" dt="2024-01-31T05:49:00.587" v="5174" actId="20577"/>
          <ac:spMkLst>
            <pc:docMk/>
            <pc:sldMk cId="2282948870" sldId="280"/>
            <ac:spMk id="39" creationId="{6BE4276A-7C70-79D5-3173-3439A13EA33B}"/>
          </ac:spMkLst>
        </pc:spChg>
        <pc:spChg chg="mod">
          <ac:chgData name="明阳 阮" userId="a4dcf2889a22c6f9" providerId="LiveId" clId="{6EB816BF-13D3-4F0A-A2A7-37CC422B2FC6}" dt="2024-01-31T05:16:32.987" v="4195" actId="20577"/>
          <ac:spMkLst>
            <pc:docMk/>
            <pc:sldMk cId="2282948870" sldId="280"/>
            <ac:spMk id="42" creationId="{5840F670-C18A-C5C3-A153-EF7C5B8FA172}"/>
          </ac:spMkLst>
        </pc:spChg>
        <pc:spChg chg="mod">
          <ac:chgData name="明阳 阮" userId="a4dcf2889a22c6f9" providerId="LiveId" clId="{6EB816BF-13D3-4F0A-A2A7-37CC422B2FC6}" dt="2024-01-31T05:16:32.987" v="4195" actId="20577"/>
          <ac:spMkLst>
            <pc:docMk/>
            <pc:sldMk cId="2282948870" sldId="280"/>
            <ac:spMk id="45" creationId="{8BBE0DD4-BC42-16A2-7DCE-F6118E9326F2}"/>
          </ac:spMkLst>
        </pc:spChg>
        <pc:spChg chg="mod">
          <ac:chgData name="明阳 阮" userId="a4dcf2889a22c6f9" providerId="LiveId" clId="{6EB816BF-13D3-4F0A-A2A7-37CC422B2FC6}" dt="2024-01-31T05:16:32.987" v="4195" actId="20577"/>
          <ac:spMkLst>
            <pc:docMk/>
            <pc:sldMk cId="2282948870" sldId="280"/>
            <ac:spMk id="48" creationId="{D6D7886A-7A0B-DFCF-A6F7-33026072EF52}"/>
          </ac:spMkLst>
        </pc:spChg>
        <pc:spChg chg="add del mod">
          <ac:chgData name="明阳 阮" userId="a4dcf2889a22c6f9" providerId="LiveId" clId="{6EB816BF-13D3-4F0A-A2A7-37CC422B2FC6}" dt="2024-01-31T05:23:29.933" v="4403" actId="478"/>
          <ac:spMkLst>
            <pc:docMk/>
            <pc:sldMk cId="2282948870" sldId="280"/>
            <ac:spMk id="51" creationId="{04AD32BD-4929-AD53-D2C0-352602A903C4}"/>
          </ac:spMkLst>
        </pc:spChg>
        <pc:spChg chg="add del mod">
          <ac:chgData name="明阳 阮" userId="a4dcf2889a22c6f9" providerId="LiveId" clId="{6EB816BF-13D3-4F0A-A2A7-37CC422B2FC6}" dt="2024-01-31T05:23:29.933" v="4403" actId="478"/>
          <ac:spMkLst>
            <pc:docMk/>
            <pc:sldMk cId="2282948870" sldId="280"/>
            <ac:spMk id="54" creationId="{F0E57F0E-118A-0047-2282-794469DB498E}"/>
          </ac:spMkLst>
        </pc:spChg>
        <pc:spChg chg="add del mod">
          <ac:chgData name="明阳 阮" userId="a4dcf2889a22c6f9" providerId="LiveId" clId="{6EB816BF-13D3-4F0A-A2A7-37CC422B2FC6}" dt="2024-01-31T05:23:29.933" v="4403" actId="478"/>
          <ac:spMkLst>
            <pc:docMk/>
            <pc:sldMk cId="2282948870" sldId="280"/>
            <ac:spMk id="57" creationId="{196CBB93-6042-B060-C677-9B99E55668F2}"/>
          </ac:spMkLst>
        </pc:spChg>
        <pc:spChg chg="add del mod">
          <ac:chgData name="明阳 阮" userId="a4dcf2889a22c6f9" providerId="LiveId" clId="{6EB816BF-13D3-4F0A-A2A7-37CC422B2FC6}" dt="2024-01-31T05:23:29.933" v="4403" actId="478"/>
          <ac:spMkLst>
            <pc:docMk/>
            <pc:sldMk cId="2282948870" sldId="280"/>
            <ac:spMk id="59" creationId="{57A7C01E-52A0-8EAC-5DBA-ECC31E8CD2AB}"/>
          </ac:spMkLst>
        </pc:spChg>
        <pc:spChg chg="add del mod">
          <ac:chgData name="明阳 阮" userId="a4dcf2889a22c6f9" providerId="LiveId" clId="{6EB816BF-13D3-4F0A-A2A7-37CC422B2FC6}" dt="2024-01-31T05:23:29.933" v="4403" actId="478"/>
          <ac:spMkLst>
            <pc:docMk/>
            <pc:sldMk cId="2282948870" sldId="280"/>
            <ac:spMk id="60" creationId="{2CCB2FD5-05DF-1468-946E-36B95670A549}"/>
          </ac:spMkLst>
        </pc:spChg>
        <pc:spChg chg="add del mod">
          <ac:chgData name="明阳 阮" userId="a4dcf2889a22c6f9" providerId="LiveId" clId="{6EB816BF-13D3-4F0A-A2A7-37CC422B2FC6}" dt="2024-01-31T05:23:29.933" v="4403" actId="478"/>
          <ac:spMkLst>
            <pc:docMk/>
            <pc:sldMk cId="2282948870" sldId="280"/>
            <ac:spMk id="61" creationId="{38CC880E-9695-5520-3B31-34C6F83A39FD}"/>
          </ac:spMkLst>
        </pc:spChg>
        <pc:spChg chg="add del mod">
          <ac:chgData name="明阳 阮" userId="a4dcf2889a22c6f9" providerId="LiveId" clId="{6EB816BF-13D3-4F0A-A2A7-37CC422B2FC6}" dt="2024-01-31T05:23:57.841" v="4413" actId="478"/>
          <ac:spMkLst>
            <pc:docMk/>
            <pc:sldMk cId="2282948870" sldId="280"/>
            <ac:spMk id="63" creationId="{46279E22-CCC8-C910-C36B-232DE46AC3E2}"/>
          </ac:spMkLst>
        </pc:spChg>
        <pc:spChg chg="add del mod">
          <ac:chgData name="明阳 阮" userId="a4dcf2889a22c6f9" providerId="LiveId" clId="{6EB816BF-13D3-4F0A-A2A7-37CC422B2FC6}" dt="2024-01-31T05:23:57.841" v="4413" actId="478"/>
          <ac:spMkLst>
            <pc:docMk/>
            <pc:sldMk cId="2282948870" sldId="280"/>
            <ac:spMk id="66" creationId="{F1550189-07AB-23DF-B9BC-AD9C993AF287}"/>
          </ac:spMkLst>
        </pc:spChg>
        <pc:spChg chg="add del mod">
          <ac:chgData name="明阳 阮" userId="a4dcf2889a22c6f9" providerId="LiveId" clId="{6EB816BF-13D3-4F0A-A2A7-37CC422B2FC6}" dt="2024-01-31T05:23:57.841" v="4413" actId="478"/>
          <ac:spMkLst>
            <pc:docMk/>
            <pc:sldMk cId="2282948870" sldId="280"/>
            <ac:spMk id="69" creationId="{D5AA69D2-8E39-1F49-1360-58D9FE26F8BB}"/>
          </ac:spMkLst>
        </pc:spChg>
        <pc:spChg chg="add del mod">
          <ac:chgData name="明阳 阮" userId="a4dcf2889a22c6f9" providerId="LiveId" clId="{6EB816BF-13D3-4F0A-A2A7-37CC422B2FC6}" dt="2024-01-31T05:23:57.841" v="4413" actId="478"/>
          <ac:spMkLst>
            <pc:docMk/>
            <pc:sldMk cId="2282948870" sldId="280"/>
            <ac:spMk id="71" creationId="{01C58159-B365-CF4E-3E34-22847C217FC7}"/>
          </ac:spMkLst>
        </pc:spChg>
        <pc:spChg chg="add del mod">
          <ac:chgData name="明阳 阮" userId="a4dcf2889a22c6f9" providerId="LiveId" clId="{6EB816BF-13D3-4F0A-A2A7-37CC422B2FC6}" dt="2024-01-31T05:23:57.841" v="4413" actId="478"/>
          <ac:spMkLst>
            <pc:docMk/>
            <pc:sldMk cId="2282948870" sldId="280"/>
            <ac:spMk id="72" creationId="{729C8C42-8AA1-1CC8-E85F-480CCE022CF9}"/>
          </ac:spMkLst>
        </pc:spChg>
        <pc:spChg chg="add del mod">
          <ac:chgData name="明阳 阮" userId="a4dcf2889a22c6f9" providerId="LiveId" clId="{6EB816BF-13D3-4F0A-A2A7-37CC422B2FC6}" dt="2024-01-31T05:23:57.841" v="4413" actId="478"/>
          <ac:spMkLst>
            <pc:docMk/>
            <pc:sldMk cId="2282948870" sldId="280"/>
            <ac:spMk id="73" creationId="{1E25C3E4-A382-58BD-5192-302CF754C695}"/>
          </ac:spMkLst>
        </pc:spChg>
        <pc:spChg chg="mod">
          <ac:chgData name="明阳 阮" userId="a4dcf2889a22c6f9" providerId="LiveId" clId="{6EB816BF-13D3-4F0A-A2A7-37CC422B2FC6}" dt="2024-01-31T05:23:59.278" v="4414"/>
          <ac:spMkLst>
            <pc:docMk/>
            <pc:sldMk cId="2282948870" sldId="280"/>
            <ac:spMk id="76" creationId="{5D941292-D65B-E500-C2BF-1E27BF056870}"/>
          </ac:spMkLst>
        </pc:spChg>
        <pc:spChg chg="mod">
          <ac:chgData name="明阳 阮" userId="a4dcf2889a22c6f9" providerId="LiveId" clId="{6EB816BF-13D3-4F0A-A2A7-37CC422B2FC6}" dt="2024-01-31T05:23:59.278" v="4414"/>
          <ac:spMkLst>
            <pc:docMk/>
            <pc:sldMk cId="2282948870" sldId="280"/>
            <ac:spMk id="79" creationId="{35E7B0EC-E253-4CCB-A037-98D3BD375FC2}"/>
          </ac:spMkLst>
        </pc:spChg>
        <pc:spChg chg="mod">
          <ac:chgData name="明阳 阮" userId="a4dcf2889a22c6f9" providerId="LiveId" clId="{6EB816BF-13D3-4F0A-A2A7-37CC422B2FC6}" dt="2024-01-31T05:23:59.278" v="4414"/>
          <ac:spMkLst>
            <pc:docMk/>
            <pc:sldMk cId="2282948870" sldId="280"/>
            <ac:spMk id="82" creationId="{293C87A5-93FA-654E-15B6-5D1186DADE33}"/>
          </ac:spMkLst>
        </pc:spChg>
        <pc:spChg chg="mod">
          <ac:chgData name="明阳 阮" userId="a4dcf2889a22c6f9" providerId="LiveId" clId="{6EB816BF-13D3-4F0A-A2A7-37CC422B2FC6}" dt="2024-01-31T05:23:59.278" v="4414"/>
          <ac:spMkLst>
            <pc:docMk/>
            <pc:sldMk cId="2282948870" sldId="280"/>
            <ac:spMk id="84" creationId="{177FEDDC-E36F-CC7A-926E-85D5540650AE}"/>
          </ac:spMkLst>
        </pc:spChg>
        <pc:spChg chg="mod">
          <ac:chgData name="明阳 阮" userId="a4dcf2889a22c6f9" providerId="LiveId" clId="{6EB816BF-13D3-4F0A-A2A7-37CC422B2FC6}" dt="2024-01-31T05:23:59.278" v="4414"/>
          <ac:spMkLst>
            <pc:docMk/>
            <pc:sldMk cId="2282948870" sldId="280"/>
            <ac:spMk id="85" creationId="{9174912D-969E-5F1C-8643-C44567C80B02}"/>
          </ac:spMkLst>
        </pc:spChg>
        <pc:spChg chg="mod">
          <ac:chgData name="明阳 阮" userId="a4dcf2889a22c6f9" providerId="LiveId" clId="{6EB816BF-13D3-4F0A-A2A7-37CC422B2FC6}" dt="2024-01-31T05:23:59.278" v="4414"/>
          <ac:spMkLst>
            <pc:docMk/>
            <pc:sldMk cId="2282948870" sldId="280"/>
            <ac:spMk id="86" creationId="{2787B146-C061-D153-DBFB-5683B40ABD58}"/>
          </ac:spMkLst>
        </pc:spChg>
        <pc:spChg chg="add mod">
          <ac:chgData name="明阳 阮" userId="a4dcf2889a22c6f9" providerId="LiveId" clId="{6EB816BF-13D3-4F0A-A2A7-37CC422B2FC6}" dt="2024-01-31T05:43:17.118" v="5093" actId="113"/>
          <ac:spMkLst>
            <pc:docMk/>
            <pc:sldMk cId="2282948870" sldId="280"/>
            <ac:spMk id="87" creationId="{EC102B5F-D29F-05DC-7247-8106A2FF3EFC}"/>
          </ac:spMkLst>
        </pc:spChg>
        <pc:spChg chg="add mod">
          <ac:chgData name="明阳 阮" userId="a4dcf2889a22c6f9" providerId="LiveId" clId="{6EB816BF-13D3-4F0A-A2A7-37CC422B2FC6}" dt="2024-01-31T05:46:59.322" v="5138" actId="20577"/>
          <ac:spMkLst>
            <pc:docMk/>
            <pc:sldMk cId="2282948870" sldId="280"/>
            <ac:spMk id="88" creationId="{9551FE92-3127-A7B3-315D-769575477493}"/>
          </ac:spMkLst>
        </pc:spChg>
        <pc:spChg chg="add mod">
          <ac:chgData name="明阳 阮" userId="a4dcf2889a22c6f9" providerId="LiveId" clId="{6EB816BF-13D3-4F0A-A2A7-37CC422B2FC6}" dt="2024-01-31T05:46:20.592" v="5136" actId="20577"/>
          <ac:spMkLst>
            <pc:docMk/>
            <pc:sldMk cId="2282948870" sldId="280"/>
            <ac:spMk id="89" creationId="{D8589158-221F-1576-25EC-5BE16FC3C3BB}"/>
          </ac:spMkLst>
        </pc:spChg>
        <pc:spChg chg="add mod">
          <ac:chgData name="明阳 阮" userId="a4dcf2889a22c6f9" providerId="LiveId" clId="{6EB816BF-13D3-4F0A-A2A7-37CC422B2FC6}" dt="2024-01-31T05:39:25.856" v="5014"/>
          <ac:spMkLst>
            <pc:docMk/>
            <pc:sldMk cId="2282948870" sldId="280"/>
            <ac:spMk id="90" creationId="{D5EC36E9-9EC3-2B65-CB1A-46BDE0B0CBA1}"/>
          </ac:spMkLst>
        </pc:spChg>
        <pc:spChg chg="add mod">
          <ac:chgData name="明阳 阮" userId="a4dcf2889a22c6f9" providerId="LiveId" clId="{6EB816BF-13D3-4F0A-A2A7-37CC422B2FC6}" dt="2024-01-31T05:47:01.522" v="5140" actId="20577"/>
          <ac:spMkLst>
            <pc:docMk/>
            <pc:sldMk cId="2282948870" sldId="280"/>
            <ac:spMk id="91" creationId="{C704DD6B-C02D-CA02-E0D6-7C74C1B547CC}"/>
          </ac:spMkLst>
        </pc:spChg>
        <pc:spChg chg="add del mod">
          <ac:chgData name="明阳 阮" userId="a4dcf2889a22c6f9" providerId="LiveId" clId="{6EB816BF-13D3-4F0A-A2A7-37CC422B2FC6}" dt="2024-01-31T05:44:35.069" v="5124" actId="478"/>
          <ac:spMkLst>
            <pc:docMk/>
            <pc:sldMk cId="2282948870" sldId="280"/>
            <ac:spMk id="92" creationId="{79AD5269-B867-A836-E541-202B6426576E}"/>
          </ac:spMkLst>
        </pc:spChg>
        <pc:spChg chg="add mod">
          <ac:chgData name="明阳 阮" userId="a4dcf2889a22c6f9" providerId="LiveId" clId="{6EB816BF-13D3-4F0A-A2A7-37CC422B2FC6}" dt="2024-01-31T05:43:45.703" v="5104"/>
          <ac:spMkLst>
            <pc:docMk/>
            <pc:sldMk cId="2282948870" sldId="280"/>
            <ac:spMk id="93" creationId="{09DAD5A3-1B4E-8850-1205-0EC60798FD27}"/>
          </ac:spMkLst>
        </pc:spChg>
        <pc:spChg chg="add mod">
          <ac:chgData name="明阳 阮" userId="a4dcf2889a22c6f9" providerId="LiveId" clId="{6EB816BF-13D3-4F0A-A2A7-37CC422B2FC6}" dt="2024-01-31T05:43:48.423" v="5107"/>
          <ac:spMkLst>
            <pc:docMk/>
            <pc:sldMk cId="2282948870" sldId="280"/>
            <ac:spMk id="94" creationId="{6C5A340D-AC91-5B39-7A0A-DFD6FC55EA2C}"/>
          </ac:spMkLst>
        </pc:spChg>
        <pc:spChg chg="add mod">
          <ac:chgData name="明阳 阮" userId="a4dcf2889a22c6f9" providerId="LiveId" clId="{6EB816BF-13D3-4F0A-A2A7-37CC422B2FC6}" dt="2024-01-31T05:43:49.983" v="5108"/>
          <ac:spMkLst>
            <pc:docMk/>
            <pc:sldMk cId="2282948870" sldId="280"/>
            <ac:spMk id="95" creationId="{B6B8F9B7-298E-3C5C-E142-9DDE918C2A56}"/>
          </ac:spMkLst>
        </pc:spChg>
        <pc:grpChg chg="add del mod">
          <ac:chgData name="明阳 阮" userId="a4dcf2889a22c6f9" providerId="LiveId" clId="{6EB816BF-13D3-4F0A-A2A7-37CC422B2FC6}" dt="2024-01-31T04:23:07.087" v="3521" actId="165"/>
          <ac:grpSpMkLst>
            <pc:docMk/>
            <pc:sldMk cId="2282948870" sldId="280"/>
            <ac:grpSpMk id="11" creationId="{60A3AF6B-0B5B-DE07-7723-89B2AF486AA8}"/>
          </ac:grpSpMkLst>
        </pc:grpChg>
        <pc:grpChg chg="add del mod">
          <ac:chgData name="明阳 阮" userId="a4dcf2889a22c6f9" providerId="LiveId" clId="{6EB816BF-13D3-4F0A-A2A7-37CC422B2FC6}" dt="2024-01-31T05:22:40.867" v="4376" actId="478"/>
          <ac:grpSpMkLst>
            <pc:docMk/>
            <pc:sldMk cId="2282948870" sldId="280"/>
            <ac:grpSpMk id="40" creationId="{BFA68461-F52A-0790-4C0C-C8780593098D}"/>
          </ac:grpSpMkLst>
        </pc:grpChg>
        <pc:grpChg chg="add mod">
          <ac:chgData name="明阳 阮" userId="a4dcf2889a22c6f9" providerId="LiveId" clId="{6EB816BF-13D3-4F0A-A2A7-37CC422B2FC6}" dt="2024-01-31T05:23:59.278" v="4414"/>
          <ac:grpSpMkLst>
            <pc:docMk/>
            <pc:sldMk cId="2282948870" sldId="280"/>
            <ac:grpSpMk id="74" creationId="{F143D675-4501-AB36-2B58-CCC394A8F67E}"/>
          </ac:grpSpMkLst>
        </pc:grpChg>
        <pc:picChg chg="add del mod">
          <ac:chgData name="明阳 阮" userId="a4dcf2889a22c6f9" providerId="LiveId" clId="{6EB816BF-13D3-4F0A-A2A7-37CC422B2FC6}" dt="2024-01-31T04:54:10.334" v="3704" actId="21"/>
          <ac:picMkLst>
            <pc:docMk/>
            <pc:sldMk cId="2282948870" sldId="280"/>
            <ac:picMk id="12" creationId="{DD4004F3-A1D4-97B0-6DBB-7907C61E4EFC}"/>
          </ac:picMkLst>
        </pc:picChg>
        <pc:picChg chg="add del mod">
          <ac:chgData name="明阳 阮" userId="a4dcf2889a22c6f9" providerId="LiveId" clId="{6EB816BF-13D3-4F0A-A2A7-37CC422B2FC6}" dt="2024-01-31T04:54:10.334" v="3704" actId="21"/>
          <ac:picMkLst>
            <pc:docMk/>
            <pc:sldMk cId="2282948870" sldId="280"/>
            <ac:picMk id="13" creationId="{F4CC222D-0270-F2F5-CF24-7CB033476E2E}"/>
          </ac:picMkLst>
        </pc:picChg>
        <pc:picChg chg="add del mod">
          <ac:chgData name="明阳 阮" userId="a4dcf2889a22c6f9" providerId="LiveId" clId="{6EB816BF-13D3-4F0A-A2A7-37CC422B2FC6}" dt="2024-01-31T04:54:10.334" v="3704" actId="21"/>
          <ac:picMkLst>
            <pc:docMk/>
            <pc:sldMk cId="2282948870" sldId="280"/>
            <ac:picMk id="14" creationId="{FB9B2A7E-F816-03F2-39A5-AAC2877C2290}"/>
          </ac:picMkLst>
        </pc:picChg>
        <pc:picChg chg="add del mod">
          <ac:chgData name="明阳 阮" userId="a4dcf2889a22c6f9" providerId="LiveId" clId="{6EB816BF-13D3-4F0A-A2A7-37CC422B2FC6}" dt="2024-01-31T05:05:41.812" v="3809" actId="478"/>
          <ac:picMkLst>
            <pc:docMk/>
            <pc:sldMk cId="2282948870" sldId="280"/>
            <ac:picMk id="15" creationId="{DD4004F3-A1D4-97B0-6DBB-7907C61E4EFC}"/>
          </ac:picMkLst>
        </pc:picChg>
        <pc:picChg chg="add del mod">
          <ac:chgData name="明阳 阮" userId="a4dcf2889a22c6f9" providerId="LiveId" clId="{6EB816BF-13D3-4F0A-A2A7-37CC422B2FC6}" dt="2024-01-31T05:05:41.812" v="3809" actId="478"/>
          <ac:picMkLst>
            <pc:docMk/>
            <pc:sldMk cId="2282948870" sldId="280"/>
            <ac:picMk id="16" creationId="{F4CC222D-0270-F2F5-CF24-7CB033476E2E}"/>
          </ac:picMkLst>
        </pc:picChg>
        <pc:picChg chg="add del mod">
          <ac:chgData name="明阳 阮" userId="a4dcf2889a22c6f9" providerId="LiveId" clId="{6EB816BF-13D3-4F0A-A2A7-37CC422B2FC6}" dt="2024-01-31T05:05:41.812" v="3809" actId="478"/>
          <ac:picMkLst>
            <pc:docMk/>
            <pc:sldMk cId="2282948870" sldId="280"/>
            <ac:picMk id="17" creationId="{FB9B2A7E-F816-03F2-39A5-AAC2877C2290}"/>
          </ac:picMkLst>
        </pc:picChg>
        <pc:picChg chg="add del mod">
          <ac:chgData name="明阳 阮" userId="a4dcf2889a22c6f9" providerId="LiveId" clId="{6EB816BF-13D3-4F0A-A2A7-37CC422B2FC6}" dt="2024-01-31T05:16:20.300" v="4188" actId="478"/>
          <ac:picMkLst>
            <pc:docMk/>
            <pc:sldMk cId="2282948870" sldId="280"/>
            <ac:picMk id="28" creationId="{FBC7D656-B7B8-3636-7BE7-E9496ED75BCE}"/>
          </ac:picMkLst>
        </pc:picChg>
        <pc:picChg chg="add del mod">
          <ac:chgData name="明阳 阮" userId="a4dcf2889a22c6f9" providerId="LiveId" clId="{6EB816BF-13D3-4F0A-A2A7-37CC422B2FC6}" dt="2024-01-31T05:16:20.300" v="4188" actId="478"/>
          <ac:picMkLst>
            <pc:docMk/>
            <pc:sldMk cId="2282948870" sldId="280"/>
            <ac:picMk id="31" creationId="{1287BD26-C947-8407-BE96-EE76E739F40A}"/>
          </ac:picMkLst>
        </pc:picChg>
        <pc:picChg chg="add del mod">
          <ac:chgData name="明阳 阮" userId="a4dcf2889a22c6f9" providerId="LiveId" clId="{6EB816BF-13D3-4F0A-A2A7-37CC422B2FC6}" dt="2024-01-31T05:16:20.300" v="4188" actId="478"/>
          <ac:picMkLst>
            <pc:docMk/>
            <pc:sldMk cId="2282948870" sldId="280"/>
            <ac:picMk id="34" creationId="{AD0F7BDA-51A0-4798-0C6C-0BFE71156BF0}"/>
          </ac:picMkLst>
        </pc:picChg>
        <pc:picChg chg="mod">
          <ac:chgData name="明阳 阮" userId="a4dcf2889a22c6f9" providerId="LiveId" clId="{6EB816BF-13D3-4F0A-A2A7-37CC422B2FC6}" dt="2024-01-31T05:16:32.987" v="4195" actId="20577"/>
          <ac:picMkLst>
            <pc:docMk/>
            <pc:sldMk cId="2282948870" sldId="280"/>
            <ac:picMk id="41" creationId="{DCD21597-99C0-4EB2-A428-479A76D42797}"/>
          </ac:picMkLst>
        </pc:picChg>
        <pc:picChg chg="mod">
          <ac:chgData name="明阳 阮" userId="a4dcf2889a22c6f9" providerId="LiveId" clId="{6EB816BF-13D3-4F0A-A2A7-37CC422B2FC6}" dt="2024-01-31T05:16:32.987" v="4195" actId="20577"/>
          <ac:picMkLst>
            <pc:docMk/>
            <pc:sldMk cId="2282948870" sldId="280"/>
            <ac:picMk id="44" creationId="{40E5AB18-0E69-6F06-D568-0A48B16C2C89}"/>
          </ac:picMkLst>
        </pc:picChg>
        <pc:picChg chg="mod">
          <ac:chgData name="明阳 阮" userId="a4dcf2889a22c6f9" providerId="LiveId" clId="{6EB816BF-13D3-4F0A-A2A7-37CC422B2FC6}" dt="2024-01-31T05:16:32.987" v="4195" actId="20577"/>
          <ac:picMkLst>
            <pc:docMk/>
            <pc:sldMk cId="2282948870" sldId="280"/>
            <ac:picMk id="47" creationId="{C8A285BD-B5CE-E4D3-728B-346BE38AFEFD}"/>
          </ac:picMkLst>
        </pc:picChg>
        <pc:picChg chg="add del mod">
          <ac:chgData name="明阳 阮" userId="a4dcf2889a22c6f9" providerId="LiveId" clId="{6EB816BF-13D3-4F0A-A2A7-37CC422B2FC6}" dt="2024-01-31T05:23:29.933" v="4403" actId="478"/>
          <ac:picMkLst>
            <pc:docMk/>
            <pc:sldMk cId="2282948870" sldId="280"/>
            <ac:picMk id="50" creationId="{B03FBC02-67D4-3B8B-ED78-AE4C2462776F}"/>
          </ac:picMkLst>
        </pc:picChg>
        <pc:picChg chg="add del mod">
          <ac:chgData name="明阳 阮" userId="a4dcf2889a22c6f9" providerId="LiveId" clId="{6EB816BF-13D3-4F0A-A2A7-37CC422B2FC6}" dt="2024-01-31T05:23:29.933" v="4403" actId="478"/>
          <ac:picMkLst>
            <pc:docMk/>
            <pc:sldMk cId="2282948870" sldId="280"/>
            <ac:picMk id="53" creationId="{85A74D44-09EB-5BE1-7486-C5F16DBA29D2}"/>
          </ac:picMkLst>
        </pc:picChg>
        <pc:picChg chg="add del mod">
          <ac:chgData name="明阳 阮" userId="a4dcf2889a22c6f9" providerId="LiveId" clId="{6EB816BF-13D3-4F0A-A2A7-37CC422B2FC6}" dt="2024-01-31T05:23:29.933" v="4403" actId="478"/>
          <ac:picMkLst>
            <pc:docMk/>
            <pc:sldMk cId="2282948870" sldId="280"/>
            <ac:picMk id="56" creationId="{D202DD57-46B3-665B-C4AF-3D07BA49E86F}"/>
          </ac:picMkLst>
        </pc:picChg>
        <pc:picChg chg="add del mod">
          <ac:chgData name="明阳 阮" userId="a4dcf2889a22c6f9" providerId="LiveId" clId="{6EB816BF-13D3-4F0A-A2A7-37CC422B2FC6}" dt="2024-01-31T05:23:57.841" v="4413" actId="478"/>
          <ac:picMkLst>
            <pc:docMk/>
            <pc:sldMk cId="2282948870" sldId="280"/>
            <ac:picMk id="62" creationId="{8C35785D-81BB-8D60-9F33-D0C8BEB66129}"/>
          </ac:picMkLst>
        </pc:picChg>
        <pc:picChg chg="add del mod">
          <ac:chgData name="明阳 阮" userId="a4dcf2889a22c6f9" providerId="LiveId" clId="{6EB816BF-13D3-4F0A-A2A7-37CC422B2FC6}" dt="2024-01-31T05:23:57.841" v="4413" actId="478"/>
          <ac:picMkLst>
            <pc:docMk/>
            <pc:sldMk cId="2282948870" sldId="280"/>
            <ac:picMk id="65" creationId="{7446DD27-2228-E350-6E77-2B3380A7BEB2}"/>
          </ac:picMkLst>
        </pc:picChg>
        <pc:picChg chg="add del mod">
          <ac:chgData name="明阳 阮" userId="a4dcf2889a22c6f9" providerId="LiveId" clId="{6EB816BF-13D3-4F0A-A2A7-37CC422B2FC6}" dt="2024-01-31T05:23:57.841" v="4413" actId="478"/>
          <ac:picMkLst>
            <pc:docMk/>
            <pc:sldMk cId="2282948870" sldId="280"/>
            <ac:picMk id="68" creationId="{9E9683A2-047C-8AA9-50D9-319E68695E21}"/>
          </ac:picMkLst>
        </pc:picChg>
        <pc:picChg chg="mod">
          <ac:chgData name="明阳 阮" userId="a4dcf2889a22c6f9" providerId="LiveId" clId="{6EB816BF-13D3-4F0A-A2A7-37CC422B2FC6}" dt="2024-01-31T05:23:59.278" v="4414"/>
          <ac:picMkLst>
            <pc:docMk/>
            <pc:sldMk cId="2282948870" sldId="280"/>
            <ac:picMk id="75" creationId="{998163E8-998A-2985-CFDF-090BA138C4C9}"/>
          </ac:picMkLst>
        </pc:picChg>
        <pc:picChg chg="mod">
          <ac:chgData name="明阳 阮" userId="a4dcf2889a22c6f9" providerId="LiveId" clId="{6EB816BF-13D3-4F0A-A2A7-37CC422B2FC6}" dt="2024-01-31T05:23:59.278" v="4414"/>
          <ac:picMkLst>
            <pc:docMk/>
            <pc:sldMk cId="2282948870" sldId="280"/>
            <ac:picMk id="78" creationId="{F2F7289B-E4AD-128B-8602-F55072A6BE02}"/>
          </ac:picMkLst>
        </pc:picChg>
        <pc:picChg chg="mod">
          <ac:chgData name="明阳 阮" userId="a4dcf2889a22c6f9" providerId="LiveId" clId="{6EB816BF-13D3-4F0A-A2A7-37CC422B2FC6}" dt="2024-01-31T05:23:59.278" v="4414"/>
          <ac:picMkLst>
            <pc:docMk/>
            <pc:sldMk cId="2282948870" sldId="280"/>
            <ac:picMk id="81" creationId="{466D5D94-8F58-C42D-D477-AF3E81C0C351}"/>
          </ac:picMkLst>
        </pc:picChg>
        <pc:cxnChg chg="add del mod">
          <ac:chgData name="明阳 阮" userId="a4dcf2889a22c6f9" providerId="LiveId" clId="{6EB816BF-13D3-4F0A-A2A7-37CC422B2FC6}" dt="2024-01-31T05:05:41.812" v="3809" actId="478"/>
          <ac:cxnSpMkLst>
            <pc:docMk/>
            <pc:sldMk cId="2282948870" sldId="280"/>
            <ac:cxnSpMk id="20" creationId="{7597C5DF-B8F3-AE9A-CE02-7CD87DCD2994}"/>
          </ac:cxnSpMkLst>
        </pc:cxnChg>
        <pc:cxnChg chg="add del mod">
          <ac:chgData name="明阳 阮" userId="a4dcf2889a22c6f9" providerId="LiveId" clId="{6EB816BF-13D3-4F0A-A2A7-37CC422B2FC6}" dt="2024-01-31T05:05:41.812" v="3809" actId="478"/>
          <ac:cxnSpMkLst>
            <pc:docMk/>
            <pc:sldMk cId="2282948870" sldId="280"/>
            <ac:cxnSpMk id="22" creationId="{7E1B6A75-121A-1536-C685-AB9413805D41}"/>
          </ac:cxnSpMkLst>
        </pc:cxnChg>
        <pc:cxnChg chg="add del mod">
          <ac:chgData name="明阳 阮" userId="a4dcf2889a22c6f9" providerId="LiveId" clId="{6EB816BF-13D3-4F0A-A2A7-37CC422B2FC6}" dt="2024-01-31T05:05:41.812" v="3809" actId="478"/>
          <ac:cxnSpMkLst>
            <pc:docMk/>
            <pc:sldMk cId="2282948870" sldId="280"/>
            <ac:cxnSpMk id="27" creationId="{D3B05787-23D4-7385-6518-3DDAFC83938F}"/>
          </ac:cxnSpMkLst>
        </pc:cxnChg>
        <pc:cxnChg chg="add del mod">
          <ac:chgData name="明阳 阮" userId="a4dcf2889a22c6f9" providerId="LiveId" clId="{6EB816BF-13D3-4F0A-A2A7-37CC422B2FC6}" dt="2024-01-31T05:16:20.300" v="4188" actId="478"/>
          <ac:cxnSpMkLst>
            <pc:docMk/>
            <pc:sldMk cId="2282948870" sldId="280"/>
            <ac:cxnSpMk id="30" creationId="{9200E948-B040-8DF7-41C0-A327734FEF92}"/>
          </ac:cxnSpMkLst>
        </pc:cxnChg>
        <pc:cxnChg chg="add del mod">
          <ac:chgData name="明阳 阮" userId="a4dcf2889a22c6f9" providerId="LiveId" clId="{6EB816BF-13D3-4F0A-A2A7-37CC422B2FC6}" dt="2024-01-31T05:16:20.300" v="4188" actId="478"/>
          <ac:cxnSpMkLst>
            <pc:docMk/>
            <pc:sldMk cId="2282948870" sldId="280"/>
            <ac:cxnSpMk id="33" creationId="{EC23614F-FC47-71AA-4FFF-4FB6B489FB2E}"/>
          </ac:cxnSpMkLst>
        </pc:cxnChg>
        <pc:cxnChg chg="add del mod">
          <ac:chgData name="明阳 阮" userId="a4dcf2889a22c6f9" providerId="LiveId" clId="{6EB816BF-13D3-4F0A-A2A7-37CC422B2FC6}" dt="2024-01-31T05:16:20.300" v="4188" actId="478"/>
          <ac:cxnSpMkLst>
            <pc:docMk/>
            <pc:sldMk cId="2282948870" sldId="280"/>
            <ac:cxnSpMk id="36" creationId="{863BC187-C670-8ACE-E25F-C673053DEEF9}"/>
          </ac:cxnSpMkLst>
        </pc:cxnChg>
        <pc:cxnChg chg="mod">
          <ac:chgData name="明阳 阮" userId="a4dcf2889a22c6f9" providerId="LiveId" clId="{6EB816BF-13D3-4F0A-A2A7-37CC422B2FC6}" dt="2024-01-31T05:22:40.867" v="4376" actId="478"/>
          <ac:cxnSpMkLst>
            <pc:docMk/>
            <pc:sldMk cId="2282948870" sldId="280"/>
            <ac:cxnSpMk id="43" creationId="{24395A2A-016A-E3CB-A6A7-66446454C255}"/>
          </ac:cxnSpMkLst>
        </pc:cxnChg>
        <pc:cxnChg chg="mod">
          <ac:chgData name="明阳 阮" userId="a4dcf2889a22c6f9" providerId="LiveId" clId="{6EB816BF-13D3-4F0A-A2A7-37CC422B2FC6}" dt="2024-01-31T05:16:32.987" v="4195" actId="20577"/>
          <ac:cxnSpMkLst>
            <pc:docMk/>
            <pc:sldMk cId="2282948870" sldId="280"/>
            <ac:cxnSpMk id="46" creationId="{796DF590-2F91-E53B-7161-B3E0C14944D5}"/>
          </ac:cxnSpMkLst>
        </pc:cxnChg>
        <pc:cxnChg chg="mod">
          <ac:chgData name="明阳 阮" userId="a4dcf2889a22c6f9" providerId="LiveId" clId="{6EB816BF-13D3-4F0A-A2A7-37CC422B2FC6}" dt="2024-01-31T05:16:32.987" v="4195" actId="20577"/>
          <ac:cxnSpMkLst>
            <pc:docMk/>
            <pc:sldMk cId="2282948870" sldId="280"/>
            <ac:cxnSpMk id="49" creationId="{EB8C76E3-3B67-0753-E1A2-997CEA3CAE6F}"/>
          </ac:cxnSpMkLst>
        </pc:cxnChg>
        <pc:cxnChg chg="add del mod">
          <ac:chgData name="明阳 阮" userId="a4dcf2889a22c6f9" providerId="LiveId" clId="{6EB816BF-13D3-4F0A-A2A7-37CC422B2FC6}" dt="2024-01-31T05:23:29.933" v="4403" actId="478"/>
          <ac:cxnSpMkLst>
            <pc:docMk/>
            <pc:sldMk cId="2282948870" sldId="280"/>
            <ac:cxnSpMk id="52" creationId="{C03D0E88-A404-6CFB-0B42-548DEF9EC4E9}"/>
          </ac:cxnSpMkLst>
        </pc:cxnChg>
        <pc:cxnChg chg="add del mod">
          <ac:chgData name="明阳 阮" userId="a4dcf2889a22c6f9" providerId="LiveId" clId="{6EB816BF-13D3-4F0A-A2A7-37CC422B2FC6}" dt="2024-01-31T05:23:29.933" v="4403" actId="478"/>
          <ac:cxnSpMkLst>
            <pc:docMk/>
            <pc:sldMk cId="2282948870" sldId="280"/>
            <ac:cxnSpMk id="55" creationId="{5A8F81D8-01C8-69FB-0421-A5FC73977C14}"/>
          </ac:cxnSpMkLst>
        </pc:cxnChg>
        <pc:cxnChg chg="add del mod">
          <ac:chgData name="明阳 阮" userId="a4dcf2889a22c6f9" providerId="LiveId" clId="{6EB816BF-13D3-4F0A-A2A7-37CC422B2FC6}" dt="2024-01-31T05:23:29.933" v="4403" actId="478"/>
          <ac:cxnSpMkLst>
            <pc:docMk/>
            <pc:sldMk cId="2282948870" sldId="280"/>
            <ac:cxnSpMk id="58" creationId="{D1196D62-5397-38DF-ACBD-304B2CE4886C}"/>
          </ac:cxnSpMkLst>
        </pc:cxnChg>
        <pc:cxnChg chg="add del mod">
          <ac:chgData name="明阳 阮" userId="a4dcf2889a22c6f9" providerId="LiveId" clId="{6EB816BF-13D3-4F0A-A2A7-37CC422B2FC6}" dt="2024-01-31T05:23:57.841" v="4413" actId="478"/>
          <ac:cxnSpMkLst>
            <pc:docMk/>
            <pc:sldMk cId="2282948870" sldId="280"/>
            <ac:cxnSpMk id="64" creationId="{2CEEC2FD-80C2-2F07-E057-5AC60AA0E38E}"/>
          </ac:cxnSpMkLst>
        </pc:cxnChg>
        <pc:cxnChg chg="add del mod">
          <ac:chgData name="明阳 阮" userId="a4dcf2889a22c6f9" providerId="LiveId" clId="{6EB816BF-13D3-4F0A-A2A7-37CC422B2FC6}" dt="2024-01-31T05:23:57.841" v="4413" actId="478"/>
          <ac:cxnSpMkLst>
            <pc:docMk/>
            <pc:sldMk cId="2282948870" sldId="280"/>
            <ac:cxnSpMk id="67" creationId="{CAFA3110-D612-62DC-2A2B-EC76F8ED485E}"/>
          </ac:cxnSpMkLst>
        </pc:cxnChg>
        <pc:cxnChg chg="add del mod">
          <ac:chgData name="明阳 阮" userId="a4dcf2889a22c6f9" providerId="LiveId" clId="{6EB816BF-13D3-4F0A-A2A7-37CC422B2FC6}" dt="2024-01-31T05:23:57.841" v="4413" actId="478"/>
          <ac:cxnSpMkLst>
            <pc:docMk/>
            <pc:sldMk cId="2282948870" sldId="280"/>
            <ac:cxnSpMk id="70" creationId="{0E5DE354-B0C1-BB18-DB58-BFF69C22BAE3}"/>
          </ac:cxnSpMkLst>
        </pc:cxnChg>
        <pc:cxnChg chg="mod">
          <ac:chgData name="明阳 阮" userId="a4dcf2889a22c6f9" providerId="LiveId" clId="{6EB816BF-13D3-4F0A-A2A7-37CC422B2FC6}" dt="2024-01-31T05:23:59.278" v="4414"/>
          <ac:cxnSpMkLst>
            <pc:docMk/>
            <pc:sldMk cId="2282948870" sldId="280"/>
            <ac:cxnSpMk id="77" creationId="{6B21B7B4-9718-8E22-BAB5-36622F57562B}"/>
          </ac:cxnSpMkLst>
        </pc:cxnChg>
        <pc:cxnChg chg="mod">
          <ac:chgData name="明阳 阮" userId="a4dcf2889a22c6f9" providerId="LiveId" clId="{6EB816BF-13D3-4F0A-A2A7-37CC422B2FC6}" dt="2024-01-31T05:23:59.278" v="4414"/>
          <ac:cxnSpMkLst>
            <pc:docMk/>
            <pc:sldMk cId="2282948870" sldId="280"/>
            <ac:cxnSpMk id="80" creationId="{0BDAC5B3-2C3D-5278-405F-ADFF6C88B674}"/>
          </ac:cxnSpMkLst>
        </pc:cxnChg>
        <pc:cxnChg chg="mod">
          <ac:chgData name="明阳 阮" userId="a4dcf2889a22c6f9" providerId="LiveId" clId="{6EB816BF-13D3-4F0A-A2A7-37CC422B2FC6}" dt="2024-01-31T05:23:59.278" v="4414"/>
          <ac:cxnSpMkLst>
            <pc:docMk/>
            <pc:sldMk cId="2282948870" sldId="280"/>
            <ac:cxnSpMk id="83" creationId="{304C00E0-0330-3A48-8CCF-913591D7EC0E}"/>
          </ac:cxnSpMkLst>
        </pc:cxnChg>
      </pc:sldChg>
      <pc:sldChg chg="addSp delSp modSp add mod ord">
        <pc:chgData name="明阳 阮" userId="a4dcf2889a22c6f9" providerId="LiveId" clId="{6EB816BF-13D3-4F0A-A2A7-37CC422B2FC6}" dt="2024-01-31T10:04:44.906" v="7220" actId="14100"/>
        <pc:sldMkLst>
          <pc:docMk/>
          <pc:sldMk cId="3254810983" sldId="281"/>
        </pc:sldMkLst>
        <pc:spChg chg="add del mod topLvl">
          <ac:chgData name="明阳 阮" userId="a4dcf2889a22c6f9" providerId="LiveId" clId="{6EB816BF-13D3-4F0A-A2A7-37CC422B2FC6}" dt="2024-01-31T05:09:04.459" v="3916" actId="478"/>
          <ac:spMkLst>
            <pc:docMk/>
            <pc:sldMk cId="3254810983" sldId="281"/>
            <ac:spMk id="2" creationId="{8851F03D-C2A5-3FB8-2EF5-E028A2F71E5B}"/>
          </ac:spMkLst>
        </pc:spChg>
        <pc:spChg chg="add mod ord">
          <ac:chgData name="明阳 阮" userId="a4dcf2889a22c6f9" providerId="LiveId" clId="{6EB816BF-13D3-4F0A-A2A7-37CC422B2FC6}" dt="2024-01-31T10:03:45.391" v="7208" actId="1076"/>
          <ac:spMkLst>
            <pc:docMk/>
            <pc:sldMk cId="3254810983" sldId="281"/>
            <ac:spMk id="2" creationId="{B6C3018D-2B5A-66E7-C55A-E3A56C3E2250}"/>
          </ac:spMkLst>
        </pc:spChg>
        <pc:spChg chg="add del mod topLvl">
          <ac:chgData name="明阳 阮" userId="a4dcf2889a22c6f9" providerId="LiveId" clId="{6EB816BF-13D3-4F0A-A2A7-37CC422B2FC6}" dt="2024-01-31T05:42:17.334" v="5073" actId="478"/>
          <ac:spMkLst>
            <pc:docMk/>
            <pc:sldMk cId="3254810983" sldId="281"/>
            <ac:spMk id="3" creationId="{4BAA1440-EF41-6D75-F13F-B607EECA6413}"/>
          </ac:spMkLst>
        </pc:spChg>
        <pc:spChg chg="add del mod topLvl">
          <ac:chgData name="明阳 阮" userId="a4dcf2889a22c6f9" providerId="LiveId" clId="{6EB816BF-13D3-4F0A-A2A7-37CC422B2FC6}" dt="2024-01-31T05:42:21.824" v="5074" actId="478"/>
          <ac:spMkLst>
            <pc:docMk/>
            <pc:sldMk cId="3254810983" sldId="281"/>
            <ac:spMk id="4" creationId="{1B43D63D-0CE0-D2A7-8132-A74298EA6CFD}"/>
          </ac:spMkLst>
        </pc:spChg>
        <pc:spChg chg="add del mod topLvl">
          <ac:chgData name="明阳 阮" userId="a4dcf2889a22c6f9" providerId="LiveId" clId="{6EB816BF-13D3-4F0A-A2A7-37CC422B2FC6}" dt="2024-01-31T05:42:21.824" v="5074" actId="478"/>
          <ac:spMkLst>
            <pc:docMk/>
            <pc:sldMk cId="3254810983" sldId="281"/>
            <ac:spMk id="5" creationId="{FC034698-1741-556E-C940-CE31066440E0}"/>
          </ac:spMkLst>
        </pc:spChg>
        <pc:spChg chg="add del mod topLvl">
          <ac:chgData name="明阳 阮" userId="a4dcf2889a22c6f9" providerId="LiveId" clId="{6EB816BF-13D3-4F0A-A2A7-37CC422B2FC6}" dt="2024-01-31T05:42:17.334" v="5073" actId="478"/>
          <ac:spMkLst>
            <pc:docMk/>
            <pc:sldMk cId="3254810983" sldId="281"/>
            <ac:spMk id="6" creationId="{2F511F91-A116-C87A-8CD3-88469902B31D}"/>
          </ac:spMkLst>
        </pc:spChg>
        <pc:spChg chg="add del mod topLvl">
          <ac:chgData name="明阳 阮" userId="a4dcf2889a22c6f9" providerId="LiveId" clId="{6EB816BF-13D3-4F0A-A2A7-37CC422B2FC6}" dt="2024-01-31T05:42:21.824" v="5074" actId="478"/>
          <ac:spMkLst>
            <pc:docMk/>
            <pc:sldMk cId="3254810983" sldId="281"/>
            <ac:spMk id="7" creationId="{0544EA71-AE00-DB6C-DAA9-FF0DF67A1A64}"/>
          </ac:spMkLst>
        </pc:spChg>
        <pc:spChg chg="add del mod topLvl">
          <ac:chgData name="明阳 阮" userId="a4dcf2889a22c6f9" providerId="LiveId" clId="{6EB816BF-13D3-4F0A-A2A7-37CC422B2FC6}" dt="2024-01-31T05:42:17.334" v="5073" actId="478"/>
          <ac:spMkLst>
            <pc:docMk/>
            <pc:sldMk cId="3254810983" sldId="281"/>
            <ac:spMk id="8" creationId="{D860649F-2E81-F5D4-97FE-09C3822C8191}"/>
          </ac:spMkLst>
        </pc:spChg>
        <pc:spChg chg="add del mod topLvl">
          <ac:chgData name="明阳 阮" userId="a4dcf2889a22c6f9" providerId="LiveId" clId="{6EB816BF-13D3-4F0A-A2A7-37CC422B2FC6}" dt="2024-01-31T05:42:21.824" v="5074" actId="478"/>
          <ac:spMkLst>
            <pc:docMk/>
            <pc:sldMk cId="3254810983" sldId="281"/>
            <ac:spMk id="9" creationId="{470ED4D9-BECA-CC02-A2E3-B200CE886C5D}"/>
          </ac:spMkLst>
        </pc:spChg>
        <pc:spChg chg="mod">
          <ac:chgData name="明阳 阮" userId="a4dcf2889a22c6f9" providerId="LiveId" clId="{6EB816BF-13D3-4F0A-A2A7-37CC422B2FC6}" dt="2024-01-31T10:02:59.252" v="7185"/>
          <ac:spMkLst>
            <pc:docMk/>
            <pc:sldMk cId="3254810983" sldId="281"/>
            <ac:spMk id="9" creationId="{C847E2E8-868A-CB21-9A2D-19F0EB4365A0}"/>
          </ac:spMkLst>
        </pc:spChg>
        <pc:spChg chg="add del mod topLvl">
          <ac:chgData name="明阳 阮" userId="a4dcf2889a22c6f9" providerId="LiveId" clId="{6EB816BF-13D3-4F0A-A2A7-37CC422B2FC6}" dt="2024-01-31T05:42:17.334" v="5073" actId="478"/>
          <ac:spMkLst>
            <pc:docMk/>
            <pc:sldMk cId="3254810983" sldId="281"/>
            <ac:spMk id="10" creationId="{6999DE14-8E0C-5C81-ACD7-F292B85BBA99}"/>
          </ac:spMkLst>
        </pc:spChg>
        <pc:spChg chg="mod">
          <ac:chgData name="明阳 阮" userId="a4dcf2889a22c6f9" providerId="LiveId" clId="{6EB816BF-13D3-4F0A-A2A7-37CC422B2FC6}" dt="2024-01-31T10:02:59.252" v="7185"/>
          <ac:spMkLst>
            <pc:docMk/>
            <pc:sldMk cId="3254810983" sldId="281"/>
            <ac:spMk id="11" creationId="{14D8CF96-8620-1E7C-C5F1-26698634CF22}"/>
          </ac:spMkLst>
        </pc:spChg>
        <pc:spChg chg="mod">
          <ac:chgData name="明阳 阮" userId="a4dcf2889a22c6f9" providerId="LiveId" clId="{6EB816BF-13D3-4F0A-A2A7-37CC422B2FC6}" dt="2024-01-31T10:02:59.252" v="7185"/>
          <ac:spMkLst>
            <pc:docMk/>
            <pc:sldMk cId="3254810983" sldId="281"/>
            <ac:spMk id="13" creationId="{92DB53B7-F984-29E3-91C0-F6A536A90965}"/>
          </ac:spMkLst>
        </pc:spChg>
        <pc:spChg chg="add mod">
          <ac:chgData name="明阳 阮" userId="a4dcf2889a22c6f9" providerId="LiveId" clId="{6EB816BF-13D3-4F0A-A2A7-37CC422B2FC6}" dt="2024-01-31T10:03:55.710" v="7209"/>
          <ac:spMkLst>
            <pc:docMk/>
            <pc:sldMk cId="3254810983" sldId="281"/>
            <ac:spMk id="17" creationId="{498F8C23-B82E-BF5A-8C06-C7C6B2C1719F}"/>
          </ac:spMkLst>
        </pc:spChg>
        <pc:spChg chg="add del mod">
          <ac:chgData name="明阳 阮" userId="a4dcf2889a22c6f9" providerId="LiveId" clId="{6EB816BF-13D3-4F0A-A2A7-37CC422B2FC6}" dt="2024-01-31T05:03:38.951" v="3789" actId="478"/>
          <ac:spMkLst>
            <pc:docMk/>
            <pc:sldMk cId="3254810983" sldId="281"/>
            <ac:spMk id="18" creationId="{F64A12C0-0946-778B-58D9-0257ED75C3C1}"/>
          </ac:spMkLst>
        </pc:spChg>
        <pc:spChg chg="add mod">
          <ac:chgData name="明阳 阮" userId="a4dcf2889a22c6f9" providerId="LiveId" clId="{6EB816BF-13D3-4F0A-A2A7-37CC422B2FC6}" dt="2024-01-31T10:04:18.978" v="7215" actId="1076"/>
          <ac:spMkLst>
            <pc:docMk/>
            <pc:sldMk cId="3254810983" sldId="281"/>
            <ac:spMk id="19" creationId="{3328E3F4-D53F-DEBC-1425-1B7F0EABE836}"/>
          </ac:spMkLst>
        </pc:spChg>
        <pc:spChg chg="add del mod">
          <ac:chgData name="明阳 阮" userId="a4dcf2889a22c6f9" providerId="LiveId" clId="{6EB816BF-13D3-4F0A-A2A7-37CC422B2FC6}" dt="2024-01-31T05:03:38.951" v="3789" actId="478"/>
          <ac:spMkLst>
            <pc:docMk/>
            <pc:sldMk cId="3254810983" sldId="281"/>
            <ac:spMk id="20" creationId="{AAA165C9-C8CC-5640-B865-EC7EEB487D23}"/>
          </ac:spMkLst>
        </pc:spChg>
        <pc:spChg chg="add mod">
          <ac:chgData name="明阳 阮" userId="a4dcf2889a22c6f9" providerId="LiveId" clId="{6EB816BF-13D3-4F0A-A2A7-37CC422B2FC6}" dt="2024-01-31T10:04:37.762" v="7219" actId="1076"/>
          <ac:spMkLst>
            <pc:docMk/>
            <pc:sldMk cId="3254810983" sldId="281"/>
            <ac:spMk id="22" creationId="{BFB2D899-ACD5-A20C-191E-E7F00BA82411}"/>
          </ac:spMkLst>
        </pc:spChg>
        <pc:spChg chg="add del mod">
          <ac:chgData name="明阳 阮" userId="a4dcf2889a22c6f9" providerId="LiveId" clId="{6EB816BF-13D3-4F0A-A2A7-37CC422B2FC6}" dt="2024-01-31T05:06:27.719" v="3820" actId="478"/>
          <ac:spMkLst>
            <pc:docMk/>
            <pc:sldMk cId="3254810983" sldId="281"/>
            <ac:spMk id="23" creationId="{231BBA5D-22CA-045B-5108-32AD967967E7}"/>
          </ac:spMkLst>
        </pc:spChg>
        <pc:spChg chg="add del mod">
          <ac:chgData name="明阳 阮" userId="a4dcf2889a22c6f9" providerId="LiveId" clId="{6EB816BF-13D3-4F0A-A2A7-37CC422B2FC6}" dt="2024-01-31T05:06:27.719" v="3820" actId="478"/>
          <ac:spMkLst>
            <pc:docMk/>
            <pc:sldMk cId="3254810983" sldId="281"/>
            <ac:spMk id="26" creationId="{13303779-3921-5C55-1298-F76CF2EB07D4}"/>
          </ac:spMkLst>
        </pc:spChg>
        <pc:spChg chg="add del mod">
          <ac:chgData name="明阳 阮" userId="a4dcf2889a22c6f9" providerId="LiveId" clId="{6EB816BF-13D3-4F0A-A2A7-37CC422B2FC6}" dt="2024-01-31T05:06:27.719" v="3820" actId="478"/>
          <ac:spMkLst>
            <pc:docMk/>
            <pc:sldMk cId="3254810983" sldId="281"/>
            <ac:spMk id="29" creationId="{3D151F40-3533-1CDA-A532-DE665D8DDAAB}"/>
          </ac:spMkLst>
        </pc:spChg>
        <pc:spChg chg="add del mod">
          <ac:chgData name="明阳 阮" userId="a4dcf2889a22c6f9" providerId="LiveId" clId="{6EB816BF-13D3-4F0A-A2A7-37CC422B2FC6}" dt="2024-01-31T05:16:50.586" v="4196" actId="478"/>
          <ac:spMkLst>
            <pc:docMk/>
            <pc:sldMk cId="3254810983" sldId="281"/>
            <ac:spMk id="32" creationId="{5C974AD2-FAE2-0474-974F-775631E56953}"/>
          </ac:spMkLst>
        </pc:spChg>
        <pc:spChg chg="add del mod">
          <ac:chgData name="明阳 阮" userId="a4dcf2889a22c6f9" providerId="LiveId" clId="{6EB816BF-13D3-4F0A-A2A7-37CC422B2FC6}" dt="2024-01-31T05:16:50.586" v="4196" actId="478"/>
          <ac:spMkLst>
            <pc:docMk/>
            <pc:sldMk cId="3254810983" sldId="281"/>
            <ac:spMk id="35" creationId="{3D0FD5DD-6429-8EAA-F7A7-D8A8355C7CD5}"/>
          </ac:spMkLst>
        </pc:spChg>
        <pc:spChg chg="add del mod">
          <ac:chgData name="明阳 阮" userId="a4dcf2889a22c6f9" providerId="LiveId" clId="{6EB816BF-13D3-4F0A-A2A7-37CC422B2FC6}" dt="2024-01-31T05:16:50.586" v="4196" actId="478"/>
          <ac:spMkLst>
            <pc:docMk/>
            <pc:sldMk cId="3254810983" sldId="281"/>
            <ac:spMk id="38" creationId="{54145277-942A-D5BD-E0F2-5AA35123DCD7}"/>
          </ac:spMkLst>
        </pc:spChg>
        <pc:spChg chg="add del mod">
          <ac:chgData name="明阳 阮" userId="a4dcf2889a22c6f9" providerId="LiveId" clId="{6EB816BF-13D3-4F0A-A2A7-37CC422B2FC6}" dt="2024-01-31T05:08:43.917" v="3912" actId="478"/>
          <ac:spMkLst>
            <pc:docMk/>
            <pc:sldMk cId="3254810983" sldId="281"/>
            <ac:spMk id="40" creationId="{C2E244FE-C44D-79B2-026B-BDB93068C5C7}"/>
          </ac:spMkLst>
        </pc:spChg>
        <pc:spChg chg="add mod">
          <ac:chgData name="明阳 阮" userId="a4dcf2889a22c6f9" providerId="LiveId" clId="{6EB816BF-13D3-4F0A-A2A7-37CC422B2FC6}" dt="2024-01-31T05:06:40.316" v="3823"/>
          <ac:spMkLst>
            <pc:docMk/>
            <pc:sldMk cId="3254810983" sldId="281"/>
            <ac:spMk id="41" creationId="{1C7AB3AD-B123-A49B-2C93-A9CDB570200D}"/>
          </ac:spMkLst>
        </pc:spChg>
        <pc:spChg chg="add mod">
          <ac:chgData name="明阳 阮" userId="a4dcf2889a22c6f9" providerId="LiveId" clId="{6EB816BF-13D3-4F0A-A2A7-37CC422B2FC6}" dt="2024-01-31T05:55:30.470" v="5320" actId="114"/>
          <ac:spMkLst>
            <pc:docMk/>
            <pc:sldMk cId="3254810983" sldId="281"/>
            <ac:spMk id="42" creationId="{20088F83-9485-65A4-4469-6E622BD16504}"/>
          </ac:spMkLst>
        </pc:spChg>
        <pc:spChg chg="del mod topLvl">
          <ac:chgData name="明阳 阮" userId="a4dcf2889a22c6f9" providerId="LiveId" clId="{6EB816BF-13D3-4F0A-A2A7-37CC422B2FC6}" dt="2024-01-31T05:23:03.671" v="4385" actId="478"/>
          <ac:spMkLst>
            <pc:docMk/>
            <pc:sldMk cId="3254810983" sldId="281"/>
            <ac:spMk id="45" creationId="{5E7DD5A1-A59D-FDEB-85AE-C4E89CF93FEF}"/>
          </ac:spMkLst>
        </pc:spChg>
        <pc:spChg chg="del mod topLvl">
          <ac:chgData name="明阳 阮" userId="a4dcf2889a22c6f9" providerId="LiveId" clId="{6EB816BF-13D3-4F0A-A2A7-37CC422B2FC6}" dt="2024-01-31T05:23:03.671" v="4385" actId="478"/>
          <ac:spMkLst>
            <pc:docMk/>
            <pc:sldMk cId="3254810983" sldId="281"/>
            <ac:spMk id="48" creationId="{626C5A9B-918F-7B84-042C-C039953812D0}"/>
          </ac:spMkLst>
        </pc:spChg>
        <pc:spChg chg="del mod topLvl">
          <ac:chgData name="明阳 阮" userId="a4dcf2889a22c6f9" providerId="LiveId" clId="{6EB816BF-13D3-4F0A-A2A7-37CC422B2FC6}" dt="2024-01-31T05:23:03.671" v="4385" actId="478"/>
          <ac:spMkLst>
            <pc:docMk/>
            <pc:sldMk cId="3254810983" sldId="281"/>
            <ac:spMk id="51" creationId="{31463192-421C-6580-50AD-EB7DED48332D}"/>
          </ac:spMkLst>
        </pc:spChg>
        <pc:spChg chg="add del mod">
          <ac:chgData name="明阳 阮" userId="a4dcf2889a22c6f9" providerId="LiveId" clId="{6EB816BF-13D3-4F0A-A2A7-37CC422B2FC6}" dt="2024-01-31T05:23:45.347" v="4411" actId="478"/>
          <ac:spMkLst>
            <pc:docMk/>
            <pc:sldMk cId="3254810983" sldId="281"/>
            <ac:spMk id="54" creationId="{3D1CBB7B-9840-7876-28EA-363C1D815EB7}"/>
          </ac:spMkLst>
        </pc:spChg>
        <pc:spChg chg="add del mod">
          <ac:chgData name="明阳 阮" userId="a4dcf2889a22c6f9" providerId="LiveId" clId="{6EB816BF-13D3-4F0A-A2A7-37CC422B2FC6}" dt="2024-01-31T05:23:45.347" v="4411" actId="478"/>
          <ac:spMkLst>
            <pc:docMk/>
            <pc:sldMk cId="3254810983" sldId="281"/>
            <ac:spMk id="57" creationId="{7DB22640-74A6-BAA4-3AEA-CD85819E6BD8}"/>
          </ac:spMkLst>
        </pc:spChg>
        <pc:spChg chg="add del mod">
          <ac:chgData name="明阳 阮" userId="a4dcf2889a22c6f9" providerId="LiveId" clId="{6EB816BF-13D3-4F0A-A2A7-37CC422B2FC6}" dt="2024-01-31T05:23:45.347" v="4411" actId="478"/>
          <ac:spMkLst>
            <pc:docMk/>
            <pc:sldMk cId="3254810983" sldId="281"/>
            <ac:spMk id="60" creationId="{E1CB9344-CD6F-9491-AF16-45BF52C71868}"/>
          </ac:spMkLst>
        </pc:spChg>
        <pc:spChg chg="add del mod">
          <ac:chgData name="明阳 阮" userId="a4dcf2889a22c6f9" providerId="LiveId" clId="{6EB816BF-13D3-4F0A-A2A7-37CC422B2FC6}" dt="2024-01-31T05:23:45.347" v="4411" actId="478"/>
          <ac:spMkLst>
            <pc:docMk/>
            <pc:sldMk cId="3254810983" sldId="281"/>
            <ac:spMk id="62" creationId="{3CBD3A40-1B90-D6E3-BB5C-CBB3D7B54954}"/>
          </ac:spMkLst>
        </pc:spChg>
        <pc:spChg chg="add del mod">
          <ac:chgData name="明阳 阮" userId="a4dcf2889a22c6f9" providerId="LiveId" clId="{6EB816BF-13D3-4F0A-A2A7-37CC422B2FC6}" dt="2024-01-31T05:23:45.347" v="4411" actId="478"/>
          <ac:spMkLst>
            <pc:docMk/>
            <pc:sldMk cId="3254810983" sldId="281"/>
            <ac:spMk id="63" creationId="{EBB01895-3669-CE2B-34AD-C48249D1155E}"/>
          </ac:spMkLst>
        </pc:spChg>
        <pc:spChg chg="add del mod">
          <ac:chgData name="明阳 阮" userId="a4dcf2889a22c6f9" providerId="LiveId" clId="{6EB816BF-13D3-4F0A-A2A7-37CC422B2FC6}" dt="2024-01-31T05:23:45.347" v="4411" actId="478"/>
          <ac:spMkLst>
            <pc:docMk/>
            <pc:sldMk cId="3254810983" sldId="281"/>
            <ac:spMk id="64" creationId="{79A287A8-C287-30B7-EF0C-44BB6411203E}"/>
          </ac:spMkLst>
        </pc:spChg>
        <pc:spChg chg="add del mod">
          <ac:chgData name="明阳 阮" userId="a4dcf2889a22c6f9" providerId="LiveId" clId="{6EB816BF-13D3-4F0A-A2A7-37CC422B2FC6}" dt="2024-01-31T05:24:26.914" v="4416" actId="478"/>
          <ac:spMkLst>
            <pc:docMk/>
            <pc:sldMk cId="3254810983" sldId="281"/>
            <ac:spMk id="66" creationId="{E30F6734-7BBC-8952-81F0-C4A104AECFCE}"/>
          </ac:spMkLst>
        </pc:spChg>
        <pc:spChg chg="add del mod">
          <ac:chgData name="明阳 阮" userId="a4dcf2889a22c6f9" providerId="LiveId" clId="{6EB816BF-13D3-4F0A-A2A7-37CC422B2FC6}" dt="2024-01-31T05:24:26.914" v="4416" actId="478"/>
          <ac:spMkLst>
            <pc:docMk/>
            <pc:sldMk cId="3254810983" sldId="281"/>
            <ac:spMk id="69" creationId="{60BAF66E-A3C5-C598-8297-2F2DDF212DC2}"/>
          </ac:spMkLst>
        </pc:spChg>
        <pc:spChg chg="add del mod">
          <ac:chgData name="明阳 阮" userId="a4dcf2889a22c6f9" providerId="LiveId" clId="{6EB816BF-13D3-4F0A-A2A7-37CC422B2FC6}" dt="2024-01-31T05:24:26.914" v="4416" actId="478"/>
          <ac:spMkLst>
            <pc:docMk/>
            <pc:sldMk cId="3254810983" sldId="281"/>
            <ac:spMk id="72" creationId="{56280980-18C5-5A92-AAD5-36DD1D68C581}"/>
          </ac:spMkLst>
        </pc:spChg>
        <pc:spChg chg="add del mod">
          <ac:chgData name="明阳 阮" userId="a4dcf2889a22c6f9" providerId="LiveId" clId="{6EB816BF-13D3-4F0A-A2A7-37CC422B2FC6}" dt="2024-01-31T05:24:26.914" v="4416" actId="478"/>
          <ac:spMkLst>
            <pc:docMk/>
            <pc:sldMk cId="3254810983" sldId="281"/>
            <ac:spMk id="74" creationId="{D176579F-835A-5404-B4B0-FD2FE1D5C985}"/>
          </ac:spMkLst>
        </pc:spChg>
        <pc:spChg chg="add del mod">
          <ac:chgData name="明阳 阮" userId="a4dcf2889a22c6f9" providerId="LiveId" clId="{6EB816BF-13D3-4F0A-A2A7-37CC422B2FC6}" dt="2024-01-31T05:24:26.914" v="4416" actId="478"/>
          <ac:spMkLst>
            <pc:docMk/>
            <pc:sldMk cId="3254810983" sldId="281"/>
            <ac:spMk id="75" creationId="{52314B92-CDA4-7A40-3275-0552ABB729EB}"/>
          </ac:spMkLst>
        </pc:spChg>
        <pc:spChg chg="add del mod">
          <ac:chgData name="明阳 阮" userId="a4dcf2889a22c6f9" providerId="LiveId" clId="{6EB816BF-13D3-4F0A-A2A7-37CC422B2FC6}" dt="2024-01-31T05:24:26.914" v="4416" actId="478"/>
          <ac:spMkLst>
            <pc:docMk/>
            <pc:sldMk cId="3254810983" sldId="281"/>
            <ac:spMk id="76" creationId="{BEE0E612-1386-11BC-CDCD-F8418A212741}"/>
          </ac:spMkLst>
        </pc:spChg>
        <pc:spChg chg="del mod">
          <ac:chgData name="明阳 阮" userId="a4dcf2889a22c6f9" providerId="LiveId" clId="{6EB816BF-13D3-4F0A-A2A7-37CC422B2FC6}" dt="2024-01-31T05:53:12.095" v="5263" actId="478"/>
          <ac:spMkLst>
            <pc:docMk/>
            <pc:sldMk cId="3254810983" sldId="281"/>
            <ac:spMk id="79" creationId="{0B33A108-E3AA-5861-BCFE-BBE1E8305332}"/>
          </ac:spMkLst>
        </pc:spChg>
        <pc:spChg chg="del mod">
          <ac:chgData name="明阳 阮" userId="a4dcf2889a22c6f9" providerId="LiveId" clId="{6EB816BF-13D3-4F0A-A2A7-37CC422B2FC6}" dt="2024-01-31T05:53:08.904" v="5261" actId="478"/>
          <ac:spMkLst>
            <pc:docMk/>
            <pc:sldMk cId="3254810983" sldId="281"/>
            <ac:spMk id="82" creationId="{C4E3F401-D2E6-1587-D4CF-DCD7038F1476}"/>
          </ac:spMkLst>
        </pc:spChg>
        <pc:spChg chg="del mod">
          <ac:chgData name="明阳 阮" userId="a4dcf2889a22c6f9" providerId="LiveId" clId="{6EB816BF-13D3-4F0A-A2A7-37CC422B2FC6}" dt="2024-01-31T05:53:14.485" v="5264" actId="478"/>
          <ac:spMkLst>
            <pc:docMk/>
            <pc:sldMk cId="3254810983" sldId="281"/>
            <ac:spMk id="85" creationId="{0F0447D3-F63E-D3CE-9205-0755987CFB5E}"/>
          </ac:spMkLst>
        </pc:spChg>
        <pc:spChg chg="mod">
          <ac:chgData name="明阳 阮" userId="a4dcf2889a22c6f9" providerId="LiveId" clId="{6EB816BF-13D3-4F0A-A2A7-37CC422B2FC6}" dt="2024-01-31T05:24:33.160" v="4417"/>
          <ac:spMkLst>
            <pc:docMk/>
            <pc:sldMk cId="3254810983" sldId="281"/>
            <ac:spMk id="87" creationId="{3DBD0F59-462E-CB00-1626-CBA5B998486B}"/>
          </ac:spMkLst>
        </pc:spChg>
        <pc:spChg chg="mod">
          <ac:chgData name="明阳 阮" userId="a4dcf2889a22c6f9" providerId="LiveId" clId="{6EB816BF-13D3-4F0A-A2A7-37CC422B2FC6}" dt="2024-01-31T05:24:33.160" v="4417"/>
          <ac:spMkLst>
            <pc:docMk/>
            <pc:sldMk cId="3254810983" sldId="281"/>
            <ac:spMk id="88" creationId="{E132F0F5-9876-1897-024B-0186FB696C38}"/>
          </ac:spMkLst>
        </pc:spChg>
        <pc:spChg chg="mod">
          <ac:chgData name="明阳 阮" userId="a4dcf2889a22c6f9" providerId="LiveId" clId="{6EB816BF-13D3-4F0A-A2A7-37CC422B2FC6}" dt="2024-01-31T05:24:33.160" v="4417"/>
          <ac:spMkLst>
            <pc:docMk/>
            <pc:sldMk cId="3254810983" sldId="281"/>
            <ac:spMk id="89" creationId="{85CF4D17-EDBD-9C98-4E85-58AE509048F8}"/>
          </ac:spMkLst>
        </pc:spChg>
        <pc:spChg chg="add del mod">
          <ac:chgData name="明阳 阮" userId="a4dcf2889a22c6f9" providerId="LiveId" clId="{6EB816BF-13D3-4F0A-A2A7-37CC422B2FC6}" dt="2024-01-31T08:01:03.717" v="6491" actId="478"/>
          <ac:spMkLst>
            <pc:docMk/>
            <pc:sldMk cId="3254810983" sldId="281"/>
            <ac:spMk id="90" creationId="{2E4D7576-3094-62A8-4F55-34CB314CE860}"/>
          </ac:spMkLst>
        </pc:spChg>
        <pc:spChg chg="add del mod">
          <ac:chgData name="明阳 阮" userId="a4dcf2889a22c6f9" providerId="LiveId" clId="{6EB816BF-13D3-4F0A-A2A7-37CC422B2FC6}" dt="2024-01-31T08:01:03.717" v="6491" actId="478"/>
          <ac:spMkLst>
            <pc:docMk/>
            <pc:sldMk cId="3254810983" sldId="281"/>
            <ac:spMk id="91" creationId="{45FCFBAD-6966-3C92-36B4-A7FB6DE20186}"/>
          </ac:spMkLst>
        </pc:spChg>
        <pc:spChg chg="add del mod">
          <ac:chgData name="明阳 阮" userId="a4dcf2889a22c6f9" providerId="LiveId" clId="{6EB816BF-13D3-4F0A-A2A7-37CC422B2FC6}" dt="2024-01-31T08:05:02.025" v="6727"/>
          <ac:spMkLst>
            <pc:docMk/>
            <pc:sldMk cId="3254810983" sldId="281"/>
            <ac:spMk id="92" creationId="{567A096F-1FEC-1939-FC6A-22D56EFCAF72}"/>
          </ac:spMkLst>
        </pc:spChg>
        <pc:spChg chg="add del mod">
          <ac:chgData name="明阳 阮" userId="a4dcf2889a22c6f9" providerId="LiveId" clId="{6EB816BF-13D3-4F0A-A2A7-37CC422B2FC6}" dt="2024-01-31T08:01:03.717" v="6491" actId="478"/>
          <ac:spMkLst>
            <pc:docMk/>
            <pc:sldMk cId="3254810983" sldId="281"/>
            <ac:spMk id="93" creationId="{C5F880DC-94E6-97F4-1C24-109154C3A2DA}"/>
          </ac:spMkLst>
        </pc:spChg>
        <pc:spChg chg="add del mod">
          <ac:chgData name="明阳 阮" userId="a4dcf2889a22c6f9" providerId="LiveId" clId="{6EB816BF-13D3-4F0A-A2A7-37CC422B2FC6}" dt="2024-01-31T08:01:03.717" v="6491" actId="478"/>
          <ac:spMkLst>
            <pc:docMk/>
            <pc:sldMk cId="3254810983" sldId="281"/>
            <ac:spMk id="94" creationId="{781526CB-5FF5-4E9B-A222-5BEF883DA77D}"/>
          </ac:spMkLst>
        </pc:spChg>
        <pc:spChg chg="add del mod">
          <ac:chgData name="明阳 阮" userId="a4dcf2889a22c6f9" providerId="LiveId" clId="{6EB816BF-13D3-4F0A-A2A7-37CC422B2FC6}" dt="2024-01-31T05:44:30.134" v="5122" actId="478"/>
          <ac:spMkLst>
            <pc:docMk/>
            <pc:sldMk cId="3254810983" sldId="281"/>
            <ac:spMk id="95" creationId="{27F09548-F1BF-FEE0-FE2B-24064B26DB40}"/>
          </ac:spMkLst>
        </pc:spChg>
        <pc:spChg chg="add del mod">
          <ac:chgData name="明阳 阮" userId="a4dcf2889a22c6f9" providerId="LiveId" clId="{6EB816BF-13D3-4F0A-A2A7-37CC422B2FC6}" dt="2024-01-31T08:05:33.407" v="6753"/>
          <ac:spMkLst>
            <pc:docMk/>
            <pc:sldMk cId="3254810983" sldId="281"/>
            <ac:spMk id="96" creationId="{7AB9D4CC-DEEC-5A4E-1CB1-FD6D8F106135}"/>
          </ac:spMkLst>
        </pc:spChg>
        <pc:spChg chg="add del mod">
          <ac:chgData name="明阳 阮" userId="a4dcf2889a22c6f9" providerId="LiveId" clId="{6EB816BF-13D3-4F0A-A2A7-37CC422B2FC6}" dt="2024-01-31T08:05:33.407" v="6751"/>
          <ac:spMkLst>
            <pc:docMk/>
            <pc:sldMk cId="3254810983" sldId="281"/>
            <ac:spMk id="97" creationId="{4DF21BC6-8BA1-D7D5-C0C4-5104B54093D4}"/>
          </ac:spMkLst>
        </pc:spChg>
        <pc:spChg chg="add del mod">
          <ac:chgData name="明阳 阮" userId="a4dcf2889a22c6f9" providerId="LiveId" clId="{6EB816BF-13D3-4F0A-A2A7-37CC422B2FC6}" dt="2024-01-31T08:05:33.407" v="6749"/>
          <ac:spMkLst>
            <pc:docMk/>
            <pc:sldMk cId="3254810983" sldId="281"/>
            <ac:spMk id="98" creationId="{5A294B8B-BAC1-3E0D-5E31-2ECD0581DD48}"/>
          </ac:spMkLst>
        </pc:spChg>
        <pc:spChg chg="add del mod">
          <ac:chgData name="明阳 阮" userId="a4dcf2889a22c6f9" providerId="LiveId" clId="{6EB816BF-13D3-4F0A-A2A7-37CC422B2FC6}" dt="2024-01-31T08:05:02.025" v="6729"/>
          <ac:spMkLst>
            <pc:docMk/>
            <pc:sldMk cId="3254810983" sldId="281"/>
            <ac:spMk id="99" creationId="{294DCBCB-BC84-A53F-7D6C-6E18440A2816}"/>
          </ac:spMkLst>
        </pc:spChg>
        <pc:spChg chg="add del mod">
          <ac:chgData name="明阳 阮" userId="a4dcf2889a22c6f9" providerId="LiveId" clId="{6EB816BF-13D3-4F0A-A2A7-37CC422B2FC6}" dt="2024-01-31T08:05:33.407" v="6743"/>
          <ac:spMkLst>
            <pc:docMk/>
            <pc:sldMk cId="3254810983" sldId="281"/>
            <ac:spMk id="100" creationId="{0AB99589-6C6C-B626-17FB-974EF5878247}"/>
          </ac:spMkLst>
        </pc:spChg>
        <pc:spChg chg="add del mod">
          <ac:chgData name="明阳 阮" userId="a4dcf2889a22c6f9" providerId="LiveId" clId="{6EB816BF-13D3-4F0A-A2A7-37CC422B2FC6}" dt="2024-01-31T08:05:33.407" v="6745"/>
          <ac:spMkLst>
            <pc:docMk/>
            <pc:sldMk cId="3254810983" sldId="281"/>
            <ac:spMk id="101" creationId="{31D0B832-86A0-5CC5-3B75-2F46AA800CBA}"/>
          </ac:spMkLst>
        </pc:spChg>
        <pc:spChg chg="add del mod">
          <ac:chgData name="明阳 阮" userId="a4dcf2889a22c6f9" providerId="LiveId" clId="{6EB816BF-13D3-4F0A-A2A7-37CC422B2FC6}" dt="2024-01-31T08:05:33.407" v="6747"/>
          <ac:spMkLst>
            <pc:docMk/>
            <pc:sldMk cId="3254810983" sldId="281"/>
            <ac:spMk id="102" creationId="{0EDD1FA9-A739-AE77-3475-6D5A26444C74}"/>
          </ac:spMkLst>
        </pc:spChg>
        <pc:spChg chg="del mod">
          <ac:chgData name="明阳 阮" userId="a4dcf2889a22c6f9" providerId="LiveId" clId="{6EB816BF-13D3-4F0A-A2A7-37CC422B2FC6}" dt="2024-01-31T05:57:01.489" v="5339" actId="478"/>
          <ac:spMkLst>
            <pc:docMk/>
            <pc:sldMk cId="3254810983" sldId="281"/>
            <ac:spMk id="105" creationId="{089EE763-E028-6B50-C693-FE37C9DCD734}"/>
          </ac:spMkLst>
        </pc:spChg>
        <pc:spChg chg="del mod">
          <ac:chgData name="明阳 阮" userId="a4dcf2889a22c6f9" providerId="LiveId" clId="{6EB816BF-13D3-4F0A-A2A7-37CC422B2FC6}" dt="2024-01-31T05:56:49.010" v="5334" actId="478"/>
          <ac:spMkLst>
            <pc:docMk/>
            <pc:sldMk cId="3254810983" sldId="281"/>
            <ac:spMk id="108" creationId="{A919B3F5-4DAF-3812-DB00-22CF960129CD}"/>
          </ac:spMkLst>
        </pc:spChg>
        <pc:spChg chg="del mod">
          <ac:chgData name="明阳 阮" userId="a4dcf2889a22c6f9" providerId="LiveId" clId="{6EB816BF-13D3-4F0A-A2A7-37CC422B2FC6}" dt="2024-01-31T10:02:46.558" v="7181" actId="21"/>
          <ac:spMkLst>
            <pc:docMk/>
            <pc:sldMk cId="3254810983" sldId="281"/>
            <ac:spMk id="111" creationId="{B6C3018D-2B5A-66E7-C55A-E3A56C3E2250}"/>
          </ac:spMkLst>
        </pc:spChg>
        <pc:spChg chg="mod">
          <ac:chgData name="明阳 阮" userId="a4dcf2889a22c6f9" providerId="LiveId" clId="{6EB816BF-13D3-4F0A-A2A7-37CC422B2FC6}" dt="2024-01-31T05:56:13.220" v="5323"/>
          <ac:spMkLst>
            <pc:docMk/>
            <pc:sldMk cId="3254810983" sldId="281"/>
            <ac:spMk id="113" creationId="{57FBC9F2-D294-8E15-2051-F90BB5B70248}"/>
          </ac:spMkLst>
        </pc:spChg>
        <pc:spChg chg="mod">
          <ac:chgData name="明阳 阮" userId="a4dcf2889a22c6f9" providerId="LiveId" clId="{6EB816BF-13D3-4F0A-A2A7-37CC422B2FC6}" dt="2024-01-31T05:56:13.220" v="5323"/>
          <ac:spMkLst>
            <pc:docMk/>
            <pc:sldMk cId="3254810983" sldId="281"/>
            <ac:spMk id="114" creationId="{84CB61F7-F12C-AB6A-02E0-653EBFAAB4D9}"/>
          </ac:spMkLst>
        </pc:spChg>
        <pc:spChg chg="mod">
          <ac:chgData name="明阳 阮" userId="a4dcf2889a22c6f9" providerId="LiveId" clId="{6EB816BF-13D3-4F0A-A2A7-37CC422B2FC6}" dt="2024-01-31T05:56:13.220" v="5323"/>
          <ac:spMkLst>
            <pc:docMk/>
            <pc:sldMk cId="3254810983" sldId="281"/>
            <ac:spMk id="115" creationId="{09E61E3B-A15D-9150-8FB9-BE464C6096D6}"/>
          </ac:spMkLst>
        </pc:spChg>
        <pc:spChg chg="add del">
          <ac:chgData name="明阳 阮" userId="a4dcf2889a22c6f9" providerId="LiveId" clId="{6EB816BF-13D3-4F0A-A2A7-37CC422B2FC6}" dt="2024-01-31T05:56:52.060" v="5336" actId="22"/>
          <ac:spMkLst>
            <pc:docMk/>
            <pc:sldMk cId="3254810983" sldId="281"/>
            <ac:spMk id="117" creationId="{80A66ADE-7282-FBCC-713B-6971BBA23D36}"/>
          </ac:spMkLst>
        </pc:spChg>
        <pc:spChg chg="add del mod">
          <ac:chgData name="明阳 阮" userId="a4dcf2889a22c6f9" providerId="LiveId" clId="{6EB816BF-13D3-4F0A-A2A7-37CC422B2FC6}" dt="2024-01-31T10:02:53.301" v="7184" actId="478"/>
          <ac:spMkLst>
            <pc:docMk/>
            <pc:sldMk cId="3254810983" sldId="281"/>
            <ac:spMk id="118" creationId="{E6A3BC5C-EF0C-49B9-0660-078881067857}"/>
          </ac:spMkLst>
        </pc:spChg>
        <pc:spChg chg="add del mod">
          <ac:chgData name="明阳 阮" userId="a4dcf2889a22c6f9" providerId="LiveId" clId="{6EB816BF-13D3-4F0A-A2A7-37CC422B2FC6}" dt="2024-01-31T10:02:53.301" v="7184" actId="478"/>
          <ac:spMkLst>
            <pc:docMk/>
            <pc:sldMk cId="3254810983" sldId="281"/>
            <ac:spMk id="119" creationId="{21D9351B-87E3-7392-D660-F4BF421E5E28}"/>
          </ac:spMkLst>
        </pc:spChg>
        <pc:spChg chg="add mod">
          <ac:chgData name="明阳 阮" userId="a4dcf2889a22c6f9" providerId="LiveId" clId="{6EB816BF-13D3-4F0A-A2A7-37CC422B2FC6}" dt="2024-01-31T08:03:35.094" v="6706" actId="404"/>
          <ac:spMkLst>
            <pc:docMk/>
            <pc:sldMk cId="3254810983" sldId="281"/>
            <ac:spMk id="120" creationId="{2DC25DC5-1A58-3972-97FB-9CB86F787571}"/>
          </ac:spMkLst>
        </pc:spChg>
        <pc:spChg chg="add mod">
          <ac:chgData name="明阳 阮" userId="a4dcf2889a22c6f9" providerId="LiveId" clId="{6EB816BF-13D3-4F0A-A2A7-37CC422B2FC6}" dt="2024-01-31T08:04:46.967" v="6717"/>
          <ac:spMkLst>
            <pc:docMk/>
            <pc:sldMk cId="3254810983" sldId="281"/>
            <ac:spMk id="121" creationId="{3ED63E52-20A0-AF5B-D8F8-A40C214FEBA4}"/>
          </ac:spMkLst>
        </pc:spChg>
        <pc:spChg chg="add mod">
          <ac:chgData name="明阳 阮" userId="a4dcf2889a22c6f9" providerId="LiveId" clId="{6EB816BF-13D3-4F0A-A2A7-37CC422B2FC6}" dt="2024-01-31T08:05:33.092" v="6741"/>
          <ac:spMkLst>
            <pc:docMk/>
            <pc:sldMk cId="3254810983" sldId="281"/>
            <ac:spMk id="122" creationId="{48DE4B97-46D7-51E7-8571-CB0D8A9884B2}"/>
          </ac:spMkLst>
        </pc:spChg>
        <pc:spChg chg="add mod">
          <ac:chgData name="明阳 阮" userId="a4dcf2889a22c6f9" providerId="LiveId" clId="{6EB816BF-13D3-4F0A-A2A7-37CC422B2FC6}" dt="2024-01-31T08:05:28.401" v="6739"/>
          <ac:spMkLst>
            <pc:docMk/>
            <pc:sldMk cId="3254810983" sldId="281"/>
            <ac:spMk id="123" creationId="{5C69BE0B-D463-2098-249D-B92B1F8393BF}"/>
          </ac:spMkLst>
        </pc:spChg>
        <pc:spChg chg="add mod">
          <ac:chgData name="明阳 阮" userId="a4dcf2889a22c6f9" providerId="LiveId" clId="{6EB816BF-13D3-4F0A-A2A7-37CC422B2FC6}" dt="2024-01-31T08:05:23.777" v="6737"/>
          <ac:spMkLst>
            <pc:docMk/>
            <pc:sldMk cId="3254810983" sldId="281"/>
            <ac:spMk id="124" creationId="{0C71CCD1-6C59-8F98-4F38-B52284D46C8F}"/>
          </ac:spMkLst>
        </pc:spChg>
        <pc:spChg chg="add mod">
          <ac:chgData name="明阳 阮" userId="a4dcf2889a22c6f9" providerId="LiveId" clId="{6EB816BF-13D3-4F0A-A2A7-37CC422B2FC6}" dt="2024-01-31T08:05:01.549" v="6725"/>
          <ac:spMkLst>
            <pc:docMk/>
            <pc:sldMk cId="3254810983" sldId="281"/>
            <ac:spMk id="125" creationId="{E8257712-A0F9-DA6D-C8ED-3B43E91A2836}"/>
          </ac:spMkLst>
        </pc:spChg>
        <pc:spChg chg="add mod">
          <ac:chgData name="明阳 阮" userId="a4dcf2889a22c6f9" providerId="LiveId" clId="{6EB816BF-13D3-4F0A-A2A7-37CC422B2FC6}" dt="2024-01-31T08:05:07.839" v="6731"/>
          <ac:spMkLst>
            <pc:docMk/>
            <pc:sldMk cId="3254810983" sldId="281"/>
            <ac:spMk id="126" creationId="{9E9AC131-C4D1-D423-27EF-1B6BB036E609}"/>
          </ac:spMkLst>
        </pc:spChg>
        <pc:spChg chg="add mod">
          <ac:chgData name="明阳 阮" userId="a4dcf2889a22c6f9" providerId="LiveId" clId="{6EB816BF-13D3-4F0A-A2A7-37CC422B2FC6}" dt="2024-01-31T08:05:12.524" v="6733"/>
          <ac:spMkLst>
            <pc:docMk/>
            <pc:sldMk cId="3254810983" sldId="281"/>
            <ac:spMk id="127" creationId="{D7868771-8D7C-D8E0-6F2E-BD1F8A2C7F21}"/>
          </ac:spMkLst>
        </pc:spChg>
        <pc:spChg chg="add mod">
          <ac:chgData name="明阳 阮" userId="a4dcf2889a22c6f9" providerId="LiveId" clId="{6EB816BF-13D3-4F0A-A2A7-37CC422B2FC6}" dt="2024-01-31T08:05:17.270" v="6735"/>
          <ac:spMkLst>
            <pc:docMk/>
            <pc:sldMk cId="3254810983" sldId="281"/>
            <ac:spMk id="128" creationId="{0E25466E-C3FC-AF65-BA87-FAFC694A01E6}"/>
          </ac:spMkLst>
        </pc:spChg>
        <pc:grpChg chg="add mod">
          <ac:chgData name="明阳 阮" userId="a4dcf2889a22c6f9" providerId="LiveId" clId="{6EB816BF-13D3-4F0A-A2A7-37CC422B2FC6}" dt="2024-01-31T10:03:59.042" v="7211" actId="1076"/>
          <ac:grpSpMkLst>
            <pc:docMk/>
            <pc:sldMk cId="3254810983" sldId="281"/>
            <ac:grpSpMk id="4" creationId="{100A261A-52FD-84B3-6C51-8830BA0CD981}"/>
          </ac:grpSpMkLst>
        </pc:grpChg>
        <pc:grpChg chg="mod">
          <ac:chgData name="明阳 阮" userId="a4dcf2889a22c6f9" providerId="LiveId" clId="{6EB816BF-13D3-4F0A-A2A7-37CC422B2FC6}" dt="2024-01-31T10:02:59.252" v="7185"/>
          <ac:grpSpMkLst>
            <pc:docMk/>
            <pc:sldMk cId="3254810983" sldId="281"/>
            <ac:grpSpMk id="5" creationId="{5C2E736E-4FC3-ACBB-99FF-FD5FC3E71665}"/>
          </ac:grpSpMkLst>
        </pc:grpChg>
        <pc:grpChg chg="mod">
          <ac:chgData name="明阳 阮" userId="a4dcf2889a22c6f9" providerId="LiveId" clId="{6EB816BF-13D3-4F0A-A2A7-37CC422B2FC6}" dt="2024-01-31T10:02:59.252" v="7185"/>
          <ac:grpSpMkLst>
            <pc:docMk/>
            <pc:sldMk cId="3254810983" sldId="281"/>
            <ac:grpSpMk id="6" creationId="{72D2E859-6486-9925-2658-5356582AC83B}"/>
          </ac:grpSpMkLst>
        </pc:grpChg>
        <pc:grpChg chg="mod">
          <ac:chgData name="明阳 阮" userId="a4dcf2889a22c6f9" providerId="LiveId" clId="{6EB816BF-13D3-4F0A-A2A7-37CC422B2FC6}" dt="2024-01-31T10:02:59.252" v="7185"/>
          <ac:grpSpMkLst>
            <pc:docMk/>
            <pc:sldMk cId="3254810983" sldId="281"/>
            <ac:grpSpMk id="7" creationId="{3E469612-315F-DDDD-76F9-5C0575959ED3}"/>
          </ac:grpSpMkLst>
        </pc:grpChg>
        <pc:grpChg chg="add del mod">
          <ac:chgData name="明阳 阮" userId="a4dcf2889a22c6f9" providerId="LiveId" clId="{6EB816BF-13D3-4F0A-A2A7-37CC422B2FC6}" dt="2024-01-31T04:23:27.982" v="3544" actId="165"/>
          <ac:grpSpMkLst>
            <pc:docMk/>
            <pc:sldMk cId="3254810983" sldId="281"/>
            <ac:grpSpMk id="11" creationId="{6F938031-1EBB-55AC-7840-6C7C0010AD2B}"/>
          </ac:grpSpMkLst>
        </pc:grpChg>
        <pc:grpChg chg="add del mod">
          <ac:chgData name="明阳 阮" userId="a4dcf2889a22c6f9" providerId="LiveId" clId="{6EB816BF-13D3-4F0A-A2A7-37CC422B2FC6}" dt="2024-01-31T05:23:02.477" v="4384" actId="165"/>
          <ac:grpSpMkLst>
            <pc:docMk/>
            <pc:sldMk cId="3254810983" sldId="281"/>
            <ac:grpSpMk id="43" creationId="{35B1CD96-508E-8381-839D-EA880BE826A7}"/>
          </ac:grpSpMkLst>
        </pc:grpChg>
        <pc:grpChg chg="add del mod">
          <ac:chgData name="明阳 阮" userId="a4dcf2889a22c6f9" providerId="LiveId" clId="{6EB816BF-13D3-4F0A-A2A7-37CC422B2FC6}" dt="2024-01-31T05:56:07.024" v="5322" actId="478"/>
          <ac:grpSpMkLst>
            <pc:docMk/>
            <pc:sldMk cId="3254810983" sldId="281"/>
            <ac:grpSpMk id="77" creationId="{A9A4DAC9-C2E3-3A2C-E493-0982215E6F85}"/>
          </ac:grpSpMkLst>
        </pc:grpChg>
        <pc:grpChg chg="add del mod">
          <ac:chgData name="明阳 阮" userId="a4dcf2889a22c6f9" providerId="LiveId" clId="{6EB816BF-13D3-4F0A-A2A7-37CC422B2FC6}" dt="2024-01-31T10:02:53.301" v="7184" actId="478"/>
          <ac:grpSpMkLst>
            <pc:docMk/>
            <pc:sldMk cId="3254810983" sldId="281"/>
            <ac:grpSpMk id="103" creationId="{E6E2ABC1-B719-3507-6D4F-A7DC1E600EB8}"/>
          </ac:grpSpMkLst>
        </pc:grpChg>
        <pc:picChg chg="mod">
          <ac:chgData name="明阳 阮" userId="a4dcf2889a22c6f9" providerId="LiveId" clId="{6EB816BF-13D3-4F0A-A2A7-37CC422B2FC6}" dt="2024-01-31T10:02:59.252" v="7185"/>
          <ac:picMkLst>
            <pc:docMk/>
            <pc:sldMk cId="3254810983" sldId="281"/>
            <ac:picMk id="8" creationId="{15CDF0C4-AD74-4F2C-2EEF-C10281BA6AB6}"/>
          </ac:picMkLst>
        </pc:picChg>
        <pc:picChg chg="mod">
          <ac:chgData name="明阳 阮" userId="a4dcf2889a22c6f9" providerId="LiveId" clId="{6EB816BF-13D3-4F0A-A2A7-37CC422B2FC6}" dt="2024-01-31T10:02:59.252" v="7185"/>
          <ac:picMkLst>
            <pc:docMk/>
            <pc:sldMk cId="3254810983" sldId="281"/>
            <ac:picMk id="10" creationId="{D4DCC09E-74F8-8E9E-3EF1-338418F83642}"/>
          </ac:picMkLst>
        </pc:picChg>
        <pc:picChg chg="mod">
          <ac:chgData name="明阳 阮" userId="a4dcf2889a22c6f9" providerId="LiveId" clId="{6EB816BF-13D3-4F0A-A2A7-37CC422B2FC6}" dt="2024-01-31T10:02:59.252" v="7185"/>
          <ac:picMkLst>
            <pc:docMk/>
            <pc:sldMk cId="3254810983" sldId="281"/>
            <ac:picMk id="12" creationId="{532142C0-5872-DE41-B190-6A0652A16170}"/>
          </ac:picMkLst>
        </pc:picChg>
        <pc:picChg chg="add mod">
          <ac:chgData name="明阳 阮" userId="a4dcf2889a22c6f9" providerId="LiveId" clId="{6EB816BF-13D3-4F0A-A2A7-37CC422B2FC6}" dt="2024-01-31T04:53:59.090" v="3701"/>
          <ac:picMkLst>
            <pc:docMk/>
            <pc:sldMk cId="3254810983" sldId="281"/>
            <ac:picMk id="12" creationId="{957B4655-DFC6-C0ED-3718-0AB062D7EBD9}"/>
          </ac:picMkLst>
        </pc:picChg>
        <pc:picChg chg="add mod">
          <ac:chgData name="明阳 阮" userId="a4dcf2889a22c6f9" providerId="LiveId" clId="{6EB816BF-13D3-4F0A-A2A7-37CC422B2FC6}" dt="2024-01-31T04:53:59.090" v="3701"/>
          <ac:picMkLst>
            <pc:docMk/>
            <pc:sldMk cId="3254810983" sldId="281"/>
            <ac:picMk id="13" creationId="{394CDEC9-10A4-65E4-2427-8C6D92C91B62}"/>
          </ac:picMkLst>
        </pc:picChg>
        <pc:picChg chg="add mod">
          <ac:chgData name="明阳 阮" userId="a4dcf2889a22c6f9" providerId="LiveId" clId="{6EB816BF-13D3-4F0A-A2A7-37CC422B2FC6}" dt="2024-01-31T04:53:59.090" v="3701"/>
          <ac:picMkLst>
            <pc:docMk/>
            <pc:sldMk cId="3254810983" sldId="281"/>
            <ac:picMk id="14" creationId="{D69292A4-FFD2-76CA-4DB8-BF32D2677017}"/>
          </ac:picMkLst>
        </pc:picChg>
        <pc:picChg chg="add del mod">
          <ac:chgData name="明阳 阮" userId="a4dcf2889a22c6f9" providerId="LiveId" clId="{6EB816BF-13D3-4F0A-A2A7-37CC422B2FC6}" dt="2024-01-31T05:03:38.951" v="3789" actId="478"/>
          <ac:picMkLst>
            <pc:docMk/>
            <pc:sldMk cId="3254810983" sldId="281"/>
            <ac:picMk id="15" creationId="{268A6D14-BE12-34E5-B9BB-69AA4DF13851}"/>
          </ac:picMkLst>
        </pc:picChg>
        <pc:picChg chg="add del mod">
          <ac:chgData name="明阳 阮" userId="a4dcf2889a22c6f9" providerId="LiveId" clId="{6EB816BF-13D3-4F0A-A2A7-37CC422B2FC6}" dt="2024-01-31T05:03:38.951" v="3789" actId="478"/>
          <ac:picMkLst>
            <pc:docMk/>
            <pc:sldMk cId="3254810983" sldId="281"/>
            <ac:picMk id="16" creationId="{820A31FD-03CD-97B6-53D6-A4F18BB975B6}"/>
          </ac:picMkLst>
        </pc:picChg>
        <pc:picChg chg="add del mod">
          <ac:chgData name="明阳 阮" userId="a4dcf2889a22c6f9" providerId="LiveId" clId="{6EB816BF-13D3-4F0A-A2A7-37CC422B2FC6}" dt="2024-01-31T05:03:38.951" v="3789" actId="478"/>
          <ac:picMkLst>
            <pc:docMk/>
            <pc:sldMk cId="3254810983" sldId="281"/>
            <ac:picMk id="17" creationId="{93832F21-A18F-C9CF-5D82-B58663A1AE1F}"/>
          </ac:picMkLst>
        </pc:picChg>
        <pc:picChg chg="add del mod">
          <ac:chgData name="明阳 阮" userId="a4dcf2889a22c6f9" providerId="LiveId" clId="{6EB816BF-13D3-4F0A-A2A7-37CC422B2FC6}" dt="2024-01-31T05:06:27.719" v="3820" actId="478"/>
          <ac:picMkLst>
            <pc:docMk/>
            <pc:sldMk cId="3254810983" sldId="281"/>
            <ac:picMk id="22" creationId="{524D9289-433D-D788-5550-058AEF4086FC}"/>
          </ac:picMkLst>
        </pc:picChg>
        <pc:picChg chg="add del mod">
          <ac:chgData name="明阳 阮" userId="a4dcf2889a22c6f9" providerId="LiveId" clId="{6EB816BF-13D3-4F0A-A2A7-37CC422B2FC6}" dt="2024-01-31T05:06:27.719" v="3820" actId="478"/>
          <ac:picMkLst>
            <pc:docMk/>
            <pc:sldMk cId="3254810983" sldId="281"/>
            <ac:picMk id="25" creationId="{D5965525-7E81-0FC4-B881-0F69DAC89ECE}"/>
          </ac:picMkLst>
        </pc:picChg>
        <pc:picChg chg="add del mod">
          <ac:chgData name="明阳 阮" userId="a4dcf2889a22c6f9" providerId="LiveId" clId="{6EB816BF-13D3-4F0A-A2A7-37CC422B2FC6}" dt="2024-01-31T05:06:27.719" v="3820" actId="478"/>
          <ac:picMkLst>
            <pc:docMk/>
            <pc:sldMk cId="3254810983" sldId="281"/>
            <ac:picMk id="28" creationId="{819C8A05-0A8F-C2D9-49D6-025E194C6681}"/>
          </ac:picMkLst>
        </pc:picChg>
        <pc:picChg chg="add del mod">
          <ac:chgData name="明阳 阮" userId="a4dcf2889a22c6f9" providerId="LiveId" clId="{6EB816BF-13D3-4F0A-A2A7-37CC422B2FC6}" dt="2024-01-31T05:16:50.586" v="4196" actId="478"/>
          <ac:picMkLst>
            <pc:docMk/>
            <pc:sldMk cId="3254810983" sldId="281"/>
            <ac:picMk id="31" creationId="{670778F4-E19E-F28E-399C-326053B1DDA8}"/>
          </ac:picMkLst>
        </pc:picChg>
        <pc:picChg chg="add del mod">
          <ac:chgData name="明阳 阮" userId="a4dcf2889a22c6f9" providerId="LiveId" clId="{6EB816BF-13D3-4F0A-A2A7-37CC422B2FC6}" dt="2024-01-31T05:16:50.586" v="4196" actId="478"/>
          <ac:picMkLst>
            <pc:docMk/>
            <pc:sldMk cId="3254810983" sldId="281"/>
            <ac:picMk id="34" creationId="{9E4F8CEC-F243-7845-5F44-495CC2E49423}"/>
          </ac:picMkLst>
        </pc:picChg>
        <pc:picChg chg="add del mod">
          <ac:chgData name="明阳 阮" userId="a4dcf2889a22c6f9" providerId="LiveId" clId="{6EB816BF-13D3-4F0A-A2A7-37CC422B2FC6}" dt="2024-01-31T05:16:50.586" v="4196" actId="478"/>
          <ac:picMkLst>
            <pc:docMk/>
            <pc:sldMk cId="3254810983" sldId="281"/>
            <ac:picMk id="37" creationId="{EB5C6ABC-584D-2909-341B-16F6212FA544}"/>
          </ac:picMkLst>
        </pc:picChg>
        <pc:picChg chg="del mod topLvl">
          <ac:chgData name="明阳 阮" userId="a4dcf2889a22c6f9" providerId="LiveId" clId="{6EB816BF-13D3-4F0A-A2A7-37CC422B2FC6}" dt="2024-01-31T05:23:03.671" v="4385" actId="478"/>
          <ac:picMkLst>
            <pc:docMk/>
            <pc:sldMk cId="3254810983" sldId="281"/>
            <ac:picMk id="44" creationId="{481F0EDA-135D-DB19-242B-C5C32E9D868E}"/>
          </ac:picMkLst>
        </pc:picChg>
        <pc:picChg chg="del mod topLvl">
          <ac:chgData name="明阳 阮" userId="a4dcf2889a22c6f9" providerId="LiveId" clId="{6EB816BF-13D3-4F0A-A2A7-37CC422B2FC6}" dt="2024-01-31T05:23:03.671" v="4385" actId="478"/>
          <ac:picMkLst>
            <pc:docMk/>
            <pc:sldMk cId="3254810983" sldId="281"/>
            <ac:picMk id="47" creationId="{582E4764-A047-592D-D328-A784B5C73C50}"/>
          </ac:picMkLst>
        </pc:picChg>
        <pc:picChg chg="del mod topLvl">
          <ac:chgData name="明阳 阮" userId="a4dcf2889a22c6f9" providerId="LiveId" clId="{6EB816BF-13D3-4F0A-A2A7-37CC422B2FC6}" dt="2024-01-31T05:23:03.671" v="4385" actId="478"/>
          <ac:picMkLst>
            <pc:docMk/>
            <pc:sldMk cId="3254810983" sldId="281"/>
            <ac:picMk id="50" creationId="{AB6E6BD9-C606-B009-B203-4F71F8DC8D90}"/>
          </ac:picMkLst>
        </pc:picChg>
        <pc:picChg chg="add del mod">
          <ac:chgData name="明阳 阮" userId="a4dcf2889a22c6f9" providerId="LiveId" clId="{6EB816BF-13D3-4F0A-A2A7-37CC422B2FC6}" dt="2024-01-31T05:23:45.347" v="4411" actId="478"/>
          <ac:picMkLst>
            <pc:docMk/>
            <pc:sldMk cId="3254810983" sldId="281"/>
            <ac:picMk id="53" creationId="{ED99E269-A42F-755E-9D44-01A1EEF80176}"/>
          </ac:picMkLst>
        </pc:picChg>
        <pc:picChg chg="add del mod">
          <ac:chgData name="明阳 阮" userId="a4dcf2889a22c6f9" providerId="LiveId" clId="{6EB816BF-13D3-4F0A-A2A7-37CC422B2FC6}" dt="2024-01-31T05:23:45.347" v="4411" actId="478"/>
          <ac:picMkLst>
            <pc:docMk/>
            <pc:sldMk cId="3254810983" sldId="281"/>
            <ac:picMk id="56" creationId="{FD82401A-2D2F-957F-0364-6035D53BE8EE}"/>
          </ac:picMkLst>
        </pc:picChg>
        <pc:picChg chg="add del mod">
          <ac:chgData name="明阳 阮" userId="a4dcf2889a22c6f9" providerId="LiveId" clId="{6EB816BF-13D3-4F0A-A2A7-37CC422B2FC6}" dt="2024-01-31T05:23:45.347" v="4411" actId="478"/>
          <ac:picMkLst>
            <pc:docMk/>
            <pc:sldMk cId="3254810983" sldId="281"/>
            <ac:picMk id="59" creationId="{86707766-FF04-C594-5D1C-9BBC36D23907}"/>
          </ac:picMkLst>
        </pc:picChg>
        <pc:picChg chg="add del mod">
          <ac:chgData name="明阳 阮" userId="a4dcf2889a22c6f9" providerId="LiveId" clId="{6EB816BF-13D3-4F0A-A2A7-37CC422B2FC6}" dt="2024-01-31T05:24:26.914" v="4416" actId="478"/>
          <ac:picMkLst>
            <pc:docMk/>
            <pc:sldMk cId="3254810983" sldId="281"/>
            <ac:picMk id="65" creationId="{B61A9D2F-90F7-A8BC-8AD2-5C90B3F10EB2}"/>
          </ac:picMkLst>
        </pc:picChg>
        <pc:picChg chg="add del mod">
          <ac:chgData name="明阳 阮" userId="a4dcf2889a22c6f9" providerId="LiveId" clId="{6EB816BF-13D3-4F0A-A2A7-37CC422B2FC6}" dt="2024-01-31T05:24:26.914" v="4416" actId="478"/>
          <ac:picMkLst>
            <pc:docMk/>
            <pc:sldMk cId="3254810983" sldId="281"/>
            <ac:picMk id="68" creationId="{578692D8-1481-73E6-5A88-B3EA806C4B8B}"/>
          </ac:picMkLst>
        </pc:picChg>
        <pc:picChg chg="add del mod">
          <ac:chgData name="明阳 阮" userId="a4dcf2889a22c6f9" providerId="LiveId" clId="{6EB816BF-13D3-4F0A-A2A7-37CC422B2FC6}" dt="2024-01-31T05:24:26.914" v="4416" actId="478"/>
          <ac:picMkLst>
            <pc:docMk/>
            <pc:sldMk cId="3254810983" sldId="281"/>
            <ac:picMk id="71" creationId="{D14DF089-7F7E-A110-D199-2C7D794750C0}"/>
          </ac:picMkLst>
        </pc:picChg>
        <pc:picChg chg="mod">
          <ac:chgData name="明阳 阮" userId="a4dcf2889a22c6f9" providerId="LiveId" clId="{6EB816BF-13D3-4F0A-A2A7-37CC422B2FC6}" dt="2024-01-31T05:24:33.160" v="4417"/>
          <ac:picMkLst>
            <pc:docMk/>
            <pc:sldMk cId="3254810983" sldId="281"/>
            <ac:picMk id="78" creationId="{5A0304C7-A13F-5198-A2D2-FBBB7723F1A4}"/>
          </ac:picMkLst>
        </pc:picChg>
        <pc:picChg chg="mod">
          <ac:chgData name="明阳 阮" userId="a4dcf2889a22c6f9" providerId="LiveId" clId="{6EB816BF-13D3-4F0A-A2A7-37CC422B2FC6}" dt="2024-01-31T05:24:33.160" v="4417"/>
          <ac:picMkLst>
            <pc:docMk/>
            <pc:sldMk cId="3254810983" sldId="281"/>
            <ac:picMk id="81" creationId="{E58B4B61-3170-F542-3C72-C9CF5290A62E}"/>
          </ac:picMkLst>
        </pc:picChg>
        <pc:picChg chg="mod">
          <ac:chgData name="明阳 阮" userId="a4dcf2889a22c6f9" providerId="LiveId" clId="{6EB816BF-13D3-4F0A-A2A7-37CC422B2FC6}" dt="2024-01-31T05:24:33.160" v="4417"/>
          <ac:picMkLst>
            <pc:docMk/>
            <pc:sldMk cId="3254810983" sldId="281"/>
            <ac:picMk id="84" creationId="{879C3C14-A0CA-5812-1006-ECCA2B6FB06E}"/>
          </ac:picMkLst>
        </pc:picChg>
        <pc:picChg chg="mod">
          <ac:chgData name="明阳 阮" userId="a4dcf2889a22c6f9" providerId="LiveId" clId="{6EB816BF-13D3-4F0A-A2A7-37CC422B2FC6}" dt="2024-01-31T05:56:13.220" v="5323"/>
          <ac:picMkLst>
            <pc:docMk/>
            <pc:sldMk cId="3254810983" sldId="281"/>
            <ac:picMk id="104" creationId="{47B85998-8897-39C8-9AB4-2BACF9898D9E}"/>
          </ac:picMkLst>
        </pc:picChg>
        <pc:picChg chg="mod">
          <ac:chgData name="明阳 阮" userId="a4dcf2889a22c6f9" providerId="LiveId" clId="{6EB816BF-13D3-4F0A-A2A7-37CC422B2FC6}" dt="2024-01-31T05:56:13.220" v="5323"/>
          <ac:picMkLst>
            <pc:docMk/>
            <pc:sldMk cId="3254810983" sldId="281"/>
            <ac:picMk id="107" creationId="{D7664EB9-73A2-EB76-9CC9-A2C2ECE30B1E}"/>
          </ac:picMkLst>
        </pc:picChg>
        <pc:picChg chg="mod">
          <ac:chgData name="明阳 阮" userId="a4dcf2889a22c6f9" providerId="LiveId" clId="{6EB816BF-13D3-4F0A-A2A7-37CC422B2FC6}" dt="2024-01-31T05:56:13.220" v="5323"/>
          <ac:picMkLst>
            <pc:docMk/>
            <pc:sldMk cId="3254810983" sldId="281"/>
            <ac:picMk id="110" creationId="{3B861B5E-FFA2-AD8E-EAE6-524556C0F0EE}"/>
          </ac:picMkLst>
        </pc:picChg>
        <pc:cxnChg chg="add mod ord">
          <ac:chgData name="明阳 阮" userId="a4dcf2889a22c6f9" providerId="LiveId" clId="{6EB816BF-13D3-4F0A-A2A7-37CC422B2FC6}" dt="2024-01-31T10:03:36.361" v="7205" actId="1036"/>
          <ac:cxnSpMkLst>
            <pc:docMk/>
            <pc:sldMk cId="3254810983" sldId="281"/>
            <ac:cxnSpMk id="3" creationId="{1B37085C-02C0-EA7D-C72D-89717BBA55E9}"/>
          </ac:cxnSpMkLst>
        </pc:cxnChg>
        <pc:cxnChg chg="add mod">
          <ac:chgData name="明阳 阮" userId="a4dcf2889a22c6f9" providerId="LiveId" clId="{6EB816BF-13D3-4F0A-A2A7-37CC422B2FC6}" dt="2024-01-31T10:03:55.710" v="7209"/>
          <ac:cxnSpMkLst>
            <pc:docMk/>
            <pc:sldMk cId="3254810983" sldId="281"/>
            <ac:cxnSpMk id="16" creationId="{9671E852-7BE8-A41F-62AC-42569BD230F3}"/>
          </ac:cxnSpMkLst>
        </pc:cxnChg>
        <pc:cxnChg chg="add mod">
          <ac:chgData name="明阳 阮" userId="a4dcf2889a22c6f9" providerId="LiveId" clId="{6EB816BF-13D3-4F0A-A2A7-37CC422B2FC6}" dt="2024-01-31T10:04:15.838" v="7214" actId="14100"/>
          <ac:cxnSpMkLst>
            <pc:docMk/>
            <pc:sldMk cId="3254810983" sldId="281"/>
            <ac:cxnSpMk id="18" creationId="{3F9FD183-A8C8-FF99-65B4-C7A886FA4FB5}"/>
          </ac:cxnSpMkLst>
        </pc:cxnChg>
        <pc:cxnChg chg="add del mod">
          <ac:chgData name="明阳 阮" userId="a4dcf2889a22c6f9" providerId="LiveId" clId="{6EB816BF-13D3-4F0A-A2A7-37CC422B2FC6}" dt="2024-01-31T05:03:38.951" v="3789" actId="478"/>
          <ac:cxnSpMkLst>
            <pc:docMk/>
            <pc:sldMk cId="3254810983" sldId="281"/>
            <ac:cxnSpMk id="19" creationId="{DADD7E54-1D74-2F9A-128E-6E9F0E42CC39}"/>
          </ac:cxnSpMkLst>
        </pc:cxnChg>
        <pc:cxnChg chg="add mod">
          <ac:chgData name="明阳 阮" userId="a4dcf2889a22c6f9" providerId="LiveId" clId="{6EB816BF-13D3-4F0A-A2A7-37CC422B2FC6}" dt="2024-01-31T10:04:44.906" v="7220" actId="14100"/>
          <ac:cxnSpMkLst>
            <pc:docMk/>
            <pc:sldMk cId="3254810983" sldId="281"/>
            <ac:cxnSpMk id="21" creationId="{1EE47623-AB14-9D43-F2F8-4648DDCC05FF}"/>
          </ac:cxnSpMkLst>
        </pc:cxnChg>
        <pc:cxnChg chg="add del mod">
          <ac:chgData name="明阳 阮" userId="a4dcf2889a22c6f9" providerId="LiveId" clId="{6EB816BF-13D3-4F0A-A2A7-37CC422B2FC6}" dt="2024-01-31T05:03:38.951" v="3789" actId="478"/>
          <ac:cxnSpMkLst>
            <pc:docMk/>
            <pc:sldMk cId="3254810983" sldId="281"/>
            <ac:cxnSpMk id="21" creationId="{3B19836D-5611-C202-8404-D863401D1BB2}"/>
          </ac:cxnSpMkLst>
        </pc:cxnChg>
        <pc:cxnChg chg="add del mod">
          <ac:chgData name="明阳 阮" userId="a4dcf2889a22c6f9" providerId="LiveId" clId="{6EB816BF-13D3-4F0A-A2A7-37CC422B2FC6}" dt="2024-01-31T05:06:27.719" v="3820" actId="478"/>
          <ac:cxnSpMkLst>
            <pc:docMk/>
            <pc:sldMk cId="3254810983" sldId="281"/>
            <ac:cxnSpMk id="24" creationId="{4AB636EB-645A-279A-4906-ACBD83A0FE61}"/>
          </ac:cxnSpMkLst>
        </pc:cxnChg>
        <pc:cxnChg chg="add del mod">
          <ac:chgData name="明阳 阮" userId="a4dcf2889a22c6f9" providerId="LiveId" clId="{6EB816BF-13D3-4F0A-A2A7-37CC422B2FC6}" dt="2024-01-31T05:06:27.719" v="3820" actId="478"/>
          <ac:cxnSpMkLst>
            <pc:docMk/>
            <pc:sldMk cId="3254810983" sldId="281"/>
            <ac:cxnSpMk id="27" creationId="{18E4365C-F13C-5FE0-68FE-33322C3545B5}"/>
          </ac:cxnSpMkLst>
        </pc:cxnChg>
        <pc:cxnChg chg="add del mod">
          <ac:chgData name="明阳 阮" userId="a4dcf2889a22c6f9" providerId="LiveId" clId="{6EB816BF-13D3-4F0A-A2A7-37CC422B2FC6}" dt="2024-01-31T05:06:27.719" v="3820" actId="478"/>
          <ac:cxnSpMkLst>
            <pc:docMk/>
            <pc:sldMk cId="3254810983" sldId="281"/>
            <ac:cxnSpMk id="30" creationId="{957E1AAB-4545-D0C6-4DBD-59CBEE06B346}"/>
          </ac:cxnSpMkLst>
        </pc:cxnChg>
        <pc:cxnChg chg="add del mod">
          <ac:chgData name="明阳 阮" userId="a4dcf2889a22c6f9" providerId="LiveId" clId="{6EB816BF-13D3-4F0A-A2A7-37CC422B2FC6}" dt="2024-01-31T05:16:50.586" v="4196" actId="478"/>
          <ac:cxnSpMkLst>
            <pc:docMk/>
            <pc:sldMk cId="3254810983" sldId="281"/>
            <ac:cxnSpMk id="33" creationId="{E6F1868A-B8E3-C2C3-6EC0-D515D75C8064}"/>
          </ac:cxnSpMkLst>
        </pc:cxnChg>
        <pc:cxnChg chg="add del mod">
          <ac:chgData name="明阳 阮" userId="a4dcf2889a22c6f9" providerId="LiveId" clId="{6EB816BF-13D3-4F0A-A2A7-37CC422B2FC6}" dt="2024-01-31T05:16:50.586" v="4196" actId="478"/>
          <ac:cxnSpMkLst>
            <pc:docMk/>
            <pc:sldMk cId="3254810983" sldId="281"/>
            <ac:cxnSpMk id="36" creationId="{C050FF97-8168-9688-0EE2-3FA3F102D3C4}"/>
          </ac:cxnSpMkLst>
        </pc:cxnChg>
        <pc:cxnChg chg="add del mod">
          <ac:chgData name="明阳 阮" userId="a4dcf2889a22c6f9" providerId="LiveId" clId="{6EB816BF-13D3-4F0A-A2A7-37CC422B2FC6}" dt="2024-01-31T05:16:50.586" v="4196" actId="478"/>
          <ac:cxnSpMkLst>
            <pc:docMk/>
            <pc:sldMk cId="3254810983" sldId="281"/>
            <ac:cxnSpMk id="39" creationId="{301E2691-2872-DF87-D96D-B1B111A49CB2}"/>
          </ac:cxnSpMkLst>
        </pc:cxnChg>
        <pc:cxnChg chg="del mod topLvl">
          <ac:chgData name="明阳 阮" userId="a4dcf2889a22c6f9" providerId="LiveId" clId="{6EB816BF-13D3-4F0A-A2A7-37CC422B2FC6}" dt="2024-01-31T05:23:03.671" v="4385" actId="478"/>
          <ac:cxnSpMkLst>
            <pc:docMk/>
            <pc:sldMk cId="3254810983" sldId="281"/>
            <ac:cxnSpMk id="46" creationId="{108FEF7C-A799-3B14-81AF-48A81B79DD50}"/>
          </ac:cxnSpMkLst>
        </pc:cxnChg>
        <pc:cxnChg chg="del mod topLvl">
          <ac:chgData name="明阳 阮" userId="a4dcf2889a22c6f9" providerId="LiveId" clId="{6EB816BF-13D3-4F0A-A2A7-37CC422B2FC6}" dt="2024-01-31T05:23:03.671" v="4385" actId="478"/>
          <ac:cxnSpMkLst>
            <pc:docMk/>
            <pc:sldMk cId="3254810983" sldId="281"/>
            <ac:cxnSpMk id="49" creationId="{D57D5BD3-C997-C190-D918-83D1DD5653E3}"/>
          </ac:cxnSpMkLst>
        </pc:cxnChg>
        <pc:cxnChg chg="del mod topLvl">
          <ac:chgData name="明阳 阮" userId="a4dcf2889a22c6f9" providerId="LiveId" clId="{6EB816BF-13D3-4F0A-A2A7-37CC422B2FC6}" dt="2024-01-31T05:23:03.671" v="4385" actId="478"/>
          <ac:cxnSpMkLst>
            <pc:docMk/>
            <pc:sldMk cId="3254810983" sldId="281"/>
            <ac:cxnSpMk id="52" creationId="{D2927AD4-03F2-8BD2-3958-8261C8264C89}"/>
          </ac:cxnSpMkLst>
        </pc:cxnChg>
        <pc:cxnChg chg="add del mod">
          <ac:chgData name="明阳 阮" userId="a4dcf2889a22c6f9" providerId="LiveId" clId="{6EB816BF-13D3-4F0A-A2A7-37CC422B2FC6}" dt="2024-01-31T05:23:45.347" v="4411" actId="478"/>
          <ac:cxnSpMkLst>
            <pc:docMk/>
            <pc:sldMk cId="3254810983" sldId="281"/>
            <ac:cxnSpMk id="55" creationId="{F65BACFE-6408-04AF-AC18-3985A102CCD5}"/>
          </ac:cxnSpMkLst>
        </pc:cxnChg>
        <pc:cxnChg chg="add del mod">
          <ac:chgData name="明阳 阮" userId="a4dcf2889a22c6f9" providerId="LiveId" clId="{6EB816BF-13D3-4F0A-A2A7-37CC422B2FC6}" dt="2024-01-31T05:23:45.347" v="4411" actId="478"/>
          <ac:cxnSpMkLst>
            <pc:docMk/>
            <pc:sldMk cId="3254810983" sldId="281"/>
            <ac:cxnSpMk id="58" creationId="{D04489F9-564F-5C5E-2C4B-76AC5CD86C86}"/>
          </ac:cxnSpMkLst>
        </pc:cxnChg>
        <pc:cxnChg chg="add del mod">
          <ac:chgData name="明阳 阮" userId="a4dcf2889a22c6f9" providerId="LiveId" clId="{6EB816BF-13D3-4F0A-A2A7-37CC422B2FC6}" dt="2024-01-31T05:23:45.347" v="4411" actId="478"/>
          <ac:cxnSpMkLst>
            <pc:docMk/>
            <pc:sldMk cId="3254810983" sldId="281"/>
            <ac:cxnSpMk id="61" creationId="{10A230DF-2E19-1AEF-54B5-B5451EDE9577}"/>
          </ac:cxnSpMkLst>
        </pc:cxnChg>
        <pc:cxnChg chg="add del mod">
          <ac:chgData name="明阳 阮" userId="a4dcf2889a22c6f9" providerId="LiveId" clId="{6EB816BF-13D3-4F0A-A2A7-37CC422B2FC6}" dt="2024-01-31T05:24:26.914" v="4416" actId="478"/>
          <ac:cxnSpMkLst>
            <pc:docMk/>
            <pc:sldMk cId="3254810983" sldId="281"/>
            <ac:cxnSpMk id="67" creationId="{98D9DBEA-AAEE-4049-B576-676F9D2260F0}"/>
          </ac:cxnSpMkLst>
        </pc:cxnChg>
        <pc:cxnChg chg="add del mod">
          <ac:chgData name="明阳 阮" userId="a4dcf2889a22c6f9" providerId="LiveId" clId="{6EB816BF-13D3-4F0A-A2A7-37CC422B2FC6}" dt="2024-01-31T05:24:26.914" v="4416" actId="478"/>
          <ac:cxnSpMkLst>
            <pc:docMk/>
            <pc:sldMk cId="3254810983" sldId="281"/>
            <ac:cxnSpMk id="70" creationId="{EF9A3866-A955-2A9D-7CDB-77B8EAA4B9F3}"/>
          </ac:cxnSpMkLst>
        </pc:cxnChg>
        <pc:cxnChg chg="add del mod">
          <ac:chgData name="明阳 阮" userId="a4dcf2889a22c6f9" providerId="LiveId" clId="{6EB816BF-13D3-4F0A-A2A7-37CC422B2FC6}" dt="2024-01-31T05:24:26.914" v="4416" actId="478"/>
          <ac:cxnSpMkLst>
            <pc:docMk/>
            <pc:sldMk cId="3254810983" sldId="281"/>
            <ac:cxnSpMk id="73" creationId="{A212A682-A18F-E63D-AA39-E6B49B8BC26E}"/>
          </ac:cxnSpMkLst>
        </pc:cxnChg>
        <pc:cxnChg chg="del mod">
          <ac:chgData name="明阳 阮" userId="a4dcf2889a22c6f9" providerId="LiveId" clId="{6EB816BF-13D3-4F0A-A2A7-37CC422B2FC6}" dt="2024-01-31T05:53:10.860" v="5262" actId="478"/>
          <ac:cxnSpMkLst>
            <pc:docMk/>
            <pc:sldMk cId="3254810983" sldId="281"/>
            <ac:cxnSpMk id="80" creationId="{93B9678A-F00E-7E9A-1308-09FD10DA2F7C}"/>
          </ac:cxnSpMkLst>
        </pc:cxnChg>
        <pc:cxnChg chg="del mod">
          <ac:chgData name="明阳 阮" userId="a4dcf2889a22c6f9" providerId="LiveId" clId="{6EB816BF-13D3-4F0A-A2A7-37CC422B2FC6}" dt="2024-01-31T05:53:07.321" v="5260" actId="478"/>
          <ac:cxnSpMkLst>
            <pc:docMk/>
            <pc:sldMk cId="3254810983" sldId="281"/>
            <ac:cxnSpMk id="83" creationId="{5E2D93A5-31BC-8586-A0C6-F9E5FBCAFD60}"/>
          </ac:cxnSpMkLst>
        </pc:cxnChg>
        <pc:cxnChg chg="del mod">
          <ac:chgData name="明阳 阮" userId="a4dcf2889a22c6f9" providerId="LiveId" clId="{6EB816BF-13D3-4F0A-A2A7-37CC422B2FC6}" dt="2024-01-31T05:53:16.584" v="5265" actId="478"/>
          <ac:cxnSpMkLst>
            <pc:docMk/>
            <pc:sldMk cId="3254810983" sldId="281"/>
            <ac:cxnSpMk id="86" creationId="{DDDF93C4-CE0C-79DB-1CE7-158742B94949}"/>
          </ac:cxnSpMkLst>
        </pc:cxnChg>
        <pc:cxnChg chg="mod">
          <ac:chgData name="明阳 阮" userId="a4dcf2889a22c6f9" providerId="LiveId" clId="{6EB816BF-13D3-4F0A-A2A7-37CC422B2FC6}" dt="2024-01-31T05:57:01.489" v="5339" actId="478"/>
          <ac:cxnSpMkLst>
            <pc:docMk/>
            <pc:sldMk cId="3254810983" sldId="281"/>
            <ac:cxnSpMk id="106" creationId="{912E03D9-045B-45A1-2083-F71297B7CBBB}"/>
          </ac:cxnSpMkLst>
        </pc:cxnChg>
        <pc:cxnChg chg="mod">
          <ac:chgData name="明阳 阮" userId="a4dcf2889a22c6f9" providerId="LiveId" clId="{6EB816BF-13D3-4F0A-A2A7-37CC422B2FC6}" dt="2024-01-31T05:56:13.220" v="5323"/>
          <ac:cxnSpMkLst>
            <pc:docMk/>
            <pc:sldMk cId="3254810983" sldId="281"/>
            <ac:cxnSpMk id="109" creationId="{168721E1-CB9B-2794-EA80-261A199A78E6}"/>
          </ac:cxnSpMkLst>
        </pc:cxnChg>
        <pc:cxnChg chg="del mod">
          <ac:chgData name="明阳 阮" userId="a4dcf2889a22c6f9" providerId="LiveId" clId="{6EB816BF-13D3-4F0A-A2A7-37CC422B2FC6}" dt="2024-01-31T10:02:46.558" v="7181" actId="21"/>
          <ac:cxnSpMkLst>
            <pc:docMk/>
            <pc:sldMk cId="3254810983" sldId="281"/>
            <ac:cxnSpMk id="112" creationId="{1B37085C-02C0-EA7D-C72D-89717BBA55E9}"/>
          </ac:cxnSpMkLst>
        </pc:cxnChg>
      </pc:sldChg>
      <pc:sldChg chg="add">
        <pc:chgData name="明阳 阮" userId="a4dcf2889a22c6f9" providerId="LiveId" clId="{6EB816BF-13D3-4F0A-A2A7-37CC422B2FC6}" dt="2024-01-31T04:18:39.388" v="3504"/>
        <pc:sldMkLst>
          <pc:docMk/>
          <pc:sldMk cId="3708324807" sldId="282"/>
        </pc:sldMkLst>
      </pc:sldChg>
      <pc:sldChg chg="addSp delSp modSp add mod">
        <pc:chgData name="明阳 阮" userId="a4dcf2889a22c6f9" providerId="LiveId" clId="{6EB816BF-13D3-4F0A-A2A7-37CC422B2FC6}" dt="2024-01-31T10:08:01.834" v="7303" actId="1036"/>
        <pc:sldMkLst>
          <pc:docMk/>
          <pc:sldMk cId="3287821558" sldId="283"/>
        </pc:sldMkLst>
        <pc:spChg chg="add del mod">
          <ac:chgData name="明阳 阮" userId="a4dcf2889a22c6f9" providerId="LiveId" clId="{6EB816BF-13D3-4F0A-A2A7-37CC422B2FC6}" dt="2024-01-31T05:09:13" v="3918" actId="478"/>
          <ac:spMkLst>
            <pc:docMk/>
            <pc:sldMk cId="3287821558" sldId="283"/>
            <ac:spMk id="2" creationId="{4DECD615-70C1-C366-2C74-8E46274B4353}"/>
          </ac:spMkLst>
        </pc:spChg>
        <pc:spChg chg="add del mod">
          <ac:chgData name="明阳 阮" userId="a4dcf2889a22c6f9" providerId="LiveId" clId="{6EB816BF-13D3-4F0A-A2A7-37CC422B2FC6}" dt="2024-01-31T09:59:42.180" v="7111" actId="478"/>
          <ac:spMkLst>
            <pc:docMk/>
            <pc:sldMk cId="3287821558" sldId="283"/>
            <ac:spMk id="2" creationId="{C2B59D30-1B2F-68C5-1C59-ACBDCF382043}"/>
          </ac:spMkLst>
        </pc:spChg>
        <pc:spChg chg="add mod">
          <ac:chgData name="明阳 阮" userId="a4dcf2889a22c6f9" providerId="LiveId" clId="{6EB816BF-13D3-4F0A-A2A7-37CC422B2FC6}" dt="2024-01-31T10:01:10.606" v="7123" actId="164"/>
          <ac:spMkLst>
            <pc:docMk/>
            <pc:sldMk cId="3287821558" sldId="283"/>
            <ac:spMk id="3" creationId="{9A5D6C21-DD1D-0417-5164-E38CA26FDBE7}"/>
          </ac:spMkLst>
        </pc:spChg>
        <pc:spChg chg="add del mod">
          <ac:chgData name="明阳 阮" userId="a4dcf2889a22c6f9" providerId="LiveId" clId="{6EB816BF-13D3-4F0A-A2A7-37CC422B2FC6}" dt="2024-01-31T05:32:55.596" v="4830" actId="478"/>
          <ac:spMkLst>
            <pc:docMk/>
            <pc:sldMk cId="3287821558" sldId="283"/>
            <ac:spMk id="3" creationId="{CA5FA3FA-95CF-429E-7AE3-C8E332E5D41F}"/>
          </ac:spMkLst>
        </pc:spChg>
        <pc:spChg chg="add del mod">
          <ac:chgData name="明阳 阮" userId="a4dcf2889a22c6f9" providerId="LiveId" clId="{6EB816BF-13D3-4F0A-A2A7-37CC422B2FC6}" dt="2024-01-31T05:38:44.824" v="5012" actId="478"/>
          <ac:spMkLst>
            <pc:docMk/>
            <pc:sldMk cId="3287821558" sldId="283"/>
            <ac:spMk id="4" creationId="{1007E4E7-6190-A850-D777-FC5FC43D2165}"/>
          </ac:spMkLst>
        </pc:spChg>
        <pc:spChg chg="add mod">
          <ac:chgData name="明阳 阮" userId="a4dcf2889a22c6f9" providerId="LiveId" clId="{6EB816BF-13D3-4F0A-A2A7-37CC422B2FC6}" dt="2024-01-31T10:01:14.540" v="7124" actId="164"/>
          <ac:spMkLst>
            <pc:docMk/>
            <pc:sldMk cId="3287821558" sldId="283"/>
            <ac:spMk id="4" creationId="{94F3EA07-F23E-7F3E-9E8F-82C4D5AFB5DC}"/>
          </ac:spMkLst>
        </pc:spChg>
        <pc:spChg chg="add mod">
          <ac:chgData name="明阳 阮" userId="a4dcf2889a22c6f9" providerId="LiveId" clId="{6EB816BF-13D3-4F0A-A2A7-37CC422B2FC6}" dt="2024-01-31T10:01:18.492" v="7125" actId="164"/>
          <ac:spMkLst>
            <pc:docMk/>
            <pc:sldMk cId="3287821558" sldId="283"/>
            <ac:spMk id="5" creationId="{A7696546-21D2-8C92-F919-3825C90F3517}"/>
          </ac:spMkLst>
        </pc:spChg>
        <pc:spChg chg="add del mod">
          <ac:chgData name="明阳 阮" userId="a4dcf2889a22c6f9" providerId="LiveId" clId="{6EB816BF-13D3-4F0A-A2A7-37CC422B2FC6}" dt="2024-01-31T05:32:57.651" v="4831" actId="21"/>
          <ac:spMkLst>
            <pc:docMk/>
            <pc:sldMk cId="3287821558" sldId="283"/>
            <ac:spMk id="5" creationId="{F606DCFE-D240-F37A-5B81-ED222AC94631}"/>
          </ac:spMkLst>
        </pc:spChg>
        <pc:spChg chg="add del mod">
          <ac:chgData name="明阳 阮" userId="a4dcf2889a22c6f9" providerId="LiveId" clId="{6EB816BF-13D3-4F0A-A2A7-37CC422B2FC6}" dt="2024-01-31T05:32:57.651" v="4831" actId="21"/>
          <ac:spMkLst>
            <pc:docMk/>
            <pc:sldMk cId="3287821558" sldId="283"/>
            <ac:spMk id="6" creationId="{5C7166F2-AAC1-4883-A9D1-49E45C9EE21A}"/>
          </ac:spMkLst>
        </pc:spChg>
        <pc:spChg chg="add del mod">
          <ac:chgData name="明阳 阮" userId="a4dcf2889a22c6f9" providerId="LiveId" clId="{6EB816BF-13D3-4F0A-A2A7-37CC422B2FC6}" dt="2024-01-31T05:32:57.651" v="4831" actId="21"/>
          <ac:spMkLst>
            <pc:docMk/>
            <pc:sldMk cId="3287821558" sldId="283"/>
            <ac:spMk id="7" creationId="{15F820A5-9BEA-72AB-7257-DD75EA9CB015}"/>
          </ac:spMkLst>
        </pc:spChg>
        <pc:spChg chg="add del mod">
          <ac:chgData name="明阳 阮" userId="a4dcf2889a22c6f9" providerId="LiveId" clId="{6EB816BF-13D3-4F0A-A2A7-37CC422B2FC6}" dt="2024-01-31T05:38:44.824" v="5012" actId="478"/>
          <ac:spMkLst>
            <pc:docMk/>
            <pc:sldMk cId="3287821558" sldId="283"/>
            <ac:spMk id="8" creationId="{E08B8EC3-CD18-3E60-2B8B-D9082B3B7AB6}"/>
          </ac:spMkLst>
        </pc:spChg>
        <pc:spChg chg="add del mod">
          <ac:chgData name="明阳 阮" userId="a4dcf2889a22c6f9" providerId="LiveId" clId="{6EB816BF-13D3-4F0A-A2A7-37CC422B2FC6}" dt="2024-01-31T05:38:44.824" v="5012" actId="478"/>
          <ac:spMkLst>
            <pc:docMk/>
            <pc:sldMk cId="3287821558" sldId="283"/>
            <ac:spMk id="9" creationId="{BED944CC-A75E-62D1-9C37-B05E1C826277}"/>
          </ac:spMkLst>
        </pc:spChg>
        <pc:spChg chg="add del mod">
          <ac:chgData name="明阳 阮" userId="a4dcf2889a22c6f9" providerId="LiveId" clId="{6EB816BF-13D3-4F0A-A2A7-37CC422B2FC6}" dt="2024-01-31T05:38:44.824" v="5012" actId="478"/>
          <ac:spMkLst>
            <pc:docMk/>
            <pc:sldMk cId="3287821558" sldId="283"/>
            <ac:spMk id="10" creationId="{9E6A7B39-387D-A013-D1AE-217DCAA879C9}"/>
          </ac:spMkLst>
        </pc:spChg>
        <pc:spChg chg="add mod">
          <ac:chgData name="明阳 阮" userId="a4dcf2889a22c6f9" providerId="LiveId" clId="{6EB816BF-13D3-4F0A-A2A7-37CC422B2FC6}" dt="2024-01-31T10:08:01.834" v="7303" actId="1036"/>
          <ac:spMkLst>
            <pc:docMk/>
            <pc:sldMk cId="3287821558" sldId="283"/>
            <ac:spMk id="10" creationId="{FE785C8C-2D97-99B0-61F0-1AF40339C861}"/>
          </ac:spMkLst>
        </pc:spChg>
        <pc:spChg chg="add del mod">
          <ac:chgData name="明阳 阮" userId="a4dcf2889a22c6f9" providerId="LiveId" clId="{6EB816BF-13D3-4F0A-A2A7-37CC422B2FC6}" dt="2024-01-31T10:06:45.929" v="7231" actId="478"/>
          <ac:spMkLst>
            <pc:docMk/>
            <pc:sldMk cId="3287821558" sldId="283"/>
            <ac:spMk id="11" creationId="{95370465-EB34-1D48-41ED-75A6A0D90818}"/>
          </ac:spMkLst>
        </pc:spChg>
        <pc:spChg chg="add del mod">
          <ac:chgData name="明阳 阮" userId="a4dcf2889a22c6f9" providerId="LiveId" clId="{6EB816BF-13D3-4F0A-A2A7-37CC422B2FC6}" dt="2024-01-31T10:06:45.929" v="7231" actId="478"/>
          <ac:spMkLst>
            <pc:docMk/>
            <pc:sldMk cId="3287821558" sldId="283"/>
            <ac:spMk id="12" creationId="{4BF86E2C-898F-B024-24D9-1F99B94171D3}"/>
          </ac:spMkLst>
        </pc:spChg>
        <pc:spChg chg="add mod">
          <ac:chgData name="明阳 阮" userId="a4dcf2889a22c6f9" providerId="LiveId" clId="{6EB816BF-13D3-4F0A-A2A7-37CC422B2FC6}" dt="2024-01-31T10:08:01.834" v="7303" actId="1036"/>
          <ac:spMkLst>
            <pc:docMk/>
            <pc:sldMk cId="3287821558" sldId="283"/>
            <ac:spMk id="13" creationId="{9ABE2A82-1927-E466-8306-C2DF23942D53}"/>
          </ac:spMkLst>
        </pc:spChg>
        <pc:spChg chg="add del mod">
          <ac:chgData name="明阳 阮" userId="a4dcf2889a22c6f9" providerId="LiveId" clId="{6EB816BF-13D3-4F0A-A2A7-37CC422B2FC6}" dt="2024-01-31T05:03:02.662" v="3781" actId="478"/>
          <ac:spMkLst>
            <pc:docMk/>
            <pc:sldMk cId="3287821558" sldId="283"/>
            <ac:spMk id="14" creationId="{44AA3AB2-DB75-8609-1093-68EF75BC085E}"/>
          </ac:spMkLst>
        </pc:spChg>
        <pc:spChg chg="add mod">
          <ac:chgData name="明阳 阮" userId="a4dcf2889a22c6f9" providerId="LiveId" clId="{6EB816BF-13D3-4F0A-A2A7-37CC422B2FC6}" dt="2024-01-31T10:08:01.834" v="7303" actId="1036"/>
          <ac:spMkLst>
            <pc:docMk/>
            <pc:sldMk cId="3287821558" sldId="283"/>
            <ac:spMk id="14" creationId="{CFACAB3A-512A-1CA8-B823-57028F060EAB}"/>
          </ac:spMkLst>
        </pc:spChg>
        <pc:spChg chg="add mod">
          <ac:chgData name="明阳 阮" userId="a4dcf2889a22c6f9" providerId="LiveId" clId="{6EB816BF-13D3-4F0A-A2A7-37CC422B2FC6}" dt="2024-01-31T10:08:01.834" v="7303" actId="1036"/>
          <ac:spMkLst>
            <pc:docMk/>
            <pc:sldMk cId="3287821558" sldId="283"/>
            <ac:spMk id="15" creationId="{C8E6C8ED-ADCC-F72A-559C-A16995E1CF2A}"/>
          </ac:spMkLst>
        </pc:spChg>
        <pc:spChg chg="add del mod">
          <ac:chgData name="明阳 阮" userId="a4dcf2889a22c6f9" providerId="LiveId" clId="{6EB816BF-13D3-4F0A-A2A7-37CC422B2FC6}" dt="2024-01-31T05:03:20.631" v="3785" actId="478"/>
          <ac:spMkLst>
            <pc:docMk/>
            <pc:sldMk cId="3287821558" sldId="283"/>
            <ac:spMk id="18" creationId="{02694C2F-1F88-A6CE-3C11-664AABE5A6C6}"/>
          </ac:spMkLst>
        </pc:spChg>
        <pc:spChg chg="add del mod">
          <ac:chgData name="明阳 阮" userId="a4dcf2889a22c6f9" providerId="LiveId" clId="{6EB816BF-13D3-4F0A-A2A7-37CC422B2FC6}" dt="2024-01-31T05:02:46.071" v="3777" actId="478"/>
          <ac:spMkLst>
            <pc:docMk/>
            <pc:sldMk cId="3287821558" sldId="283"/>
            <ac:spMk id="23" creationId="{F1E704E7-6633-F5A3-1F2A-7AE62B1C6625}"/>
          </ac:spMkLst>
        </pc:spChg>
        <pc:spChg chg="add del mod">
          <ac:chgData name="明阳 阮" userId="a4dcf2889a22c6f9" providerId="LiveId" clId="{6EB816BF-13D3-4F0A-A2A7-37CC422B2FC6}" dt="2024-01-31T05:05:20.810" v="3805" actId="21"/>
          <ac:spMkLst>
            <pc:docMk/>
            <pc:sldMk cId="3287821558" sldId="283"/>
            <ac:spMk id="29" creationId="{30F06A08-CC75-0000-DD72-FCD370184BC8}"/>
          </ac:spMkLst>
        </pc:spChg>
        <pc:spChg chg="add del mod">
          <ac:chgData name="明阳 阮" userId="a4dcf2889a22c6f9" providerId="LiveId" clId="{6EB816BF-13D3-4F0A-A2A7-37CC422B2FC6}" dt="2024-01-31T05:05:20.810" v="3805" actId="21"/>
          <ac:spMkLst>
            <pc:docMk/>
            <pc:sldMk cId="3287821558" sldId="283"/>
            <ac:spMk id="32" creationId="{960D1E01-5D83-CA9C-0744-204ED343F766}"/>
          </ac:spMkLst>
        </pc:spChg>
        <pc:spChg chg="add del mod">
          <ac:chgData name="明阳 阮" userId="a4dcf2889a22c6f9" providerId="LiveId" clId="{6EB816BF-13D3-4F0A-A2A7-37CC422B2FC6}" dt="2024-01-31T05:05:20.810" v="3805" actId="21"/>
          <ac:spMkLst>
            <pc:docMk/>
            <pc:sldMk cId="3287821558" sldId="283"/>
            <ac:spMk id="35" creationId="{4CAF868B-3CF9-02E5-3A37-E292FA2FBCED}"/>
          </ac:spMkLst>
        </pc:spChg>
        <pc:spChg chg="add del mod">
          <ac:chgData name="明阳 阮" userId="a4dcf2889a22c6f9" providerId="LiveId" clId="{6EB816BF-13D3-4F0A-A2A7-37CC422B2FC6}" dt="2024-01-31T05:04:53.495" v="3801" actId="478"/>
          <ac:spMkLst>
            <pc:docMk/>
            <pc:sldMk cId="3287821558" sldId="283"/>
            <ac:spMk id="37" creationId="{11D9CB6E-BE45-FD24-C417-E60C88BED4B4}"/>
          </ac:spMkLst>
        </pc:spChg>
        <pc:spChg chg="add del mod">
          <ac:chgData name="明阳 阮" userId="a4dcf2889a22c6f9" providerId="LiveId" clId="{6EB816BF-13D3-4F0A-A2A7-37CC422B2FC6}" dt="2024-01-31T06:00:00.289" v="5390" actId="478"/>
          <ac:spMkLst>
            <pc:docMk/>
            <pc:sldMk cId="3287821558" sldId="283"/>
            <ac:spMk id="38" creationId="{17192863-3406-0E82-C7CD-D9B510A3513F}"/>
          </ac:spMkLst>
        </pc:spChg>
        <pc:spChg chg="add mod">
          <ac:chgData name="明阳 阮" userId="a4dcf2889a22c6f9" providerId="LiveId" clId="{6EB816BF-13D3-4F0A-A2A7-37CC422B2FC6}" dt="2024-01-31T05:04:54.476" v="3802"/>
          <ac:spMkLst>
            <pc:docMk/>
            <pc:sldMk cId="3287821558" sldId="283"/>
            <ac:spMk id="39" creationId="{2CBB1449-FD6E-8F74-3688-DEED259476ED}"/>
          </ac:spMkLst>
        </pc:spChg>
        <pc:spChg chg="add del mod topLvl">
          <ac:chgData name="明阳 阮" userId="a4dcf2889a22c6f9" providerId="LiveId" clId="{6EB816BF-13D3-4F0A-A2A7-37CC422B2FC6}" dt="2024-01-31T05:48:41.134" v="5168" actId="478"/>
          <ac:spMkLst>
            <pc:docMk/>
            <pc:sldMk cId="3287821558" sldId="283"/>
            <ac:spMk id="41" creationId="{30F06A08-CC75-0000-DD72-FCD370184BC8}"/>
          </ac:spMkLst>
        </pc:spChg>
        <pc:spChg chg="add del mod topLvl">
          <ac:chgData name="明阳 阮" userId="a4dcf2889a22c6f9" providerId="LiveId" clId="{6EB816BF-13D3-4F0A-A2A7-37CC422B2FC6}" dt="2024-01-31T05:48:37.667" v="5166" actId="478"/>
          <ac:spMkLst>
            <pc:docMk/>
            <pc:sldMk cId="3287821558" sldId="283"/>
            <ac:spMk id="44" creationId="{960D1E01-5D83-CA9C-0744-204ED343F766}"/>
          </ac:spMkLst>
        </pc:spChg>
        <pc:spChg chg="add del mod topLvl">
          <ac:chgData name="明阳 阮" userId="a4dcf2889a22c6f9" providerId="LiveId" clId="{6EB816BF-13D3-4F0A-A2A7-37CC422B2FC6}" dt="2024-01-31T05:48:35.622" v="5165" actId="478"/>
          <ac:spMkLst>
            <pc:docMk/>
            <pc:sldMk cId="3287821558" sldId="283"/>
            <ac:spMk id="47" creationId="{4CAF868B-3CF9-02E5-3A37-E292FA2FBCED}"/>
          </ac:spMkLst>
        </pc:spChg>
        <pc:spChg chg="add del mod">
          <ac:chgData name="明阳 阮" userId="a4dcf2889a22c6f9" providerId="LiveId" clId="{6EB816BF-13D3-4F0A-A2A7-37CC422B2FC6}" dt="2024-01-31T05:26:51.341" v="4597" actId="478"/>
          <ac:spMkLst>
            <pc:docMk/>
            <pc:sldMk cId="3287821558" sldId="283"/>
            <ac:spMk id="49" creationId="{98A62DD5-32B6-892E-9CA6-BEF68870A800}"/>
          </ac:spMkLst>
        </pc:spChg>
        <pc:spChg chg="add del mod">
          <ac:chgData name="明阳 阮" userId="a4dcf2889a22c6f9" providerId="LiveId" clId="{6EB816BF-13D3-4F0A-A2A7-37CC422B2FC6}" dt="2024-01-31T05:26:51.341" v="4597" actId="478"/>
          <ac:spMkLst>
            <pc:docMk/>
            <pc:sldMk cId="3287821558" sldId="283"/>
            <ac:spMk id="50" creationId="{6FA15A3C-6CD6-0A2E-C64F-C1DAFD1A703B}"/>
          </ac:spMkLst>
        </pc:spChg>
        <pc:spChg chg="add del mod">
          <ac:chgData name="明阳 阮" userId="a4dcf2889a22c6f9" providerId="LiveId" clId="{6EB816BF-13D3-4F0A-A2A7-37CC422B2FC6}" dt="2024-01-31T05:32:46.168" v="4829" actId="478"/>
          <ac:spMkLst>
            <pc:docMk/>
            <pc:sldMk cId="3287821558" sldId="283"/>
            <ac:spMk id="51" creationId="{0CF783EC-35B9-9256-9CDD-821571F3D373}"/>
          </ac:spMkLst>
        </pc:spChg>
        <pc:spChg chg="add del mod">
          <ac:chgData name="明阳 阮" userId="a4dcf2889a22c6f9" providerId="LiveId" clId="{6EB816BF-13D3-4F0A-A2A7-37CC422B2FC6}" dt="2024-01-31T05:26:51.341" v="4597" actId="478"/>
          <ac:spMkLst>
            <pc:docMk/>
            <pc:sldMk cId="3287821558" sldId="283"/>
            <ac:spMk id="52" creationId="{B53DAF46-4359-15F6-CDF4-79FE3DC8B941}"/>
          </ac:spMkLst>
        </pc:spChg>
        <pc:spChg chg="add del mod">
          <ac:chgData name="明阳 阮" userId="a4dcf2889a22c6f9" providerId="LiveId" clId="{6EB816BF-13D3-4F0A-A2A7-37CC422B2FC6}" dt="2024-01-31T05:26:51.341" v="4597" actId="478"/>
          <ac:spMkLst>
            <pc:docMk/>
            <pc:sldMk cId="3287821558" sldId="283"/>
            <ac:spMk id="53" creationId="{0EDD13DA-07EA-966E-85C4-25735D0C9428}"/>
          </ac:spMkLst>
        </pc:spChg>
        <pc:spChg chg="add del mod">
          <ac:chgData name="明阳 阮" userId="a4dcf2889a22c6f9" providerId="LiveId" clId="{6EB816BF-13D3-4F0A-A2A7-37CC422B2FC6}" dt="2024-01-31T08:00:46.169" v="6487" actId="478"/>
          <ac:spMkLst>
            <pc:docMk/>
            <pc:sldMk cId="3287821558" sldId="283"/>
            <ac:spMk id="54" creationId="{51C730C7-F9AC-F885-812E-828C4AA1BBED}"/>
          </ac:spMkLst>
        </pc:spChg>
        <pc:spChg chg="add del mod">
          <ac:chgData name="明阳 阮" userId="a4dcf2889a22c6f9" providerId="LiveId" clId="{6EB816BF-13D3-4F0A-A2A7-37CC422B2FC6}" dt="2024-01-31T05:26:51.341" v="4597" actId="478"/>
          <ac:spMkLst>
            <pc:docMk/>
            <pc:sldMk cId="3287821558" sldId="283"/>
            <ac:spMk id="55" creationId="{5BF141A0-5144-40BC-77B2-4B81E0F5D36A}"/>
          </ac:spMkLst>
        </pc:spChg>
        <pc:spChg chg="add del mod topLvl">
          <ac:chgData name="明阳 阮" userId="a4dcf2889a22c6f9" providerId="LiveId" clId="{6EB816BF-13D3-4F0A-A2A7-37CC422B2FC6}" dt="2024-01-31T10:00:06.291" v="7114" actId="478"/>
          <ac:spMkLst>
            <pc:docMk/>
            <pc:sldMk cId="3287821558" sldId="283"/>
            <ac:spMk id="57" creationId="{3DFFEA8C-4BF7-DBB1-F9AD-1574C1376B48}"/>
          </ac:spMkLst>
        </pc:spChg>
        <pc:spChg chg="add del mod topLvl">
          <ac:chgData name="明阳 阮" userId="a4dcf2889a22c6f9" providerId="LiveId" clId="{6EB816BF-13D3-4F0A-A2A7-37CC422B2FC6}" dt="2024-01-31T09:59:12.745" v="7103" actId="478"/>
          <ac:spMkLst>
            <pc:docMk/>
            <pc:sldMk cId="3287821558" sldId="283"/>
            <ac:spMk id="58" creationId="{54399A9B-361E-FCFD-6B87-A0DB695CF40A}"/>
          </ac:spMkLst>
        </pc:spChg>
        <pc:spChg chg="add del mod topLvl">
          <ac:chgData name="明阳 阮" userId="a4dcf2889a22c6f9" providerId="LiveId" clId="{6EB816BF-13D3-4F0A-A2A7-37CC422B2FC6}" dt="2024-01-31T09:59:28.595" v="7107" actId="478"/>
          <ac:spMkLst>
            <pc:docMk/>
            <pc:sldMk cId="3287821558" sldId="283"/>
            <ac:spMk id="59" creationId="{36A19495-CD15-799D-5FCB-8B07D467F988}"/>
          </ac:spMkLst>
        </pc:spChg>
        <pc:spChg chg="add del mod">
          <ac:chgData name="明阳 阮" userId="a4dcf2889a22c6f9" providerId="LiveId" clId="{6EB816BF-13D3-4F0A-A2A7-37CC422B2FC6}" dt="2024-01-31T05:30:16.397" v="4763" actId="478"/>
          <ac:spMkLst>
            <pc:docMk/>
            <pc:sldMk cId="3287821558" sldId="283"/>
            <ac:spMk id="61" creationId="{F7CC5959-EC02-4BC9-E4E0-A54826594111}"/>
          </ac:spMkLst>
        </pc:spChg>
        <pc:spChg chg="add del mod">
          <ac:chgData name="明阳 阮" userId="a4dcf2889a22c6f9" providerId="LiveId" clId="{6EB816BF-13D3-4F0A-A2A7-37CC422B2FC6}" dt="2024-01-31T05:32:46.168" v="4829" actId="478"/>
          <ac:spMkLst>
            <pc:docMk/>
            <pc:sldMk cId="3287821558" sldId="283"/>
            <ac:spMk id="62" creationId="{CB3145D1-9E8E-262A-BAD8-4B168D2AEEDC}"/>
          </ac:spMkLst>
        </pc:spChg>
        <pc:spChg chg="add del mod">
          <ac:chgData name="明阳 阮" userId="a4dcf2889a22c6f9" providerId="LiveId" clId="{6EB816BF-13D3-4F0A-A2A7-37CC422B2FC6}" dt="2024-01-31T05:30:16.397" v="4763" actId="478"/>
          <ac:spMkLst>
            <pc:docMk/>
            <pc:sldMk cId="3287821558" sldId="283"/>
            <ac:spMk id="63" creationId="{8DEEC286-840D-6C86-E779-E337D4E74652}"/>
          </ac:spMkLst>
        </pc:spChg>
        <pc:spChg chg="add del mod">
          <ac:chgData name="明阳 阮" userId="a4dcf2889a22c6f9" providerId="LiveId" clId="{6EB816BF-13D3-4F0A-A2A7-37CC422B2FC6}" dt="2024-01-31T08:00:46.169" v="6487" actId="478"/>
          <ac:spMkLst>
            <pc:docMk/>
            <pc:sldMk cId="3287821558" sldId="283"/>
            <ac:spMk id="64" creationId="{C061EC62-16C9-F8E9-B00D-7587021A4FEE}"/>
          </ac:spMkLst>
        </pc:spChg>
        <pc:spChg chg="add del mod">
          <ac:chgData name="明阳 阮" userId="a4dcf2889a22c6f9" providerId="LiveId" clId="{6EB816BF-13D3-4F0A-A2A7-37CC422B2FC6}" dt="2024-01-31T05:30:16.397" v="4763" actId="478"/>
          <ac:spMkLst>
            <pc:docMk/>
            <pc:sldMk cId="3287821558" sldId="283"/>
            <ac:spMk id="65" creationId="{B0FFE34F-5A6B-1297-C1A9-11A51D30992C}"/>
          </ac:spMkLst>
        </pc:spChg>
        <pc:spChg chg="add del mod">
          <ac:chgData name="明阳 阮" userId="a4dcf2889a22c6f9" providerId="LiveId" clId="{6EB816BF-13D3-4F0A-A2A7-37CC422B2FC6}" dt="2024-01-31T10:06:35.978" v="7230"/>
          <ac:spMkLst>
            <pc:docMk/>
            <pc:sldMk cId="3287821558" sldId="283"/>
            <ac:spMk id="66" creationId="{FCDEFB03-313D-2741-2ECD-40BD8E77DB2B}"/>
          </ac:spMkLst>
        </pc:spChg>
        <pc:spChg chg="add del mod">
          <ac:chgData name="明阳 阮" userId="a4dcf2889a22c6f9" providerId="LiveId" clId="{6EB816BF-13D3-4F0A-A2A7-37CC422B2FC6}" dt="2024-01-31T08:00:46.169" v="6487" actId="478"/>
          <ac:spMkLst>
            <pc:docMk/>
            <pc:sldMk cId="3287821558" sldId="283"/>
            <ac:spMk id="67" creationId="{8AFBA1E7-8ED1-129E-967F-F121996AA235}"/>
          </ac:spMkLst>
        </pc:spChg>
        <pc:spChg chg="add del mod">
          <ac:chgData name="明阳 阮" userId="a4dcf2889a22c6f9" providerId="LiveId" clId="{6EB816BF-13D3-4F0A-A2A7-37CC422B2FC6}" dt="2024-01-31T05:32:11.521" v="4822" actId="478"/>
          <ac:spMkLst>
            <pc:docMk/>
            <pc:sldMk cId="3287821558" sldId="283"/>
            <ac:spMk id="68" creationId="{4D1C669B-C1F0-AAB2-0065-10F79449E180}"/>
          </ac:spMkLst>
        </pc:spChg>
        <pc:spChg chg="add del mod">
          <ac:chgData name="明阳 阮" userId="a4dcf2889a22c6f9" providerId="LiveId" clId="{6EB816BF-13D3-4F0A-A2A7-37CC422B2FC6}" dt="2024-01-31T08:00:46.169" v="6487" actId="478"/>
          <ac:spMkLst>
            <pc:docMk/>
            <pc:sldMk cId="3287821558" sldId="283"/>
            <ac:spMk id="69" creationId="{CB66DCF5-5363-12A3-FAF0-37136BBC2496}"/>
          </ac:spMkLst>
        </pc:spChg>
        <pc:spChg chg="add del mod">
          <ac:chgData name="明阳 阮" userId="a4dcf2889a22c6f9" providerId="LiveId" clId="{6EB816BF-13D3-4F0A-A2A7-37CC422B2FC6}" dt="2024-01-31T05:44:38.313" v="5125" actId="478"/>
          <ac:spMkLst>
            <pc:docMk/>
            <pc:sldMk cId="3287821558" sldId="283"/>
            <ac:spMk id="70" creationId="{6AB2C0D8-8A88-0A12-A814-BD71FD3BDB41}"/>
          </ac:spMkLst>
        </pc:spChg>
        <pc:spChg chg="add del mod">
          <ac:chgData name="明阳 阮" userId="a4dcf2889a22c6f9" providerId="LiveId" clId="{6EB816BF-13D3-4F0A-A2A7-37CC422B2FC6}" dt="2024-01-31T10:07:41.624" v="7248" actId="478"/>
          <ac:spMkLst>
            <pc:docMk/>
            <pc:sldMk cId="3287821558" sldId="283"/>
            <ac:spMk id="71" creationId="{F606DCFE-D240-F37A-5B81-ED222AC94631}"/>
          </ac:spMkLst>
        </pc:spChg>
        <pc:spChg chg="add del mod">
          <ac:chgData name="明阳 阮" userId="a4dcf2889a22c6f9" providerId="LiveId" clId="{6EB816BF-13D3-4F0A-A2A7-37CC422B2FC6}" dt="2024-01-31T10:07:40.177" v="7247" actId="478"/>
          <ac:spMkLst>
            <pc:docMk/>
            <pc:sldMk cId="3287821558" sldId="283"/>
            <ac:spMk id="72" creationId="{5C7166F2-AAC1-4883-A9D1-49E45C9EE21A}"/>
          </ac:spMkLst>
        </pc:spChg>
        <pc:spChg chg="add del mod">
          <ac:chgData name="明阳 阮" userId="a4dcf2889a22c6f9" providerId="LiveId" clId="{6EB816BF-13D3-4F0A-A2A7-37CC422B2FC6}" dt="2024-01-31T10:07:37.780" v="7246" actId="478"/>
          <ac:spMkLst>
            <pc:docMk/>
            <pc:sldMk cId="3287821558" sldId="283"/>
            <ac:spMk id="73" creationId="{15F820A5-9BEA-72AB-7257-DD75EA9CB015}"/>
          </ac:spMkLst>
        </pc:spChg>
        <pc:spChg chg="add mod">
          <ac:chgData name="明阳 阮" userId="a4dcf2889a22c6f9" providerId="LiveId" clId="{6EB816BF-13D3-4F0A-A2A7-37CC422B2FC6}" dt="2024-01-31T06:00:02.544" v="5394" actId="20577"/>
          <ac:spMkLst>
            <pc:docMk/>
            <pc:sldMk cId="3287821558" sldId="283"/>
            <ac:spMk id="74" creationId="{E929985E-6135-7026-296A-C9FEBC6961ED}"/>
          </ac:spMkLst>
        </pc:spChg>
        <pc:grpChg chg="add mod">
          <ac:chgData name="明阳 阮" userId="a4dcf2889a22c6f9" providerId="LiveId" clId="{6EB816BF-13D3-4F0A-A2A7-37CC422B2FC6}" dt="2024-01-31T10:02:22.867" v="7178" actId="164"/>
          <ac:grpSpMkLst>
            <pc:docMk/>
            <pc:sldMk cId="3287821558" sldId="283"/>
            <ac:grpSpMk id="6" creationId="{07F515FA-652B-8077-BD67-59A6DCC2F960}"/>
          </ac:grpSpMkLst>
        </pc:grpChg>
        <pc:grpChg chg="add mod">
          <ac:chgData name="明阳 阮" userId="a4dcf2889a22c6f9" providerId="LiveId" clId="{6EB816BF-13D3-4F0A-A2A7-37CC422B2FC6}" dt="2024-01-31T10:02:22.867" v="7178" actId="164"/>
          <ac:grpSpMkLst>
            <pc:docMk/>
            <pc:sldMk cId="3287821558" sldId="283"/>
            <ac:grpSpMk id="7" creationId="{C5386807-66A6-54F5-8AD1-EB774F31626B}"/>
          </ac:grpSpMkLst>
        </pc:grpChg>
        <pc:grpChg chg="add mod">
          <ac:chgData name="明阳 阮" userId="a4dcf2889a22c6f9" providerId="LiveId" clId="{6EB816BF-13D3-4F0A-A2A7-37CC422B2FC6}" dt="2024-01-31T10:02:22.867" v="7178" actId="164"/>
          <ac:grpSpMkLst>
            <pc:docMk/>
            <pc:sldMk cId="3287821558" sldId="283"/>
            <ac:grpSpMk id="8" creationId="{5F045315-F730-A67E-D4FD-0C5BF61F1F2A}"/>
          </ac:grpSpMkLst>
        </pc:grpChg>
        <pc:grpChg chg="add mod">
          <ac:chgData name="明阳 阮" userId="a4dcf2889a22c6f9" providerId="LiveId" clId="{6EB816BF-13D3-4F0A-A2A7-37CC422B2FC6}" dt="2024-01-31T10:02:22.867" v="7178" actId="164"/>
          <ac:grpSpMkLst>
            <pc:docMk/>
            <pc:sldMk cId="3287821558" sldId="283"/>
            <ac:grpSpMk id="9" creationId="{46C88B5A-0190-AF19-BD80-7A4C70E39309}"/>
          </ac:grpSpMkLst>
        </pc:grpChg>
        <pc:grpChg chg="add del mod">
          <ac:chgData name="明阳 阮" userId="a4dcf2889a22c6f9" providerId="LiveId" clId="{6EB816BF-13D3-4F0A-A2A7-37CC422B2FC6}" dt="2024-01-31T05:18:53.754" v="4273" actId="165"/>
          <ac:grpSpMkLst>
            <pc:docMk/>
            <pc:sldMk cId="3287821558" sldId="283"/>
            <ac:grpSpMk id="56" creationId="{8136D2A5-6CBD-49D7-72B2-9C663D277B55}"/>
          </ac:grpSpMkLst>
        </pc:grpChg>
        <pc:grpChg chg="add del mod">
          <ac:chgData name="明阳 阮" userId="a4dcf2889a22c6f9" providerId="LiveId" clId="{6EB816BF-13D3-4F0A-A2A7-37CC422B2FC6}" dt="2024-01-31T09:57:24.252" v="7083" actId="165"/>
          <ac:grpSpMkLst>
            <pc:docMk/>
            <pc:sldMk cId="3287821558" sldId="283"/>
            <ac:grpSpMk id="60" creationId="{04927215-4C46-5F74-6BD6-AE863DE103D6}"/>
          </ac:grpSpMkLst>
        </pc:grpChg>
        <pc:picChg chg="add del mod">
          <ac:chgData name="明阳 阮" userId="a4dcf2889a22c6f9" providerId="LiveId" clId="{6EB816BF-13D3-4F0A-A2A7-37CC422B2FC6}" dt="2024-01-31T05:03:20.631" v="3785" actId="478"/>
          <ac:picMkLst>
            <pc:docMk/>
            <pc:sldMk cId="3287821558" sldId="283"/>
            <ac:picMk id="11" creationId="{26F76173-A5F4-9251-058E-E4B13BE97840}"/>
          </ac:picMkLst>
        </pc:picChg>
        <pc:picChg chg="add del mod">
          <ac:chgData name="明阳 阮" userId="a4dcf2889a22c6f9" providerId="LiveId" clId="{6EB816BF-13D3-4F0A-A2A7-37CC422B2FC6}" dt="2024-01-31T05:03:02.662" v="3781" actId="478"/>
          <ac:picMkLst>
            <pc:docMk/>
            <pc:sldMk cId="3287821558" sldId="283"/>
            <ac:picMk id="12" creationId="{89150DB3-C556-66A1-C50A-9C6CDA4B047B}"/>
          </ac:picMkLst>
        </pc:picChg>
        <pc:picChg chg="add del mod">
          <ac:chgData name="明阳 阮" userId="a4dcf2889a22c6f9" providerId="LiveId" clId="{6EB816BF-13D3-4F0A-A2A7-37CC422B2FC6}" dt="2024-01-31T05:02:46.071" v="3777" actId="478"/>
          <ac:picMkLst>
            <pc:docMk/>
            <pc:sldMk cId="3287821558" sldId="283"/>
            <ac:picMk id="13" creationId="{70FF34A2-7CA1-8A38-80D8-E648B906B187}"/>
          </ac:picMkLst>
        </pc:picChg>
        <pc:picChg chg="add del mod">
          <ac:chgData name="明阳 阮" userId="a4dcf2889a22c6f9" providerId="LiveId" clId="{6EB816BF-13D3-4F0A-A2A7-37CC422B2FC6}" dt="2024-01-31T05:05:20.810" v="3805" actId="21"/>
          <ac:picMkLst>
            <pc:docMk/>
            <pc:sldMk cId="3287821558" sldId="283"/>
            <ac:picMk id="28" creationId="{B141092F-70AC-4ACA-2D69-6B1E975D5BE6}"/>
          </ac:picMkLst>
        </pc:picChg>
        <pc:picChg chg="add del mod">
          <ac:chgData name="明阳 阮" userId="a4dcf2889a22c6f9" providerId="LiveId" clId="{6EB816BF-13D3-4F0A-A2A7-37CC422B2FC6}" dt="2024-01-31T05:05:20.810" v="3805" actId="21"/>
          <ac:picMkLst>
            <pc:docMk/>
            <pc:sldMk cId="3287821558" sldId="283"/>
            <ac:picMk id="31" creationId="{8C55E0EA-E0E2-7969-BF2B-9A6A5CBDC977}"/>
          </ac:picMkLst>
        </pc:picChg>
        <pc:picChg chg="add del mod">
          <ac:chgData name="明阳 阮" userId="a4dcf2889a22c6f9" providerId="LiveId" clId="{6EB816BF-13D3-4F0A-A2A7-37CC422B2FC6}" dt="2024-01-31T05:05:20.810" v="3805" actId="21"/>
          <ac:picMkLst>
            <pc:docMk/>
            <pc:sldMk cId="3287821558" sldId="283"/>
            <ac:picMk id="34" creationId="{28A05118-2564-3C02-E407-4A20424B0653}"/>
          </ac:picMkLst>
        </pc:picChg>
        <pc:picChg chg="add mod topLvl">
          <ac:chgData name="明阳 阮" userId="a4dcf2889a22c6f9" providerId="LiveId" clId="{6EB816BF-13D3-4F0A-A2A7-37CC422B2FC6}" dt="2024-01-31T10:01:10.606" v="7123" actId="164"/>
          <ac:picMkLst>
            <pc:docMk/>
            <pc:sldMk cId="3287821558" sldId="283"/>
            <ac:picMk id="40" creationId="{B141092F-70AC-4ACA-2D69-6B1E975D5BE6}"/>
          </ac:picMkLst>
        </pc:picChg>
        <pc:picChg chg="add mod topLvl">
          <ac:chgData name="明阳 阮" userId="a4dcf2889a22c6f9" providerId="LiveId" clId="{6EB816BF-13D3-4F0A-A2A7-37CC422B2FC6}" dt="2024-01-31T10:01:14.540" v="7124" actId="164"/>
          <ac:picMkLst>
            <pc:docMk/>
            <pc:sldMk cId="3287821558" sldId="283"/>
            <ac:picMk id="43" creationId="{8C55E0EA-E0E2-7969-BF2B-9A6A5CBDC977}"/>
          </ac:picMkLst>
        </pc:picChg>
        <pc:picChg chg="add mod topLvl">
          <ac:chgData name="明阳 阮" userId="a4dcf2889a22c6f9" providerId="LiveId" clId="{6EB816BF-13D3-4F0A-A2A7-37CC422B2FC6}" dt="2024-01-31T10:01:18.492" v="7125" actId="164"/>
          <ac:picMkLst>
            <pc:docMk/>
            <pc:sldMk cId="3287821558" sldId="283"/>
            <ac:picMk id="46" creationId="{28A05118-2564-3C02-E407-4A20424B0653}"/>
          </ac:picMkLst>
        </pc:picChg>
        <pc:cxnChg chg="add del mod">
          <ac:chgData name="明阳 阮" userId="a4dcf2889a22c6f9" providerId="LiveId" clId="{6EB816BF-13D3-4F0A-A2A7-37CC422B2FC6}" dt="2024-01-31T05:03:02.662" v="3781" actId="478"/>
          <ac:cxnSpMkLst>
            <pc:docMk/>
            <pc:sldMk cId="3287821558" sldId="283"/>
            <ac:cxnSpMk id="15" creationId="{F924EEEF-AD41-72E9-04D2-E798C4C3FEEF}"/>
          </ac:cxnSpMkLst>
        </pc:cxnChg>
        <pc:cxnChg chg="add del mod">
          <ac:chgData name="明阳 阮" userId="a4dcf2889a22c6f9" providerId="LiveId" clId="{6EB816BF-13D3-4F0A-A2A7-37CC422B2FC6}" dt="2024-01-31T05:03:20.631" v="3785" actId="478"/>
          <ac:cxnSpMkLst>
            <pc:docMk/>
            <pc:sldMk cId="3287821558" sldId="283"/>
            <ac:cxnSpMk id="19" creationId="{3BB08333-12D7-19BA-6A4F-6E480F92E904}"/>
          </ac:cxnSpMkLst>
        </pc:cxnChg>
        <pc:cxnChg chg="add del mod">
          <ac:chgData name="明阳 阮" userId="a4dcf2889a22c6f9" providerId="LiveId" clId="{6EB816BF-13D3-4F0A-A2A7-37CC422B2FC6}" dt="2024-01-31T05:02:46.071" v="3777" actId="478"/>
          <ac:cxnSpMkLst>
            <pc:docMk/>
            <pc:sldMk cId="3287821558" sldId="283"/>
            <ac:cxnSpMk id="24" creationId="{AA4B8EB9-C9E6-C19D-7BCA-701AA18D935A}"/>
          </ac:cxnSpMkLst>
        </pc:cxnChg>
        <pc:cxnChg chg="add del mod">
          <ac:chgData name="明阳 阮" userId="a4dcf2889a22c6f9" providerId="LiveId" clId="{6EB816BF-13D3-4F0A-A2A7-37CC422B2FC6}" dt="2024-01-31T05:05:20.810" v="3805" actId="21"/>
          <ac:cxnSpMkLst>
            <pc:docMk/>
            <pc:sldMk cId="3287821558" sldId="283"/>
            <ac:cxnSpMk id="30" creationId="{74C70BFA-EE94-4974-887A-696CDE25D30C}"/>
          </ac:cxnSpMkLst>
        </pc:cxnChg>
        <pc:cxnChg chg="add del mod">
          <ac:chgData name="明阳 阮" userId="a4dcf2889a22c6f9" providerId="LiveId" clId="{6EB816BF-13D3-4F0A-A2A7-37CC422B2FC6}" dt="2024-01-31T05:05:20.810" v="3805" actId="21"/>
          <ac:cxnSpMkLst>
            <pc:docMk/>
            <pc:sldMk cId="3287821558" sldId="283"/>
            <ac:cxnSpMk id="33" creationId="{379FB39E-4E3D-D036-78D9-7D681B55CC67}"/>
          </ac:cxnSpMkLst>
        </pc:cxnChg>
        <pc:cxnChg chg="add del mod">
          <ac:chgData name="明阳 阮" userId="a4dcf2889a22c6f9" providerId="LiveId" clId="{6EB816BF-13D3-4F0A-A2A7-37CC422B2FC6}" dt="2024-01-31T05:05:20.810" v="3805" actId="21"/>
          <ac:cxnSpMkLst>
            <pc:docMk/>
            <pc:sldMk cId="3287821558" sldId="283"/>
            <ac:cxnSpMk id="36" creationId="{B3E04B28-AC7B-AD53-A23C-0812F6D91EEB}"/>
          </ac:cxnSpMkLst>
        </pc:cxnChg>
        <pc:cxnChg chg="add del mod topLvl">
          <ac:chgData name="明阳 阮" userId="a4dcf2889a22c6f9" providerId="LiveId" clId="{6EB816BF-13D3-4F0A-A2A7-37CC422B2FC6}" dt="2024-01-31T05:48:39.881" v="5167" actId="478"/>
          <ac:cxnSpMkLst>
            <pc:docMk/>
            <pc:sldMk cId="3287821558" sldId="283"/>
            <ac:cxnSpMk id="42" creationId="{74C70BFA-EE94-4974-887A-696CDE25D30C}"/>
          </ac:cxnSpMkLst>
        </pc:cxnChg>
        <pc:cxnChg chg="add del mod topLvl">
          <ac:chgData name="明阳 阮" userId="a4dcf2889a22c6f9" providerId="LiveId" clId="{6EB816BF-13D3-4F0A-A2A7-37CC422B2FC6}" dt="2024-01-31T05:48:42.882" v="5169" actId="478"/>
          <ac:cxnSpMkLst>
            <pc:docMk/>
            <pc:sldMk cId="3287821558" sldId="283"/>
            <ac:cxnSpMk id="45" creationId="{379FB39E-4E3D-D036-78D9-7D681B55CC67}"/>
          </ac:cxnSpMkLst>
        </pc:cxnChg>
        <pc:cxnChg chg="add del mod topLvl">
          <ac:chgData name="明阳 阮" userId="a4dcf2889a22c6f9" providerId="LiveId" clId="{6EB816BF-13D3-4F0A-A2A7-37CC422B2FC6}" dt="2024-01-31T05:48:47.082" v="5172" actId="478"/>
          <ac:cxnSpMkLst>
            <pc:docMk/>
            <pc:sldMk cId="3287821558" sldId="283"/>
            <ac:cxnSpMk id="48" creationId="{B3E04B28-AC7B-AD53-A23C-0812F6D91EEB}"/>
          </ac:cxnSpMkLst>
        </pc:cxnChg>
      </pc:sldChg>
      <pc:sldChg chg="add">
        <pc:chgData name="明阳 阮" userId="a4dcf2889a22c6f9" providerId="LiveId" clId="{6EB816BF-13D3-4F0A-A2A7-37CC422B2FC6}" dt="2024-01-31T08:28:02.953" v="6868"/>
        <pc:sldMkLst>
          <pc:docMk/>
          <pc:sldMk cId="2160486691" sldId="284"/>
        </pc:sldMkLst>
      </pc:sldChg>
      <pc:sldChg chg="addSp delSp modSp add del mod ord">
        <pc:chgData name="明阳 阮" userId="a4dcf2889a22c6f9" providerId="LiveId" clId="{6EB816BF-13D3-4F0A-A2A7-37CC422B2FC6}" dt="2024-01-31T08:27:59.518" v="6867" actId="2696"/>
        <pc:sldMkLst>
          <pc:docMk/>
          <pc:sldMk cId="2189994926" sldId="284"/>
        </pc:sldMkLst>
        <pc:spChg chg="add mod">
          <ac:chgData name="明阳 阮" userId="a4dcf2889a22c6f9" providerId="LiveId" clId="{6EB816BF-13D3-4F0A-A2A7-37CC422B2FC6}" dt="2024-01-31T06:01:04.549" v="5401" actId="20577"/>
          <ac:spMkLst>
            <pc:docMk/>
            <pc:sldMk cId="2189994926" sldId="284"/>
            <ac:spMk id="2" creationId="{82965D94-6340-6B23-85EB-6049CE9BA607}"/>
          </ac:spMkLst>
        </pc:spChg>
        <pc:spChg chg="del">
          <ac:chgData name="明阳 阮" userId="a4dcf2889a22c6f9" providerId="LiveId" clId="{6EB816BF-13D3-4F0A-A2A7-37CC422B2FC6}" dt="2024-01-31T05:38:04.076" v="4996" actId="478"/>
          <ac:spMkLst>
            <pc:docMk/>
            <pc:sldMk cId="2189994926" sldId="284"/>
            <ac:spMk id="4" creationId="{1007E4E7-6190-A850-D777-FC5FC43D2165}"/>
          </ac:spMkLst>
        </pc:spChg>
        <pc:spChg chg="del mod">
          <ac:chgData name="明阳 阮" userId="a4dcf2889a22c6f9" providerId="LiveId" clId="{6EB816BF-13D3-4F0A-A2A7-37CC422B2FC6}" dt="2024-01-31T05:38:27.126" v="5007"/>
          <ac:spMkLst>
            <pc:docMk/>
            <pc:sldMk cId="2189994926" sldId="284"/>
            <ac:spMk id="8" creationId="{E08B8EC3-CD18-3E60-2B8B-D9082B3B7AB6}"/>
          </ac:spMkLst>
        </pc:spChg>
        <pc:spChg chg="del mod">
          <ac:chgData name="明阳 阮" userId="a4dcf2889a22c6f9" providerId="LiveId" clId="{6EB816BF-13D3-4F0A-A2A7-37CC422B2FC6}" dt="2024-01-31T05:38:27.126" v="5009"/>
          <ac:spMkLst>
            <pc:docMk/>
            <pc:sldMk cId="2189994926" sldId="284"/>
            <ac:spMk id="9" creationId="{BED944CC-A75E-62D1-9C37-B05E1C826277}"/>
          </ac:spMkLst>
        </pc:spChg>
        <pc:spChg chg="del mod">
          <ac:chgData name="明阳 阮" userId="a4dcf2889a22c6f9" providerId="LiveId" clId="{6EB816BF-13D3-4F0A-A2A7-37CC422B2FC6}" dt="2024-01-31T05:38:27.126" v="5011"/>
          <ac:spMkLst>
            <pc:docMk/>
            <pc:sldMk cId="2189994926" sldId="284"/>
            <ac:spMk id="10" creationId="{9E6A7B39-387D-A013-D1AE-217DCAA879C9}"/>
          </ac:spMkLst>
        </pc:spChg>
        <pc:spChg chg="del">
          <ac:chgData name="明阳 阮" userId="a4dcf2889a22c6f9" providerId="LiveId" clId="{6EB816BF-13D3-4F0A-A2A7-37CC422B2FC6}" dt="2024-01-31T05:59:50.259" v="5388" actId="478"/>
          <ac:spMkLst>
            <pc:docMk/>
            <pc:sldMk cId="2189994926" sldId="284"/>
            <ac:spMk id="38" creationId="{17192863-3406-0E82-C7CD-D9B510A3513F}"/>
          </ac:spMkLst>
        </pc:spChg>
        <pc:spChg chg="mod topLvl">
          <ac:chgData name="明阳 阮" userId="a4dcf2889a22c6f9" providerId="LiveId" clId="{6EB816BF-13D3-4F0A-A2A7-37CC422B2FC6}" dt="2024-01-31T08:19:31.913" v="6864" actId="165"/>
          <ac:spMkLst>
            <pc:docMk/>
            <pc:sldMk cId="2189994926" sldId="284"/>
            <ac:spMk id="41" creationId="{30F06A08-CC75-0000-DD72-FCD370184BC8}"/>
          </ac:spMkLst>
        </pc:spChg>
        <pc:spChg chg="mod topLvl">
          <ac:chgData name="明阳 阮" userId="a4dcf2889a22c6f9" providerId="LiveId" clId="{6EB816BF-13D3-4F0A-A2A7-37CC422B2FC6}" dt="2024-01-31T08:19:31.913" v="6864" actId="165"/>
          <ac:spMkLst>
            <pc:docMk/>
            <pc:sldMk cId="2189994926" sldId="284"/>
            <ac:spMk id="44" creationId="{960D1E01-5D83-CA9C-0744-204ED343F766}"/>
          </ac:spMkLst>
        </pc:spChg>
        <pc:spChg chg="mod topLvl">
          <ac:chgData name="明阳 阮" userId="a4dcf2889a22c6f9" providerId="LiveId" clId="{6EB816BF-13D3-4F0A-A2A7-37CC422B2FC6}" dt="2024-01-31T08:19:31.913" v="6864" actId="165"/>
          <ac:spMkLst>
            <pc:docMk/>
            <pc:sldMk cId="2189994926" sldId="284"/>
            <ac:spMk id="47" creationId="{4CAF868B-3CF9-02E5-3A37-E292FA2FBCED}"/>
          </ac:spMkLst>
        </pc:spChg>
        <pc:spChg chg="del mod">
          <ac:chgData name="明阳 阮" userId="a4dcf2889a22c6f9" providerId="LiveId" clId="{6EB816BF-13D3-4F0A-A2A7-37CC422B2FC6}" dt="2024-01-31T08:00:50.016" v="6488" actId="478"/>
          <ac:spMkLst>
            <pc:docMk/>
            <pc:sldMk cId="2189994926" sldId="284"/>
            <ac:spMk id="54" creationId="{51C730C7-F9AC-F885-812E-828C4AA1BBED}"/>
          </ac:spMkLst>
        </pc:spChg>
        <pc:spChg chg="mod topLvl">
          <ac:chgData name="明阳 阮" userId="a4dcf2889a22c6f9" providerId="LiveId" clId="{6EB816BF-13D3-4F0A-A2A7-37CC422B2FC6}" dt="2024-01-31T08:19:31.913" v="6864" actId="165"/>
          <ac:spMkLst>
            <pc:docMk/>
            <pc:sldMk cId="2189994926" sldId="284"/>
            <ac:spMk id="57" creationId="{3DFFEA8C-4BF7-DBB1-F9AD-1574C1376B48}"/>
          </ac:spMkLst>
        </pc:spChg>
        <pc:spChg chg="mod topLvl">
          <ac:chgData name="明阳 阮" userId="a4dcf2889a22c6f9" providerId="LiveId" clId="{6EB816BF-13D3-4F0A-A2A7-37CC422B2FC6}" dt="2024-01-31T08:19:31.913" v="6864" actId="165"/>
          <ac:spMkLst>
            <pc:docMk/>
            <pc:sldMk cId="2189994926" sldId="284"/>
            <ac:spMk id="58" creationId="{54399A9B-361E-FCFD-6B87-A0DB695CF40A}"/>
          </ac:spMkLst>
        </pc:spChg>
        <pc:spChg chg="mod topLvl">
          <ac:chgData name="明阳 阮" userId="a4dcf2889a22c6f9" providerId="LiveId" clId="{6EB816BF-13D3-4F0A-A2A7-37CC422B2FC6}" dt="2024-01-31T08:19:31.913" v="6864" actId="165"/>
          <ac:spMkLst>
            <pc:docMk/>
            <pc:sldMk cId="2189994926" sldId="284"/>
            <ac:spMk id="59" creationId="{36A19495-CD15-799D-5FCB-8B07D467F988}"/>
          </ac:spMkLst>
        </pc:spChg>
        <pc:spChg chg="del mod">
          <ac:chgData name="明阳 阮" userId="a4dcf2889a22c6f9" providerId="LiveId" clId="{6EB816BF-13D3-4F0A-A2A7-37CC422B2FC6}" dt="2024-01-31T08:00:50.016" v="6488" actId="478"/>
          <ac:spMkLst>
            <pc:docMk/>
            <pc:sldMk cId="2189994926" sldId="284"/>
            <ac:spMk id="64" creationId="{C061EC62-16C9-F8E9-B00D-7587021A4FEE}"/>
          </ac:spMkLst>
        </pc:spChg>
        <pc:spChg chg="mod">
          <ac:chgData name="明阳 阮" userId="a4dcf2889a22c6f9" providerId="LiveId" clId="{6EB816BF-13D3-4F0A-A2A7-37CC422B2FC6}" dt="2024-01-31T05:37:53.327" v="4995" actId="14100"/>
          <ac:spMkLst>
            <pc:docMk/>
            <pc:sldMk cId="2189994926" sldId="284"/>
            <ac:spMk id="66" creationId="{FCDEFB03-313D-2741-2ECD-40BD8E77DB2B}"/>
          </ac:spMkLst>
        </pc:spChg>
        <pc:spChg chg="del">
          <ac:chgData name="明阳 阮" userId="a4dcf2889a22c6f9" providerId="LiveId" clId="{6EB816BF-13D3-4F0A-A2A7-37CC422B2FC6}" dt="2024-01-31T08:00:50.016" v="6488" actId="478"/>
          <ac:spMkLst>
            <pc:docMk/>
            <pc:sldMk cId="2189994926" sldId="284"/>
            <ac:spMk id="67" creationId="{8AFBA1E7-8ED1-129E-967F-F121996AA235}"/>
          </ac:spMkLst>
        </pc:spChg>
        <pc:spChg chg="del mod">
          <ac:chgData name="明阳 阮" userId="a4dcf2889a22c6f9" providerId="LiveId" clId="{6EB816BF-13D3-4F0A-A2A7-37CC422B2FC6}" dt="2024-01-31T08:00:50.016" v="6488" actId="478"/>
          <ac:spMkLst>
            <pc:docMk/>
            <pc:sldMk cId="2189994926" sldId="284"/>
            <ac:spMk id="69" creationId="{CB66DCF5-5363-12A3-FAF0-37136BBC2496}"/>
          </ac:spMkLst>
        </pc:spChg>
        <pc:spChg chg="del mod">
          <ac:chgData name="明阳 阮" userId="a4dcf2889a22c6f9" providerId="LiveId" clId="{6EB816BF-13D3-4F0A-A2A7-37CC422B2FC6}" dt="2024-01-31T05:44:40.124" v="5126" actId="478"/>
          <ac:spMkLst>
            <pc:docMk/>
            <pc:sldMk cId="2189994926" sldId="284"/>
            <ac:spMk id="70" creationId="{6AB2C0D8-8A88-0A12-A814-BD71FD3BDB41}"/>
          </ac:spMkLst>
        </pc:spChg>
        <pc:spChg chg="mod">
          <ac:chgData name="明阳 阮" userId="a4dcf2889a22c6f9" providerId="LiveId" clId="{6EB816BF-13D3-4F0A-A2A7-37CC422B2FC6}" dt="2024-01-31T05:44:16.827" v="5118"/>
          <ac:spMkLst>
            <pc:docMk/>
            <pc:sldMk cId="2189994926" sldId="284"/>
            <ac:spMk id="71" creationId="{F606DCFE-D240-F37A-5B81-ED222AC94631}"/>
          </ac:spMkLst>
        </pc:spChg>
        <pc:spChg chg="mod">
          <ac:chgData name="明阳 阮" userId="a4dcf2889a22c6f9" providerId="LiveId" clId="{6EB816BF-13D3-4F0A-A2A7-37CC422B2FC6}" dt="2024-01-31T05:44:18.084" v="5119"/>
          <ac:spMkLst>
            <pc:docMk/>
            <pc:sldMk cId="2189994926" sldId="284"/>
            <ac:spMk id="72" creationId="{5C7166F2-AAC1-4883-A9D1-49E45C9EE21A}"/>
          </ac:spMkLst>
        </pc:spChg>
        <pc:spChg chg="mod">
          <ac:chgData name="明阳 阮" userId="a4dcf2889a22c6f9" providerId="LiveId" clId="{6EB816BF-13D3-4F0A-A2A7-37CC422B2FC6}" dt="2024-01-31T05:44:19.433" v="5120"/>
          <ac:spMkLst>
            <pc:docMk/>
            <pc:sldMk cId="2189994926" sldId="284"/>
            <ac:spMk id="73" creationId="{15F820A5-9BEA-72AB-7257-DD75EA9CB015}"/>
          </ac:spMkLst>
        </pc:spChg>
        <pc:grpChg chg="add del mod">
          <ac:chgData name="明阳 阮" userId="a4dcf2889a22c6f9" providerId="LiveId" clId="{6EB816BF-13D3-4F0A-A2A7-37CC422B2FC6}" dt="2024-01-31T08:19:31.913" v="6864" actId="165"/>
          <ac:grpSpMkLst>
            <pc:docMk/>
            <pc:sldMk cId="2189994926" sldId="284"/>
            <ac:grpSpMk id="60" creationId="{04927215-4C46-5F74-6BD6-AE863DE103D6}"/>
          </ac:grpSpMkLst>
        </pc:grpChg>
        <pc:picChg chg="mod topLvl">
          <ac:chgData name="明阳 阮" userId="a4dcf2889a22c6f9" providerId="LiveId" clId="{6EB816BF-13D3-4F0A-A2A7-37CC422B2FC6}" dt="2024-01-31T08:19:31.913" v="6864" actId="165"/>
          <ac:picMkLst>
            <pc:docMk/>
            <pc:sldMk cId="2189994926" sldId="284"/>
            <ac:picMk id="40" creationId="{B141092F-70AC-4ACA-2D69-6B1E975D5BE6}"/>
          </ac:picMkLst>
        </pc:picChg>
        <pc:picChg chg="mod topLvl">
          <ac:chgData name="明阳 阮" userId="a4dcf2889a22c6f9" providerId="LiveId" clId="{6EB816BF-13D3-4F0A-A2A7-37CC422B2FC6}" dt="2024-01-31T08:19:31.913" v="6864" actId="165"/>
          <ac:picMkLst>
            <pc:docMk/>
            <pc:sldMk cId="2189994926" sldId="284"/>
            <ac:picMk id="43" creationId="{8C55E0EA-E0E2-7969-BF2B-9A6A5CBDC977}"/>
          </ac:picMkLst>
        </pc:picChg>
        <pc:picChg chg="mod topLvl">
          <ac:chgData name="明阳 阮" userId="a4dcf2889a22c6f9" providerId="LiveId" clId="{6EB816BF-13D3-4F0A-A2A7-37CC422B2FC6}" dt="2024-01-31T08:19:31.913" v="6864" actId="165"/>
          <ac:picMkLst>
            <pc:docMk/>
            <pc:sldMk cId="2189994926" sldId="284"/>
            <ac:picMk id="46" creationId="{28A05118-2564-3C02-E407-4A20424B0653}"/>
          </ac:picMkLst>
        </pc:picChg>
        <pc:cxnChg chg="mod topLvl">
          <ac:chgData name="明阳 阮" userId="a4dcf2889a22c6f9" providerId="LiveId" clId="{6EB816BF-13D3-4F0A-A2A7-37CC422B2FC6}" dt="2024-01-31T08:19:31.913" v="6864" actId="165"/>
          <ac:cxnSpMkLst>
            <pc:docMk/>
            <pc:sldMk cId="2189994926" sldId="284"/>
            <ac:cxnSpMk id="42" creationId="{74C70BFA-EE94-4974-887A-696CDE25D30C}"/>
          </ac:cxnSpMkLst>
        </pc:cxnChg>
        <pc:cxnChg chg="mod topLvl">
          <ac:chgData name="明阳 阮" userId="a4dcf2889a22c6f9" providerId="LiveId" clId="{6EB816BF-13D3-4F0A-A2A7-37CC422B2FC6}" dt="2024-01-31T08:19:31.913" v="6864" actId="165"/>
          <ac:cxnSpMkLst>
            <pc:docMk/>
            <pc:sldMk cId="2189994926" sldId="284"/>
            <ac:cxnSpMk id="45" creationId="{379FB39E-4E3D-D036-78D9-7D681B55CC67}"/>
          </ac:cxnSpMkLst>
        </pc:cxnChg>
        <pc:cxnChg chg="mod topLvl">
          <ac:chgData name="明阳 阮" userId="a4dcf2889a22c6f9" providerId="LiveId" clId="{6EB816BF-13D3-4F0A-A2A7-37CC422B2FC6}" dt="2024-01-31T08:19:31.913" v="6864" actId="165"/>
          <ac:cxnSpMkLst>
            <pc:docMk/>
            <pc:sldMk cId="2189994926" sldId="284"/>
            <ac:cxnSpMk id="48" creationId="{B3E04B28-AC7B-AD53-A23C-0812F6D91EEB}"/>
          </ac:cxnSpMkLst>
        </pc:cxnChg>
      </pc:sldChg>
      <pc:sldChg chg="addSp delSp modSp add del mod ord">
        <pc:chgData name="明阳 阮" userId="a4dcf2889a22c6f9" providerId="LiveId" clId="{6EB816BF-13D3-4F0A-A2A7-37CC422B2FC6}" dt="2024-01-31T05:59:36.299" v="5386" actId="47"/>
        <pc:sldMkLst>
          <pc:docMk/>
          <pc:sldMk cId="4021184820" sldId="285"/>
        </pc:sldMkLst>
        <pc:spChg chg="add del mod">
          <ac:chgData name="明阳 阮" userId="a4dcf2889a22c6f9" providerId="LiveId" clId="{6EB816BF-13D3-4F0A-A2A7-37CC422B2FC6}" dt="2024-01-31T05:44:32.683" v="5123" actId="478"/>
          <ac:spMkLst>
            <pc:docMk/>
            <pc:sldMk cId="4021184820" sldId="285"/>
            <ac:spMk id="2" creationId="{1F718A51-E5D5-737E-F6A6-401C3C161364}"/>
          </ac:spMkLst>
        </pc:spChg>
        <pc:spChg chg="del">
          <ac:chgData name="明阳 阮" userId="a4dcf2889a22c6f9" providerId="LiveId" clId="{6EB816BF-13D3-4F0A-A2A7-37CC422B2FC6}" dt="2024-01-31T05:41:03.574" v="5062" actId="478"/>
          <ac:spMkLst>
            <pc:docMk/>
            <pc:sldMk cId="4021184820" sldId="285"/>
            <ac:spMk id="4" creationId="{7628385F-D6B0-8321-7FCD-84E57C275D3E}"/>
          </ac:spMkLst>
        </pc:spChg>
        <pc:spChg chg="del">
          <ac:chgData name="明阳 阮" userId="a4dcf2889a22c6f9" providerId="LiveId" clId="{6EB816BF-13D3-4F0A-A2A7-37CC422B2FC6}" dt="2024-01-31T05:41:03.574" v="5062" actId="478"/>
          <ac:spMkLst>
            <pc:docMk/>
            <pc:sldMk cId="4021184820" sldId="285"/>
            <ac:spMk id="5" creationId="{4FD9BFC7-00E3-6184-EFBD-4D19414A2A2A}"/>
          </ac:spMkLst>
        </pc:spChg>
        <pc:spChg chg="del">
          <ac:chgData name="明阳 阮" userId="a4dcf2889a22c6f9" providerId="LiveId" clId="{6EB816BF-13D3-4F0A-A2A7-37CC422B2FC6}" dt="2024-01-31T05:41:03.574" v="5062" actId="478"/>
          <ac:spMkLst>
            <pc:docMk/>
            <pc:sldMk cId="4021184820" sldId="285"/>
            <ac:spMk id="7" creationId="{64B31231-E661-5E35-CEE8-5229B55AE87C}"/>
          </ac:spMkLst>
        </pc:spChg>
        <pc:spChg chg="del">
          <ac:chgData name="明阳 阮" userId="a4dcf2889a22c6f9" providerId="LiveId" clId="{6EB816BF-13D3-4F0A-A2A7-37CC422B2FC6}" dt="2024-01-31T05:41:03.574" v="5062" actId="478"/>
          <ac:spMkLst>
            <pc:docMk/>
            <pc:sldMk cId="4021184820" sldId="285"/>
            <ac:spMk id="9" creationId="{FBCD7ED3-6748-90F2-0CB2-37338D8C4BCD}"/>
          </ac:spMkLst>
        </pc:spChg>
        <pc:spChg chg="mod">
          <ac:chgData name="明阳 阮" userId="a4dcf2889a22c6f9" providerId="LiveId" clId="{6EB816BF-13D3-4F0A-A2A7-37CC422B2FC6}" dt="2024-01-31T05:43:13.753" v="5092" actId="113"/>
          <ac:spMkLst>
            <pc:docMk/>
            <pc:sldMk cId="4021184820" sldId="285"/>
            <ac:spMk id="87" creationId="{EC102B5F-D29F-05DC-7247-8106A2FF3EFC}"/>
          </ac:spMkLst>
        </pc:spChg>
        <pc:spChg chg="mod">
          <ac:chgData name="明阳 阮" userId="a4dcf2889a22c6f9" providerId="LiveId" clId="{6EB816BF-13D3-4F0A-A2A7-37CC422B2FC6}" dt="2024-01-31T05:47:30.962" v="5150" actId="20577"/>
          <ac:spMkLst>
            <pc:docMk/>
            <pc:sldMk cId="4021184820" sldId="285"/>
            <ac:spMk id="88" creationId="{9551FE92-3127-A7B3-315D-769575477493}"/>
          </ac:spMkLst>
        </pc:spChg>
        <pc:spChg chg="mod">
          <ac:chgData name="明阳 阮" userId="a4dcf2889a22c6f9" providerId="LiveId" clId="{6EB816BF-13D3-4F0A-A2A7-37CC422B2FC6}" dt="2024-01-31T05:40:30.494" v="5028" actId="20577"/>
          <ac:spMkLst>
            <pc:docMk/>
            <pc:sldMk cId="4021184820" sldId="285"/>
            <ac:spMk id="89" creationId="{D8589158-221F-1576-25EC-5BE16FC3C3BB}"/>
          </ac:spMkLst>
        </pc:spChg>
        <pc:spChg chg="mod">
          <ac:chgData name="明阳 阮" userId="a4dcf2889a22c6f9" providerId="LiveId" clId="{6EB816BF-13D3-4F0A-A2A7-37CC422B2FC6}" dt="2024-01-31T05:47:32.942" v="5152" actId="20577"/>
          <ac:spMkLst>
            <pc:docMk/>
            <pc:sldMk cId="4021184820" sldId="285"/>
            <ac:spMk id="91" creationId="{C704DD6B-C02D-CA02-E0D6-7C74C1B547CC}"/>
          </ac:spMkLst>
        </pc:spChg>
        <pc:spChg chg="del">
          <ac:chgData name="明阳 阮" userId="a4dcf2889a22c6f9" providerId="LiveId" clId="{6EB816BF-13D3-4F0A-A2A7-37CC422B2FC6}" dt="2024-01-31T05:40:38.867" v="5029" actId="478"/>
          <ac:spMkLst>
            <pc:docMk/>
            <pc:sldMk cId="4021184820" sldId="285"/>
            <ac:spMk id="92" creationId="{79AD5269-B867-A836-E541-202B6426576E}"/>
          </ac:spMkLst>
        </pc:spChg>
        <pc:spChg chg="mod">
          <ac:chgData name="明阳 阮" userId="a4dcf2889a22c6f9" providerId="LiveId" clId="{6EB816BF-13D3-4F0A-A2A7-37CC422B2FC6}" dt="2024-01-31T05:44:11.897" v="5115"/>
          <ac:spMkLst>
            <pc:docMk/>
            <pc:sldMk cId="4021184820" sldId="285"/>
            <ac:spMk id="93" creationId="{09DAD5A3-1B4E-8850-1205-0EC60798FD27}"/>
          </ac:spMkLst>
        </pc:spChg>
        <pc:spChg chg="mod">
          <ac:chgData name="明阳 阮" userId="a4dcf2889a22c6f9" providerId="LiveId" clId="{6EB816BF-13D3-4F0A-A2A7-37CC422B2FC6}" dt="2024-01-31T05:44:13.225" v="5116"/>
          <ac:spMkLst>
            <pc:docMk/>
            <pc:sldMk cId="4021184820" sldId="285"/>
            <ac:spMk id="94" creationId="{6C5A340D-AC91-5B39-7A0A-DFD6FC55EA2C}"/>
          </ac:spMkLst>
        </pc:spChg>
        <pc:spChg chg="mod">
          <ac:chgData name="明阳 阮" userId="a4dcf2889a22c6f9" providerId="LiveId" clId="{6EB816BF-13D3-4F0A-A2A7-37CC422B2FC6}" dt="2024-01-31T05:44:14.363" v="5117"/>
          <ac:spMkLst>
            <pc:docMk/>
            <pc:sldMk cId="4021184820" sldId="285"/>
            <ac:spMk id="95" creationId="{B6B8F9B7-298E-3C5C-E142-9DDE918C2A56}"/>
          </ac:spMkLst>
        </pc:spChg>
      </pc:sldChg>
      <pc:sldChg chg="addSp delSp modSp add del mod">
        <pc:chgData name="明阳 阮" userId="a4dcf2889a22c6f9" providerId="LiveId" clId="{6EB816BF-13D3-4F0A-A2A7-37CC422B2FC6}" dt="2024-01-31T05:59:37.800" v="5387" actId="47"/>
        <pc:sldMkLst>
          <pc:docMk/>
          <pc:sldMk cId="2139747086" sldId="286"/>
        </pc:sldMkLst>
        <pc:spChg chg="add mod">
          <ac:chgData name="明阳 阮" userId="a4dcf2889a22c6f9" providerId="LiveId" clId="{6EB816BF-13D3-4F0A-A2A7-37CC422B2FC6}" dt="2024-01-31T05:43:04.443" v="5091" actId="113"/>
          <ac:spMkLst>
            <pc:docMk/>
            <pc:sldMk cId="2139747086" sldId="286"/>
            <ac:spMk id="2" creationId="{5DFE2679-99DE-C360-820C-78A00F102789}"/>
          </ac:spMkLst>
        </pc:spChg>
        <pc:spChg chg="del">
          <ac:chgData name="明阳 阮" userId="a4dcf2889a22c6f9" providerId="LiveId" clId="{6EB816BF-13D3-4F0A-A2A7-37CC422B2FC6}" dt="2024-01-31T05:42:35.204" v="5076" actId="478"/>
          <ac:spMkLst>
            <pc:docMk/>
            <pc:sldMk cId="2139747086" sldId="286"/>
            <ac:spMk id="3" creationId="{4BAA1440-EF41-6D75-F13F-B607EECA6413}"/>
          </ac:spMkLst>
        </pc:spChg>
        <pc:spChg chg="del">
          <ac:chgData name="明阳 阮" userId="a4dcf2889a22c6f9" providerId="LiveId" clId="{6EB816BF-13D3-4F0A-A2A7-37CC422B2FC6}" dt="2024-01-31T05:42:35.204" v="5076" actId="478"/>
          <ac:spMkLst>
            <pc:docMk/>
            <pc:sldMk cId="2139747086" sldId="286"/>
            <ac:spMk id="4" creationId="{1B43D63D-0CE0-D2A7-8132-A74298EA6CFD}"/>
          </ac:spMkLst>
        </pc:spChg>
        <pc:spChg chg="del">
          <ac:chgData name="明阳 阮" userId="a4dcf2889a22c6f9" providerId="LiveId" clId="{6EB816BF-13D3-4F0A-A2A7-37CC422B2FC6}" dt="2024-01-31T05:42:47.753" v="5087" actId="478"/>
          <ac:spMkLst>
            <pc:docMk/>
            <pc:sldMk cId="2139747086" sldId="286"/>
            <ac:spMk id="5" creationId="{FC034698-1741-556E-C940-CE31066440E0}"/>
          </ac:spMkLst>
        </pc:spChg>
        <pc:spChg chg="del">
          <ac:chgData name="明阳 阮" userId="a4dcf2889a22c6f9" providerId="LiveId" clId="{6EB816BF-13D3-4F0A-A2A7-37CC422B2FC6}" dt="2024-01-31T05:42:33.190" v="5075" actId="478"/>
          <ac:spMkLst>
            <pc:docMk/>
            <pc:sldMk cId="2139747086" sldId="286"/>
            <ac:spMk id="6" creationId="{2F511F91-A116-C87A-8CD3-88469902B31D}"/>
          </ac:spMkLst>
        </pc:spChg>
        <pc:spChg chg="del">
          <ac:chgData name="明阳 阮" userId="a4dcf2889a22c6f9" providerId="LiveId" clId="{6EB816BF-13D3-4F0A-A2A7-37CC422B2FC6}" dt="2024-01-31T05:42:47.753" v="5087" actId="478"/>
          <ac:spMkLst>
            <pc:docMk/>
            <pc:sldMk cId="2139747086" sldId="286"/>
            <ac:spMk id="7" creationId="{0544EA71-AE00-DB6C-DAA9-FF0DF67A1A64}"/>
          </ac:spMkLst>
        </pc:spChg>
        <pc:spChg chg="del">
          <ac:chgData name="明阳 阮" userId="a4dcf2889a22c6f9" providerId="LiveId" clId="{6EB816BF-13D3-4F0A-A2A7-37CC422B2FC6}" dt="2024-01-31T05:42:33.190" v="5075" actId="478"/>
          <ac:spMkLst>
            <pc:docMk/>
            <pc:sldMk cId="2139747086" sldId="286"/>
            <ac:spMk id="8" creationId="{D860649F-2E81-F5D4-97FE-09C3822C8191}"/>
          </ac:spMkLst>
        </pc:spChg>
        <pc:spChg chg="del">
          <ac:chgData name="明阳 阮" userId="a4dcf2889a22c6f9" providerId="LiveId" clId="{6EB816BF-13D3-4F0A-A2A7-37CC422B2FC6}" dt="2024-01-31T05:42:47.753" v="5087" actId="478"/>
          <ac:spMkLst>
            <pc:docMk/>
            <pc:sldMk cId="2139747086" sldId="286"/>
            <ac:spMk id="9" creationId="{470ED4D9-BECA-CC02-A2E3-B200CE886C5D}"/>
          </ac:spMkLst>
        </pc:spChg>
        <pc:spChg chg="del">
          <ac:chgData name="明阳 阮" userId="a4dcf2889a22c6f9" providerId="LiveId" clId="{6EB816BF-13D3-4F0A-A2A7-37CC422B2FC6}" dt="2024-01-31T05:42:33.190" v="5075" actId="478"/>
          <ac:spMkLst>
            <pc:docMk/>
            <pc:sldMk cId="2139747086" sldId="286"/>
            <ac:spMk id="10" creationId="{6999DE14-8E0C-5C81-ACD7-F292B85BBA99}"/>
          </ac:spMkLst>
        </pc:spChg>
        <pc:spChg chg="add mod">
          <ac:chgData name="明阳 阮" userId="a4dcf2889a22c6f9" providerId="LiveId" clId="{6EB816BF-13D3-4F0A-A2A7-37CC422B2FC6}" dt="2024-01-31T05:47:43.394" v="5158" actId="20577"/>
          <ac:spMkLst>
            <pc:docMk/>
            <pc:sldMk cId="2139747086" sldId="286"/>
            <ac:spMk id="11" creationId="{70B5BFF3-229B-207F-17C5-4358FC5AD6FC}"/>
          </ac:spMkLst>
        </pc:spChg>
        <pc:spChg chg="add mod">
          <ac:chgData name="明阳 阮" userId="a4dcf2889a22c6f9" providerId="LiveId" clId="{6EB816BF-13D3-4F0A-A2A7-37CC422B2FC6}" dt="2024-01-31T05:41:59.485" v="5066"/>
          <ac:spMkLst>
            <pc:docMk/>
            <pc:sldMk cId="2139747086" sldId="286"/>
            <ac:spMk id="12" creationId="{87B71DE8-7E61-616C-9F0A-D9D7ABAAD8B8}"/>
          </ac:spMkLst>
        </pc:spChg>
        <pc:spChg chg="add mod">
          <ac:chgData name="明阳 阮" userId="a4dcf2889a22c6f9" providerId="LiveId" clId="{6EB816BF-13D3-4F0A-A2A7-37CC422B2FC6}" dt="2024-01-31T05:41:59.485" v="5066"/>
          <ac:spMkLst>
            <pc:docMk/>
            <pc:sldMk cId="2139747086" sldId="286"/>
            <ac:spMk id="13" creationId="{0D2C96AB-51D5-A9E3-C41D-78640E58A8B0}"/>
          </ac:spMkLst>
        </pc:spChg>
        <pc:spChg chg="add mod">
          <ac:chgData name="明阳 阮" userId="a4dcf2889a22c6f9" providerId="LiveId" clId="{6EB816BF-13D3-4F0A-A2A7-37CC422B2FC6}" dt="2024-01-31T05:47:45.616" v="5160" actId="20577"/>
          <ac:spMkLst>
            <pc:docMk/>
            <pc:sldMk cId="2139747086" sldId="286"/>
            <ac:spMk id="14" creationId="{817C8029-43F3-1855-DFEC-972833E17B62}"/>
          </ac:spMkLst>
        </pc:spChg>
        <pc:spChg chg="add del mod">
          <ac:chgData name="明阳 阮" userId="a4dcf2889a22c6f9" providerId="LiveId" clId="{6EB816BF-13D3-4F0A-A2A7-37CC422B2FC6}" dt="2024-01-31T05:44:27.197" v="5121" actId="478"/>
          <ac:spMkLst>
            <pc:docMk/>
            <pc:sldMk cId="2139747086" sldId="286"/>
            <ac:spMk id="15" creationId="{C7612651-28CA-AF33-332A-E6C3B30C252B}"/>
          </ac:spMkLst>
        </pc:spChg>
        <pc:spChg chg="add mod">
          <ac:chgData name="明阳 阮" userId="a4dcf2889a22c6f9" providerId="LiveId" clId="{6EB816BF-13D3-4F0A-A2A7-37CC422B2FC6}" dt="2024-01-31T05:44:03.873" v="5112"/>
          <ac:spMkLst>
            <pc:docMk/>
            <pc:sldMk cId="2139747086" sldId="286"/>
            <ac:spMk id="16" creationId="{4AAF030E-3AE9-B46B-FA8F-D06C9F016356}"/>
          </ac:spMkLst>
        </pc:spChg>
        <pc:spChg chg="add mod">
          <ac:chgData name="明阳 阮" userId="a4dcf2889a22c6f9" providerId="LiveId" clId="{6EB816BF-13D3-4F0A-A2A7-37CC422B2FC6}" dt="2024-01-31T05:44:05.353" v="5113"/>
          <ac:spMkLst>
            <pc:docMk/>
            <pc:sldMk cId="2139747086" sldId="286"/>
            <ac:spMk id="17" creationId="{486A11D0-8F66-C5D0-C7DC-D9718BC524DB}"/>
          </ac:spMkLst>
        </pc:spChg>
        <pc:spChg chg="add mod">
          <ac:chgData name="明阳 阮" userId="a4dcf2889a22c6f9" providerId="LiveId" clId="{6EB816BF-13D3-4F0A-A2A7-37CC422B2FC6}" dt="2024-01-31T05:44:07.063" v="5114"/>
          <ac:spMkLst>
            <pc:docMk/>
            <pc:sldMk cId="2139747086" sldId="286"/>
            <ac:spMk id="18" creationId="{94C0C4E7-DF15-1810-0993-CFC58D5BC9C6}"/>
          </ac:spMkLst>
        </pc:spChg>
      </pc:sldChg>
      <pc:sldChg chg="delSp modSp add del mod">
        <pc:chgData name="明阳 阮" userId="a4dcf2889a22c6f9" providerId="LiveId" clId="{6EB816BF-13D3-4F0A-A2A7-37CC422B2FC6}" dt="2024-01-31T08:01:19.958" v="6528" actId="47"/>
        <pc:sldMkLst>
          <pc:docMk/>
          <pc:sldMk cId="1824004472" sldId="287"/>
        </pc:sldMkLst>
        <pc:spChg chg="mod">
          <ac:chgData name="明阳 阮" userId="a4dcf2889a22c6f9" providerId="LiveId" clId="{6EB816BF-13D3-4F0A-A2A7-37CC422B2FC6}" dt="2024-01-31T06:01:08.330" v="5403" actId="20577"/>
          <ac:spMkLst>
            <pc:docMk/>
            <pc:sldMk cId="1824004472" sldId="287"/>
            <ac:spMk id="42" creationId="{20088F83-9485-65A4-4469-6E622BD16504}"/>
          </ac:spMkLst>
        </pc:spChg>
        <pc:spChg chg="del">
          <ac:chgData name="明阳 阮" userId="a4dcf2889a22c6f9" providerId="LiveId" clId="{6EB816BF-13D3-4F0A-A2A7-37CC422B2FC6}" dt="2024-01-31T08:00:54.318" v="6489" actId="478"/>
          <ac:spMkLst>
            <pc:docMk/>
            <pc:sldMk cId="1824004472" sldId="287"/>
            <ac:spMk id="90" creationId="{2E4D7576-3094-62A8-4F55-34CB314CE860}"/>
          </ac:spMkLst>
        </pc:spChg>
        <pc:spChg chg="del">
          <ac:chgData name="明阳 阮" userId="a4dcf2889a22c6f9" providerId="LiveId" clId="{6EB816BF-13D3-4F0A-A2A7-37CC422B2FC6}" dt="2024-01-31T08:00:54.318" v="6489" actId="478"/>
          <ac:spMkLst>
            <pc:docMk/>
            <pc:sldMk cId="1824004472" sldId="287"/>
            <ac:spMk id="91" creationId="{45FCFBAD-6966-3C92-36B4-A7FB6DE20186}"/>
          </ac:spMkLst>
        </pc:spChg>
        <pc:spChg chg="mod">
          <ac:chgData name="明阳 阮" userId="a4dcf2889a22c6f9" providerId="LiveId" clId="{6EB816BF-13D3-4F0A-A2A7-37CC422B2FC6}" dt="2024-01-31T06:24:21.828" v="5425" actId="14100"/>
          <ac:spMkLst>
            <pc:docMk/>
            <pc:sldMk cId="1824004472" sldId="287"/>
            <ac:spMk id="92" creationId="{567A096F-1FEC-1939-FC6A-22D56EFCAF72}"/>
          </ac:spMkLst>
        </pc:spChg>
        <pc:spChg chg="del">
          <ac:chgData name="明阳 阮" userId="a4dcf2889a22c6f9" providerId="LiveId" clId="{6EB816BF-13D3-4F0A-A2A7-37CC422B2FC6}" dt="2024-01-31T08:00:54.318" v="6489" actId="478"/>
          <ac:spMkLst>
            <pc:docMk/>
            <pc:sldMk cId="1824004472" sldId="287"/>
            <ac:spMk id="93" creationId="{C5F880DC-94E6-97F4-1C24-109154C3A2DA}"/>
          </ac:spMkLst>
        </pc:spChg>
        <pc:spChg chg="del">
          <ac:chgData name="明阳 阮" userId="a4dcf2889a22c6f9" providerId="LiveId" clId="{6EB816BF-13D3-4F0A-A2A7-37CC422B2FC6}" dt="2024-01-31T08:00:54.318" v="6489" actId="478"/>
          <ac:spMkLst>
            <pc:docMk/>
            <pc:sldMk cId="1824004472" sldId="287"/>
            <ac:spMk id="94" creationId="{781526CB-5FF5-4E9B-A222-5BEF883DA77D}"/>
          </ac:spMkLst>
        </pc:spChg>
        <pc:grpChg chg="mod">
          <ac:chgData name="明阳 阮" userId="a4dcf2889a22c6f9" providerId="LiveId" clId="{6EB816BF-13D3-4F0A-A2A7-37CC422B2FC6}" dt="2024-01-31T06:19:55.033" v="5421" actId="1035"/>
          <ac:grpSpMkLst>
            <pc:docMk/>
            <pc:sldMk cId="1824004472" sldId="287"/>
            <ac:grpSpMk id="77" creationId="{A9A4DAC9-C2E3-3A2C-E493-0982215E6F85}"/>
          </ac:grpSpMkLst>
        </pc:grpChg>
      </pc:sldChg>
      <pc:sldChg chg="addSp modSp add mod">
        <pc:chgData name="明阳 阮" userId="a4dcf2889a22c6f9" providerId="LiveId" clId="{6EB816BF-13D3-4F0A-A2A7-37CC422B2FC6}" dt="2024-01-31T08:06:58.758" v="6760" actId="20577"/>
        <pc:sldMkLst>
          <pc:docMk/>
          <pc:sldMk cId="4062650233" sldId="288"/>
        </pc:sldMkLst>
        <pc:spChg chg="add mod">
          <ac:chgData name="明阳 阮" userId="a4dcf2889a22c6f9" providerId="LiveId" clId="{6EB816BF-13D3-4F0A-A2A7-37CC422B2FC6}" dt="2024-01-31T08:06:15.072" v="6755" actId="1582"/>
          <ac:spMkLst>
            <pc:docMk/>
            <pc:sldMk cId="4062650233" sldId="288"/>
            <ac:spMk id="6" creationId="{D2B2E706-F08F-6B15-8B3B-A351B054D2D4}"/>
          </ac:spMkLst>
        </pc:spChg>
        <pc:spChg chg="mod">
          <ac:chgData name="明阳 阮" userId="a4dcf2889a22c6f9" providerId="LiveId" clId="{6EB816BF-13D3-4F0A-A2A7-37CC422B2FC6}" dt="2024-01-31T08:06:58.758" v="6760" actId="20577"/>
          <ac:spMkLst>
            <pc:docMk/>
            <pc:sldMk cId="4062650233" sldId="288"/>
            <ac:spMk id="7" creationId="{83D7A65C-587F-87C5-B13B-CDAFE996B511}"/>
          </ac:spMkLst>
        </pc:spChg>
      </pc:sldChg>
      <pc:sldChg chg="addSp delSp modSp add mod">
        <pc:chgData name="明阳 阮" userId="a4dcf2889a22c6f9" providerId="LiveId" clId="{6EB816BF-13D3-4F0A-A2A7-37CC422B2FC6}" dt="2024-01-31T10:02:29.644" v="7180"/>
        <pc:sldMkLst>
          <pc:docMk/>
          <pc:sldMk cId="575199617" sldId="289"/>
        </pc:sldMkLst>
        <pc:spChg chg="add del mod">
          <ac:chgData name="明阳 阮" userId="a4dcf2889a22c6f9" providerId="LiveId" clId="{6EB816BF-13D3-4F0A-A2A7-37CC422B2FC6}" dt="2024-01-31T07:59:44.223" v="6485" actId="478"/>
          <ac:spMkLst>
            <pc:docMk/>
            <pc:sldMk cId="575199617" sldId="289"/>
            <ac:spMk id="2" creationId="{F2D8AD22-DC08-505C-1865-48A5A42F5430}"/>
          </ac:spMkLst>
        </pc:spChg>
        <pc:spChg chg="add mod">
          <ac:chgData name="明阳 阮" userId="a4dcf2889a22c6f9" providerId="LiveId" clId="{6EB816BF-13D3-4F0A-A2A7-37CC422B2FC6}" dt="2024-01-31T08:03:39.129" v="6707" actId="404"/>
          <ac:spMkLst>
            <pc:docMk/>
            <pc:sldMk cId="575199617" sldId="289"/>
            <ac:spMk id="3" creationId="{6EA79192-B093-9B08-E11D-5C29731AD475}"/>
          </ac:spMkLst>
        </pc:spChg>
        <pc:spChg chg="mod">
          <ac:chgData name="明阳 阮" userId="a4dcf2889a22c6f9" providerId="LiveId" clId="{6EB816BF-13D3-4F0A-A2A7-37CC422B2FC6}" dt="2024-01-31T10:02:29.644" v="7180"/>
          <ac:spMkLst>
            <pc:docMk/>
            <pc:sldMk cId="575199617" sldId="289"/>
            <ac:spMk id="8" creationId="{2B483851-3008-15EE-E1CB-173A4F3AC14A}"/>
          </ac:spMkLst>
        </pc:spChg>
        <pc:spChg chg="mod">
          <ac:chgData name="明阳 阮" userId="a4dcf2889a22c6f9" providerId="LiveId" clId="{6EB816BF-13D3-4F0A-A2A7-37CC422B2FC6}" dt="2024-01-31T10:02:29.644" v="7180"/>
          <ac:spMkLst>
            <pc:docMk/>
            <pc:sldMk cId="575199617" sldId="289"/>
            <ac:spMk id="10" creationId="{1ECCB81C-C17E-A42A-1429-93EEEF828C4E}"/>
          </ac:spMkLst>
        </pc:spChg>
        <pc:spChg chg="mod">
          <ac:chgData name="明阳 阮" userId="a4dcf2889a22c6f9" providerId="LiveId" clId="{6EB816BF-13D3-4F0A-A2A7-37CC422B2FC6}" dt="2024-01-31T10:02:29.644" v="7180"/>
          <ac:spMkLst>
            <pc:docMk/>
            <pc:sldMk cId="575199617" sldId="289"/>
            <ac:spMk id="12" creationId="{3CFF8757-4997-BC71-4038-34ADA10A6ABA}"/>
          </ac:spMkLst>
        </pc:spChg>
        <pc:spChg chg="del">
          <ac:chgData name="明阳 阮" userId="a4dcf2889a22c6f9" providerId="LiveId" clId="{6EB816BF-13D3-4F0A-A2A7-37CC422B2FC6}" dt="2024-01-31T08:01:00.110" v="6490" actId="478"/>
          <ac:spMkLst>
            <pc:docMk/>
            <pc:sldMk cId="575199617" sldId="289"/>
            <ac:spMk id="90" creationId="{2E4D7576-3094-62A8-4F55-34CB314CE860}"/>
          </ac:spMkLst>
        </pc:spChg>
        <pc:spChg chg="del">
          <ac:chgData name="明阳 阮" userId="a4dcf2889a22c6f9" providerId="LiveId" clId="{6EB816BF-13D3-4F0A-A2A7-37CC422B2FC6}" dt="2024-01-31T08:01:00.110" v="6490" actId="478"/>
          <ac:spMkLst>
            <pc:docMk/>
            <pc:sldMk cId="575199617" sldId="289"/>
            <ac:spMk id="91" creationId="{45FCFBAD-6966-3C92-36B4-A7FB6DE20186}"/>
          </ac:spMkLst>
        </pc:spChg>
        <pc:spChg chg="mod">
          <ac:chgData name="明阳 阮" userId="a4dcf2889a22c6f9" providerId="LiveId" clId="{6EB816BF-13D3-4F0A-A2A7-37CC422B2FC6}" dt="2024-01-31T08:04:26.625" v="6712" actId="14100"/>
          <ac:spMkLst>
            <pc:docMk/>
            <pc:sldMk cId="575199617" sldId="289"/>
            <ac:spMk id="92" creationId="{567A096F-1FEC-1939-FC6A-22D56EFCAF72}"/>
          </ac:spMkLst>
        </pc:spChg>
        <pc:spChg chg="del">
          <ac:chgData name="明阳 阮" userId="a4dcf2889a22c6f9" providerId="LiveId" clId="{6EB816BF-13D3-4F0A-A2A7-37CC422B2FC6}" dt="2024-01-31T08:01:00.110" v="6490" actId="478"/>
          <ac:spMkLst>
            <pc:docMk/>
            <pc:sldMk cId="575199617" sldId="289"/>
            <ac:spMk id="93" creationId="{C5F880DC-94E6-97F4-1C24-109154C3A2DA}"/>
          </ac:spMkLst>
        </pc:spChg>
        <pc:spChg chg="del">
          <ac:chgData name="明阳 阮" userId="a4dcf2889a22c6f9" providerId="LiveId" clId="{6EB816BF-13D3-4F0A-A2A7-37CC422B2FC6}" dt="2024-01-31T08:01:00.110" v="6490" actId="478"/>
          <ac:spMkLst>
            <pc:docMk/>
            <pc:sldMk cId="575199617" sldId="289"/>
            <ac:spMk id="94" creationId="{781526CB-5FF5-4E9B-A222-5BEF883DA77D}"/>
          </ac:spMkLst>
        </pc:spChg>
        <pc:spChg chg="mod">
          <ac:chgData name="明阳 阮" userId="a4dcf2889a22c6f9" providerId="LiveId" clId="{6EB816BF-13D3-4F0A-A2A7-37CC422B2FC6}" dt="2024-01-31T08:01:16.841" v="6527" actId="1035"/>
          <ac:spMkLst>
            <pc:docMk/>
            <pc:sldMk cId="575199617" sldId="289"/>
            <ac:spMk id="96" creationId="{7AB9D4CC-DEEC-5A4E-1CB1-FD6D8F106135}"/>
          </ac:spMkLst>
        </pc:spChg>
        <pc:spChg chg="mod">
          <ac:chgData name="明阳 阮" userId="a4dcf2889a22c6f9" providerId="LiveId" clId="{6EB816BF-13D3-4F0A-A2A7-37CC422B2FC6}" dt="2024-01-31T08:01:16.841" v="6527" actId="1035"/>
          <ac:spMkLst>
            <pc:docMk/>
            <pc:sldMk cId="575199617" sldId="289"/>
            <ac:spMk id="97" creationId="{4DF21BC6-8BA1-D7D5-C0C4-5104B54093D4}"/>
          </ac:spMkLst>
        </pc:spChg>
        <pc:spChg chg="mod">
          <ac:chgData name="明阳 阮" userId="a4dcf2889a22c6f9" providerId="LiveId" clId="{6EB816BF-13D3-4F0A-A2A7-37CC422B2FC6}" dt="2024-01-31T08:01:16.841" v="6527" actId="1035"/>
          <ac:spMkLst>
            <pc:docMk/>
            <pc:sldMk cId="575199617" sldId="289"/>
            <ac:spMk id="98" creationId="{5A294B8B-BAC1-3E0D-5E31-2ECD0581DD48}"/>
          </ac:spMkLst>
        </pc:spChg>
        <pc:spChg chg="mod">
          <ac:chgData name="明阳 阮" userId="a4dcf2889a22c6f9" providerId="LiveId" clId="{6EB816BF-13D3-4F0A-A2A7-37CC422B2FC6}" dt="2024-01-31T08:01:16.841" v="6527" actId="1035"/>
          <ac:spMkLst>
            <pc:docMk/>
            <pc:sldMk cId="575199617" sldId="289"/>
            <ac:spMk id="99" creationId="{294DCBCB-BC84-A53F-7D6C-6E18440A2816}"/>
          </ac:spMkLst>
        </pc:spChg>
        <pc:spChg chg="mod">
          <ac:chgData name="明阳 阮" userId="a4dcf2889a22c6f9" providerId="LiveId" clId="{6EB816BF-13D3-4F0A-A2A7-37CC422B2FC6}" dt="2024-01-31T08:01:16.841" v="6527" actId="1035"/>
          <ac:spMkLst>
            <pc:docMk/>
            <pc:sldMk cId="575199617" sldId="289"/>
            <ac:spMk id="100" creationId="{0AB99589-6C6C-B626-17FB-974EF5878247}"/>
          </ac:spMkLst>
        </pc:spChg>
        <pc:spChg chg="mod">
          <ac:chgData name="明阳 阮" userId="a4dcf2889a22c6f9" providerId="LiveId" clId="{6EB816BF-13D3-4F0A-A2A7-37CC422B2FC6}" dt="2024-01-31T08:01:16.841" v="6527" actId="1035"/>
          <ac:spMkLst>
            <pc:docMk/>
            <pc:sldMk cId="575199617" sldId="289"/>
            <ac:spMk id="101" creationId="{31D0B832-86A0-5CC5-3B75-2F46AA800CBA}"/>
          </ac:spMkLst>
        </pc:spChg>
        <pc:spChg chg="mod">
          <ac:chgData name="明阳 阮" userId="a4dcf2889a22c6f9" providerId="LiveId" clId="{6EB816BF-13D3-4F0A-A2A7-37CC422B2FC6}" dt="2024-01-31T08:01:16.841" v="6527" actId="1035"/>
          <ac:spMkLst>
            <pc:docMk/>
            <pc:sldMk cId="575199617" sldId="289"/>
            <ac:spMk id="102" creationId="{0EDD1FA9-A739-AE77-3475-6D5A26444C74}"/>
          </ac:spMkLst>
        </pc:spChg>
        <pc:grpChg chg="add mod">
          <ac:chgData name="明阳 阮" userId="a4dcf2889a22c6f9" providerId="LiveId" clId="{6EB816BF-13D3-4F0A-A2A7-37CC422B2FC6}" dt="2024-01-31T10:02:29.644" v="7180"/>
          <ac:grpSpMkLst>
            <pc:docMk/>
            <pc:sldMk cId="575199617" sldId="289"/>
            <ac:grpSpMk id="2" creationId="{CCE53AF0-5835-7A23-C61D-56D2C3863240}"/>
          </ac:grpSpMkLst>
        </pc:grpChg>
        <pc:grpChg chg="mod">
          <ac:chgData name="明阳 阮" userId="a4dcf2889a22c6f9" providerId="LiveId" clId="{6EB816BF-13D3-4F0A-A2A7-37CC422B2FC6}" dt="2024-01-31T10:02:29.644" v="7180"/>
          <ac:grpSpMkLst>
            <pc:docMk/>
            <pc:sldMk cId="575199617" sldId="289"/>
            <ac:grpSpMk id="4" creationId="{19BAD40D-C366-E107-6C1A-8D6CD2FED694}"/>
          </ac:grpSpMkLst>
        </pc:grpChg>
        <pc:grpChg chg="mod">
          <ac:chgData name="明阳 阮" userId="a4dcf2889a22c6f9" providerId="LiveId" clId="{6EB816BF-13D3-4F0A-A2A7-37CC422B2FC6}" dt="2024-01-31T10:02:29.644" v="7180"/>
          <ac:grpSpMkLst>
            <pc:docMk/>
            <pc:sldMk cId="575199617" sldId="289"/>
            <ac:grpSpMk id="5" creationId="{12802464-CAAF-7069-3AF6-FA2D731D417F}"/>
          </ac:grpSpMkLst>
        </pc:grpChg>
        <pc:grpChg chg="mod">
          <ac:chgData name="明阳 阮" userId="a4dcf2889a22c6f9" providerId="LiveId" clId="{6EB816BF-13D3-4F0A-A2A7-37CC422B2FC6}" dt="2024-01-31T10:02:29.644" v="7180"/>
          <ac:grpSpMkLst>
            <pc:docMk/>
            <pc:sldMk cId="575199617" sldId="289"/>
            <ac:grpSpMk id="6" creationId="{D5F24BAF-418E-E3D8-A400-C7C0A83D15BA}"/>
          </ac:grpSpMkLst>
        </pc:grpChg>
        <pc:grpChg chg="del">
          <ac:chgData name="明阳 阮" userId="a4dcf2889a22c6f9" providerId="LiveId" clId="{6EB816BF-13D3-4F0A-A2A7-37CC422B2FC6}" dt="2024-01-31T10:02:28.937" v="7179" actId="478"/>
          <ac:grpSpMkLst>
            <pc:docMk/>
            <pc:sldMk cId="575199617" sldId="289"/>
            <ac:grpSpMk id="77" creationId="{A9A4DAC9-C2E3-3A2C-E493-0982215E6F85}"/>
          </ac:grpSpMkLst>
        </pc:grpChg>
        <pc:picChg chg="mod">
          <ac:chgData name="明阳 阮" userId="a4dcf2889a22c6f9" providerId="LiveId" clId="{6EB816BF-13D3-4F0A-A2A7-37CC422B2FC6}" dt="2024-01-31T10:02:29.644" v="7180"/>
          <ac:picMkLst>
            <pc:docMk/>
            <pc:sldMk cId="575199617" sldId="289"/>
            <ac:picMk id="7" creationId="{7E18AC5D-2920-435A-D72E-BFF62F6706B6}"/>
          </ac:picMkLst>
        </pc:picChg>
        <pc:picChg chg="mod">
          <ac:chgData name="明阳 阮" userId="a4dcf2889a22c6f9" providerId="LiveId" clId="{6EB816BF-13D3-4F0A-A2A7-37CC422B2FC6}" dt="2024-01-31T10:02:29.644" v="7180"/>
          <ac:picMkLst>
            <pc:docMk/>
            <pc:sldMk cId="575199617" sldId="289"/>
            <ac:picMk id="9" creationId="{7DFECBC1-C57B-E682-FC65-8A3DA6DBDE6D}"/>
          </ac:picMkLst>
        </pc:picChg>
        <pc:picChg chg="mod">
          <ac:chgData name="明阳 阮" userId="a4dcf2889a22c6f9" providerId="LiveId" clId="{6EB816BF-13D3-4F0A-A2A7-37CC422B2FC6}" dt="2024-01-31T10:02:29.644" v="7180"/>
          <ac:picMkLst>
            <pc:docMk/>
            <pc:sldMk cId="575199617" sldId="289"/>
            <ac:picMk id="11" creationId="{4EFE742E-60E2-B54E-94D6-13F3E388BDEA}"/>
          </ac:picMkLst>
        </pc:picChg>
      </pc:sldChg>
    </pc:docChg>
  </pc:docChgLst>
  <pc:docChgLst>
    <pc:chgData name="明阳 阮" userId="a4dcf2889a22c6f9" providerId="LiveId" clId="{1AA81C29-0BFB-48C6-9027-087DCBA3A6C8}"/>
    <pc:docChg chg="modSld sldOrd">
      <pc:chgData name="明阳 阮" userId="a4dcf2889a22c6f9" providerId="LiveId" clId="{1AA81C29-0BFB-48C6-9027-087DCBA3A6C8}" dt="2023-10-27T05:43:42.855" v="1"/>
      <pc:docMkLst>
        <pc:docMk/>
      </pc:docMkLst>
      <pc:sldChg chg="ord">
        <pc:chgData name="明阳 阮" userId="a4dcf2889a22c6f9" providerId="LiveId" clId="{1AA81C29-0BFB-48C6-9027-087DCBA3A6C8}" dt="2023-10-27T05:43:42.855" v="1"/>
        <pc:sldMkLst>
          <pc:docMk/>
          <pc:sldMk cId="1893828342" sldId="257"/>
        </pc:sldMkLst>
      </pc:sldChg>
    </pc:docChg>
  </pc:docChgLst>
  <pc:docChgLst>
    <pc:chgData name="明阳 阮" userId="a4dcf2889a22c6f9" providerId="LiveId" clId="{8C5BCFF7-DB52-458A-ACAA-A3FF8DACFFAE}"/>
    <pc:docChg chg="addSld delSld modSld sldOrd">
      <pc:chgData name="明阳 阮" userId="a4dcf2889a22c6f9" providerId="LiveId" clId="{8C5BCFF7-DB52-458A-ACAA-A3FF8DACFFAE}" dt="2023-10-27T06:05:13.596" v="191" actId="1036"/>
      <pc:docMkLst>
        <pc:docMk/>
      </pc:docMkLst>
      <pc:sldChg chg="del ord">
        <pc:chgData name="明阳 阮" userId="a4dcf2889a22c6f9" providerId="LiveId" clId="{8C5BCFF7-DB52-458A-ACAA-A3FF8DACFFAE}" dt="2023-10-27T06:03:44.484" v="126" actId="47"/>
        <pc:sldMkLst>
          <pc:docMk/>
          <pc:sldMk cId="3425265946" sldId="256"/>
        </pc:sldMkLst>
      </pc:sldChg>
      <pc:sldChg chg="del">
        <pc:chgData name="明阳 阮" userId="a4dcf2889a22c6f9" providerId="LiveId" clId="{8C5BCFF7-DB52-458A-ACAA-A3FF8DACFFAE}" dt="2023-10-27T05:44:52.470" v="0" actId="47"/>
        <pc:sldMkLst>
          <pc:docMk/>
          <pc:sldMk cId="1893828342" sldId="257"/>
        </pc:sldMkLst>
      </pc:sldChg>
      <pc:sldChg chg="del">
        <pc:chgData name="明阳 阮" userId="a4dcf2889a22c6f9" providerId="LiveId" clId="{8C5BCFF7-DB52-458A-ACAA-A3FF8DACFFAE}" dt="2023-10-27T05:44:54.177" v="1" actId="47"/>
        <pc:sldMkLst>
          <pc:docMk/>
          <pc:sldMk cId="3201725807" sldId="259"/>
        </pc:sldMkLst>
      </pc:sldChg>
      <pc:sldChg chg="del">
        <pc:chgData name="明阳 阮" userId="a4dcf2889a22c6f9" providerId="LiveId" clId="{8C5BCFF7-DB52-458A-ACAA-A3FF8DACFFAE}" dt="2023-10-27T05:44:56.374" v="3" actId="47"/>
        <pc:sldMkLst>
          <pc:docMk/>
          <pc:sldMk cId="556811075" sldId="260"/>
        </pc:sldMkLst>
      </pc:sldChg>
      <pc:sldChg chg="del">
        <pc:chgData name="明阳 阮" userId="a4dcf2889a22c6f9" providerId="LiveId" clId="{8C5BCFF7-DB52-458A-ACAA-A3FF8DACFFAE}" dt="2023-10-27T05:44:58.926" v="6" actId="47"/>
        <pc:sldMkLst>
          <pc:docMk/>
          <pc:sldMk cId="2012497008" sldId="261"/>
        </pc:sldMkLst>
      </pc:sldChg>
      <pc:sldChg chg="del">
        <pc:chgData name="明阳 阮" userId="a4dcf2889a22c6f9" providerId="LiveId" clId="{8C5BCFF7-DB52-458A-ACAA-A3FF8DACFFAE}" dt="2023-10-27T05:44:57.162" v="4" actId="47"/>
        <pc:sldMkLst>
          <pc:docMk/>
          <pc:sldMk cId="2617193400" sldId="262"/>
        </pc:sldMkLst>
      </pc:sldChg>
      <pc:sldChg chg="del">
        <pc:chgData name="明阳 阮" userId="a4dcf2889a22c6f9" providerId="LiveId" clId="{8C5BCFF7-DB52-458A-ACAA-A3FF8DACFFAE}" dt="2023-10-27T05:44:55.417" v="2" actId="47"/>
        <pc:sldMkLst>
          <pc:docMk/>
          <pc:sldMk cId="1409799460" sldId="263"/>
        </pc:sldMkLst>
      </pc:sldChg>
      <pc:sldChg chg="del">
        <pc:chgData name="明阳 阮" userId="a4dcf2889a22c6f9" providerId="LiveId" clId="{8C5BCFF7-DB52-458A-ACAA-A3FF8DACFFAE}" dt="2023-10-27T05:44:58.089" v="5" actId="47"/>
        <pc:sldMkLst>
          <pc:docMk/>
          <pc:sldMk cId="2506533273" sldId="264"/>
        </pc:sldMkLst>
      </pc:sldChg>
      <pc:sldChg chg="addSp modSp new mod ord">
        <pc:chgData name="明阳 阮" userId="a4dcf2889a22c6f9" providerId="LiveId" clId="{8C5BCFF7-DB52-458A-ACAA-A3FF8DACFFAE}" dt="2023-10-27T06:05:13.596" v="191" actId="1036"/>
        <pc:sldMkLst>
          <pc:docMk/>
          <pc:sldMk cId="4002330931" sldId="267"/>
        </pc:sldMkLst>
        <pc:spChg chg="mod">
          <ac:chgData name="明阳 阮" userId="a4dcf2889a22c6f9" providerId="LiveId" clId="{8C5BCFF7-DB52-458A-ACAA-A3FF8DACFFAE}" dt="2023-10-27T06:05:13.596" v="191" actId="1036"/>
          <ac:spMkLst>
            <pc:docMk/>
            <pc:sldMk cId="4002330931" sldId="267"/>
            <ac:spMk id="2" creationId="{34F917F2-289F-0840-82A3-C69646A67E40}"/>
          </ac:spMkLst>
        </pc:spChg>
        <pc:spChg chg="mod">
          <ac:chgData name="明阳 阮" userId="a4dcf2889a22c6f9" providerId="LiveId" clId="{8C5BCFF7-DB52-458A-ACAA-A3FF8DACFFAE}" dt="2023-10-27T06:05:13.596" v="191" actId="1036"/>
          <ac:spMkLst>
            <pc:docMk/>
            <pc:sldMk cId="4002330931" sldId="267"/>
            <ac:spMk id="3" creationId="{D2E79047-1F48-4D55-1B0C-28A7CB522D99}"/>
          </ac:spMkLst>
        </pc:spChg>
        <pc:spChg chg="add mod">
          <ac:chgData name="明阳 阮" userId="a4dcf2889a22c6f9" providerId="LiveId" clId="{8C5BCFF7-DB52-458A-ACAA-A3FF8DACFFAE}" dt="2023-10-27T06:05:13.596" v="191" actId="1036"/>
          <ac:spMkLst>
            <pc:docMk/>
            <pc:sldMk cId="4002330931" sldId="267"/>
            <ac:spMk id="4" creationId="{88BC6632-5526-DF83-D675-872569C3E159}"/>
          </ac:spMkLst>
        </pc:spChg>
      </pc:sldChg>
      <pc:sldChg chg="add del ord">
        <pc:chgData name="明阳 阮" userId="a4dcf2889a22c6f9" providerId="LiveId" clId="{8C5BCFF7-DB52-458A-ACAA-A3FF8DACFFAE}" dt="2023-10-27T06:01:24.965" v="12" actId="47"/>
        <pc:sldMkLst>
          <pc:docMk/>
          <pc:sldMk cId="4042979928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05227-18F9-4A03-8D8F-BE85A99B86E1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53F4F-F1BD-4470-81BD-E5FB23E58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15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765B0-4068-FD97-0725-DEACEC271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864BDF-9E60-5D90-2DB7-C7A1718E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406527-6555-28DF-9E47-654759BC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75AE43-FFC5-065C-F8BF-83782F1F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CB61BA-E2BD-ABE7-36BD-8FF956AD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93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69D3E2-63C4-541B-10E3-4929AFAC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599221-883D-C161-F91C-D1BBA0940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9A1F78-E54A-6A26-32D9-D0787A6C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D53886-D552-9298-E22F-2468303E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002A8F-B18D-4F0C-3E10-C0C71579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08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7805D4-15EC-C378-F37B-A50990077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81A6E8-6BE3-5D36-4821-683BE45AC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A22E81-E95F-A400-8CCE-FE426959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3227E0-1D9A-92D3-0CC5-412EFC25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8506A0-79A4-0E29-7DC6-B11234A0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20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057964-CDD6-26B9-CC22-37557A88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09E349-9CA9-8EDD-D04A-A55D07EA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A799B2-83E8-68EA-858F-4B9ADE51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2A6C53-96A2-D699-E711-C64B4086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C30937-A306-9CD0-ADD6-320E2CF5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76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B8A7D-0029-BEE6-E4D4-F919EA5F5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D3DD17-EE29-1CA5-5CAB-E0F63E6C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17D3D0-7B14-1F20-77E3-F1BB4A28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111AF8-48C8-CB9F-01D3-048DA2C4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336BDE-D2D1-A27A-00FC-66E8FD22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06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72C5A0-4FEB-1EC2-7E16-0F211CE3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4ADA05-0DF9-9554-1F0B-811A88249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97411D-19EA-3B57-03AC-CEEECEBC3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E75EF6-0B81-A219-7697-D5BB7D36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DA0B9A-79EE-12E5-4FD4-A76A3FC7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5C21CE-2A6B-9737-2E0E-2963C3CA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56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52BD1-FFC7-AEA9-07A4-F7170AF7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E38050-36CD-F317-946C-9C4C480D2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F96429-F165-3CED-D785-4B354CAC8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0C8C93-D49F-BC43-2BD9-62FD8F874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6FE0EF-C617-8871-87BE-2D814E7E2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94668D-BF32-A295-A76C-00A388BF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0630D0-68EE-7879-0C4F-FCB52401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55066B5-F4E4-8D29-751E-74811864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94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E4494-79ED-D127-42F4-68583B48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3FEBC31-2045-D5D6-4352-228FC3A3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7F386B-8136-ADFF-7EA6-54996BAA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C731C2-92FD-7D8E-58E9-2898831A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82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E18F6E0-EF49-EF62-35B3-3278138D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F2BF93E-0837-9D3A-5905-E9F62EDB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23E431-9E4E-BC04-E9F4-28518D38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70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F8D193-7085-6EA3-2CAA-DC3DE55B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02F201-8122-DA9E-A608-F942187FD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C9C00F-8777-80E8-9E7C-21B43F05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A379EA-4262-32DD-0ADF-6FF2254B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94CEF7-1018-EEDA-8C7C-DE5DBAAB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73CE6A-87CF-5B18-A2E3-70A0B06F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55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2DA7A-4F7E-6DE2-38B4-5766EAF8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192EDA-405D-7A3D-B1BE-F3BE883CF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B9BF3D-C54C-EB3E-7F6D-EF576E9A3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62EB38-5744-3766-A466-BFC1C3A7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6DAF-3DB9-4E72-A199-CAD930CD53FB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11D6BC-5FEC-BCFB-3E8B-1898ECB1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578A9B-FDE7-4E88-4926-2FF90A9A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5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5F33285-1477-AEE1-83AC-0340B1BB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6C7B5D-5385-CC1B-B1B4-197251606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C518F4-1DA0-0B65-886D-C8134F25C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D6DAF-3DB9-4E72-A199-CAD930CD53FB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B14002-5B98-6972-4203-AD03B643E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5B01CD-D1EA-3464-95B2-777B45F54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AC65F-1208-4C2D-A435-006612209E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51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image" Target="../media/image32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3.png"/><Relationship Id="rId15" Type="http://schemas.openxmlformats.org/officeDocument/2006/relationships/image" Target="../media/image34.png"/><Relationship Id="rId10" Type="http://schemas.openxmlformats.org/officeDocument/2006/relationships/image" Target="../media/image37.png"/><Relationship Id="rId9" Type="http://schemas.openxmlformats.org/officeDocument/2006/relationships/image" Target="../media/image36.png"/><Relationship Id="rId1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41.png"/><Relationship Id="rId4" Type="http://schemas.openxmlformats.org/officeDocument/2006/relationships/image" Target="../media/image20.png"/><Relationship Id="rId9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0" Type="http://schemas.openxmlformats.org/officeDocument/2006/relationships/image" Target="../media/image29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F917F2-289F-0840-82A3-C69646A67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9866"/>
            <a:ext cx="9144000" cy="2387600"/>
          </a:xfrm>
        </p:spPr>
        <p:txBody>
          <a:bodyPr>
            <a:normAutofit/>
          </a:bodyPr>
          <a:lstStyle/>
          <a:p>
            <a:r>
              <a:rPr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星間塵氷表面での重水素濃縮反応機構の理論研究</a:t>
            </a:r>
            <a:endParaRPr kumimoji="1" lang="ja-JP" altLang="en-US" sz="48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2E79047-1F48-4D55-1B0C-28A7CB522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9541"/>
            <a:ext cx="9144000" cy="1655762"/>
          </a:xfrm>
        </p:spPr>
        <p:txBody>
          <a:bodyPr>
            <a:normAutofit/>
          </a:bodyPr>
          <a:lstStyle/>
          <a:p>
            <a:endParaRPr kumimoji="1" lang="en-US" altLang="ja-JP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横浜市立大学　立川研究室　</a:t>
            </a:r>
            <a:r>
              <a:rPr kumimoji="1" lang="en-US" altLang="ja-JP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　</a:t>
            </a:r>
            <a:r>
              <a:rPr kumimoji="1" lang="en-US" altLang="ja-JP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RUAN MINGYANG</a:t>
            </a:r>
            <a:endParaRPr kumimoji="1" lang="ja-JP" altLang="en-US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8BC6632-5526-DF83-D675-872569C3E159}"/>
              </a:ext>
            </a:extLst>
          </p:cNvPr>
          <p:cNvSpPr txBox="1"/>
          <p:nvPr/>
        </p:nvSpPr>
        <p:spPr>
          <a:xfrm>
            <a:off x="5234226" y="155379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卒論</a:t>
            </a:r>
            <a:r>
              <a:rPr kumimoji="1" lang="ja-JP" altLang="en-US" sz="2400" dirty="0"/>
              <a:t>発表会</a:t>
            </a:r>
          </a:p>
        </p:txBody>
      </p:sp>
    </p:spTree>
    <p:extLst>
      <p:ext uri="{BB962C8B-B14F-4D97-AF65-F5344CB8AC3E}">
        <p14:creationId xmlns:p14="http://schemas.microsoft.com/office/powerpoint/2010/main" val="400233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C7AB3AD-B123-A49B-2C93-A9CDB570200D}"/>
              </a:ext>
            </a:extLst>
          </p:cNvPr>
          <p:cNvSpPr txBox="1"/>
          <p:nvPr/>
        </p:nvSpPr>
        <p:spPr>
          <a:xfrm>
            <a:off x="793850" y="2209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計算結果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0088F83-9485-65A4-4469-6E622BD16504}"/>
                  </a:ext>
                </a:extLst>
              </p:cNvPr>
              <p:cNvSpPr txBox="1"/>
              <p:nvPr/>
            </p:nvSpPr>
            <p:spPr>
              <a:xfrm>
                <a:off x="793850" y="1149111"/>
                <a:ext cx="77033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MC_DFT</a:t>
                </a:r>
                <a:r>
                  <a:rPr lang="ja-JP" alt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法により反応活性化エネルギー</a:t>
                </a:r>
                <a:r>
                  <a:rPr lang="en-US" altLang="ja-JP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rPr>
                          <m:t>𝑏𝑎𝑟</m:t>
                        </m:r>
                      </m:sub>
                    </m:sSub>
                  </m:oMath>
                </a14:m>
                <a:r>
                  <a:rPr lang="en-US" altLang="ja-JP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)</a:t>
                </a:r>
                <a:endParaRPr kumimoji="1" lang="ja-JP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0088F83-9485-65A4-4469-6E622BD16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50" y="1149111"/>
                <a:ext cx="7703391" cy="523220"/>
              </a:xfrm>
              <a:prstGeom prst="rect">
                <a:avLst/>
              </a:prstGeom>
              <a:blipFill>
                <a:blip r:embed="rId2"/>
                <a:stretch>
                  <a:fillRect l="-1661" t="-18824" r="-712" b="-34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67A096F-1FEC-1939-FC6A-22D56EFCAF72}"/>
              </a:ext>
            </a:extLst>
          </p:cNvPr>
          <p:cNvSpPr txBox="1"/>
          <p:nvPr/>
        </p:nvSpPr>
        <p:spPr>
          <a:xfrm>
            <a:off x="327792" y="4214745"/>
            <a:ext cx="1666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活性化</a:t>
            </a:r>
            <a:r>
              <a:rPr lang="ja-JP" altLang="en-US" sz="2400" b="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エネルギー</a:t>
            </a:r>
            <a:r>
              <a:rPr lang="en-US" altLang="ja-JP" sz="2400" b="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(</a:t>
            </a:r>
            <a:r>
              <a:rPr lang="en-US" altLang="ja-JP" sz="2400" b="1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H</a:t>
            </a:r>
            <a:r>
              <a:rPr lang="en-US" altLang="ja-JP" sz="2400" b="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)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7AB9D4CC-DEEC-5A4E-1CB1-FD6D8F106135}"/>
              </a:ext>
            </a:extLst>
          </p:cNvPr>
          <p:cNvSpPr txBox="1"/>
          <p:nvPr/>
        </p:nvSpPr>
        <p:spPr>
          <a:xfrm>
            <a:off x="2147801" y="4495732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4.08</a:t>
            </a:r>
            <a:r>
              <a:rPr lang="en-US" altLang="ja-JP" sz="24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 kcal/mol</a:t>
            </a:r>
            <a:endParaRPr kumimoji="1" lang="ja-JP" altLang="en-US" sz="2400" b="1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4DF21BC6-8BA1-D7D5-C0C4-5104B54093D4}"/>
              </a:ext>
            </a:extLst>
          </p:cNvPr>
          <p:cNvSpPr txBox="1"/>
          <p:nvPr/>
        </p:nvSpPr>
        <p:spPr>
          <a:xfrm>
            <a:off x="5281973" y="4495731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4.29</a:t>
            </a:r>
            <a:r>
              <a:rPr lang="en-US" altLang="ja-JP" sz="24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 kcal/mol</a:t>
            </a:r>
            <a:endParaRPr kumimoji="1" lang="ja-JP" altLang="en-US" sz="2400" b="1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A294B8B-BAC1-3E0D-5E31-2ECD0581DD48}"/>
              </a:ext>
            </a:extLst>
          </p:cNvPr>
          <p:cNvSpPr txBox="1"/>
          <p:nvPr/>
        </p:nvSpPr>
        <p:spPr>
          <a:xfrm>
            <a:off x="9490336" y="4495732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4.24</a:t>
            </a:r>
            <a:r>
              <a:rPr lang="en-US" altLang="ja-JP" sz="24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 kcal/mol</a:t>
            </a:r>
            <a:endParaRPr kumimoji="1" lang="ja-JP" altLang="en-US" sz="2400" b="1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94DCBCB-BC84-A53F-7D6C-6E18440A2816}"/>
              </a:ext>
            </a:extLst>
          </p:cNvPr>
          <p:cNvSpPr txBox="1"/>
          <p:nvPr/>
        </p:nvSpPr>
        <p:spPr>
          <a:xfrm>
            <a:off x="327792" y="5067467"/>
            <a:ext cx="1666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活性化</a:t>
            </a:r>
            <a:r>
              <a:rPr lang="ja-JP" altLang="en-US" sz="2400" b="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エネルギー</a:t>
            </a:r>
            <a:r>
              <a:rPr lang="en-US" altLang="ja-JP" sz="2400" b="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(</a:t>
            </a:r>
            <a:r>
              <a:rPr lang="en-US" altLang="ja-JP" sz="2400" b="1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D</a:t>
            </a:r>
            <a:r>
              <a:rPr lang="en-US" altLang="ja-JP" sz="2400" b="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)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AB99589-6C6C-B626-17FB-974EF5878247}"/>
              </a:ext>
            </a:extLst>
          </p:cNvPr>
          <p:cNvSpPr txBox="1"/>
          <p:nvPr/>
        </p:nvSpPr>
        <p:spPr>
          <a:xfrm>
            <a:off x="2147801" y="5260107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4.0</a:t>
            </a:r>
            <a:r>
              <a:rPr lang="en-US" altLang="ja-JP" sz="24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7</a:t>
            </a:r>
            <a:r>
              <a:rPr lang="en-US" altLang="ja-JP" sz="24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 kcal/mol</a:t>
            </a:r>
            <a:endParaRPr kumimoji="1" lang="ja-JP" altLang="en-US" sz="2400" b="1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31D0B832-86A0-5CC5-3B75-2F46AA800CBA}"/>
              </a:ext>
            </a:extLst>
          </p:cNvPr>
          <p:cNvSpPr txBox="1"/>
          <p:nvPr/>
        </p:nvSpPr>
        <p:spPr>
          <a:xfrm>
            <a:off x="5281973" y="5260107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4.2</a:t>
            </a:r>
            <a:r>
              <a:rPr lang="en-US" altLang="ja-JP" sz="24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8</a:t>
            </a:r>
            <a:r>
              <a:rPr lang="en-US" altLang="ja-JP" sz="24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 kcal/mol</a:t>
            </a:r>
            <a:endParaRPr kumimoji="1" lang="ja-JP" altLang="en-US" sz="2400" b="1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0EDD1FA9-A739-AE77-3475-6D5A26444C74}"/>
              </a:ext>
            </a:extLst>
          </p:cNvPr>
          <p:cNvSpPr txBox="1"/>
          <p:nvPr/>
        </p:nvSpPr>
        <p:spPr>
          <a:xfrm>
            <a:off x="9490336" y="5260107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4.24</a:t>
            </a:r>
            <a:r>
              <a:rPr lang="en-US" altLang="ja-JP" sz="24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 kcal/mol</a:t>
            </a:r>
            <a:endParaRPr kumimoji="1" lang="ja-JP" altLang="en-US" sz="2400" b="1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A79192-B093-9B08-E11D-5C29731AD475}"/>
              </a:ext>
            </a:extLst>
          </p:cNvPr>
          <p:cNvSpPr txBox="1"/>
          <p:nvPr/>
        </p:nvSpPr>
        <p:spPr>
          <a:xfrm>
            <a:off x="1160798" y="6033253"/>
            <a:ext cx="878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の反応より、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</a:t>
            </a:r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原子のほうが反応しやすい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CE53AF0-5835-7A23-C61D-56D2C3863240}"/>
              </a:ext>
            </a:extLst>
          </p:cNvPr>
          <p:cNvGrpSpPr/>
          <p:nvPr/>
        </p:nvGrpSpPr>
        <p:grpSpPr>
          <a:xfrm>
            <a:off x="1345130" y="1865781"/>
            <a:ext cx="10449551" cy="2147760"/>
            <a:chOff x="1345130" y="1865781"/>
            <a:chExt cx="10449551" cy="2147760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19BAD40D-C366-E107-6C1A-8D6CD2FED694}"/>
                </a:ext>
              </a:extLst>
            </p:cNvPr>
            <p:cNvGrpSpPr/>
            <p:nvPr/>
          </p:nvGrpSpPr>
          <p:grpSpPr>
            <a:xfrm>
              <a:off x="8677560" y="1865784"/>
              <a:ext cx="3117121" cy="2147757"/>
              <a:chOff x="8395683" y="1865784"/>
              <a:chExt cx="3117121" cy="2147757"/>
            </a:xfrm>
          </p:grpSpPr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4EFE742E-60E2-B54E-94D6-13F3E388BD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5683" y="1977068"/>
                <a:ext cx="3055638" cy="1711339"/>
              </a:xfrm>
              <a:prstGeom prst="rect">
                <a:avLst/>
              </a:prstGeom>
            </p:spPr>
          </p:pic>
          <p:sp>
            <p:nvSpPr>
              <p:cNvPr id="12" name="四角形: 角を丸くする 11">
                <a:extLst>
                  <a:ext uri="{FF2B5EF4-FFF2-40B4-BE49-F238E27FC236}">
                    <a16:creationId xmlns:a16="http://schemas.microsoft.com/office/drawing/2014/main" id="{3CFF8757-4997-BC71-4038-34ADA10A6ABA}"/>
                  </a:ext>
                </a:extLst>
              </p:cNvPr>
              <p:cNvSpPr/>
              <p:nvPr/>
            </p:nvSpPr>
            <p:spPr>
              <a:xfrm>
                <a:off x="8457166" y="1865784"/>
                <a:ext cx="3055638" cy="2147757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2802464-CAAF-7069-3AF6-FA2D731D417F}"/>
                </a:ext>
              </a:extLst>
            </p:cNvPr>
            <p:cNvGrpSpPr/>
            <p:nvPr/>
          </p:nvGrpSpPr>
          <p:grpSpPr>
            <a:xfrm>
              <a:off x="5011345" y="1865781"/>
              <a:ext cx="3055638" cy="2147757"/>
              <a:chOff x="4691269" y="1865781"/>
              <a:chExt cx="3055638" cy="2147757"/>
            </a:xfrm>
          </p:grpSpPr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7DFECBC1-C57B-E682-FC65-8A3DA6DBD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2088" y="2115584"/>
                <a:ext cx="2545129" cy="1434305"/>
              </a:xfrm>
              <a:prstGeom prst="rect">
                <a:avLst/>
              </a:prstGeom>
            </p:spPr>
          </p:pic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1ECCB81C-C17E-A42A-1429-93EEEF828C4E}"/>
                  </a:ext>
                </a:extLst>
              </p:cNvPr>
              <p:cNvSpPr/>
              <p:nvPr/>
            </p:nvSpPr>
            <p:spPr>
              <a:xfrm>
                <a:off x="4691269" y="1865781"/>
                <a:ext cx="3055638" cy="2147757"/>
              </a:xfrm>
              <a:prstGeom prst="roundRect">
                <a:avLst/>
              </a:prstGeom>
              <a:noFill/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D5F24BAF-418E-E3D8-A400-C7C0A83D15BA}"/>
                </a:ext>
              </a:extLst>
            </p:cNvPr>
            <p:cNvGrpSpPr/>
            <p:nvPr/>
          </p:nvGrpSpPr>
          <p:grpSpPr>
            <a:xfrm>
              <a:off x="1345130" y="1865782"/>
              <a:ext cx="3055638" cy="2147757"/>
              <a:chOff x="1063253" y="1865782"/>
              <a:chExt cx="3055638" cy="2147757"/>
            </a:xfrm>
          </p:grpSpPr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7E18AC5D-2920-435A-D72E-BFF62F670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7632" y="2204805"/>
                <a:ext cx="1486881" cy="1245667"/>
              </a:xfrm>
              <a:prstGeom prst="rect">
                <a:avLst/>
              </a:prstGeom>
            </p:spPr>
          </p:pic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2B483851-3008-15EE-E1CB-173A4F3AC14A}"/>
                  </a:ext>
                </a:extLst>
              </p:cNvPr>
              <p:cNvSpPr/>
              <p:nvPr/>
            </p:nvSpPr>
            <p:spPr>
              <a:xfrm>
                <a:off x="1063253" y="1865782"/>
                <a:ext cx="3055638" cy="2147757"/>
              </a:xfrm>
              <a:prstGeom prst="round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519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C7AB3AD-B123-A49B-2C93-A9CDB570200D}"/>
              </a:ext>
            </a:extLst>
          </p:cNvPr>
          <p:cNvSpPr txBox="1"/>
          <p:nvPr/>
        </p:nvSpPr>
        <p:spPr>
          <a:xfrm>
            <a:off x="793850" y="2209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計算結果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0088F83-9485-65A4-4469-6E622BD16504}"/>
                  </a:ext>
                </a:extLst>
              </p:cNvPr>
              <p:cNvSpPr txBox="1"/>
              <p:nvPr/>
            </p:nvSpPr>
            <p:spPr>
              <a:xfrm>
                <a:off x="793850" y="1149111"/>
                <a:ext cx="62808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MC_DFT</a:t>
                </a:r>
                <a:r>
                  <a:rPr lang="ja-JP" alt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法により原子間距離</a:t>
                </a:r>
                <a:r>
                  <a:rPr lang="en-US" altLang="ja-JP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28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𝑹</m:t>
                    </m:r>
                  </m:oMath>
                </a14:m>
                <a:r>
                  <a:rPr lang="en-US" altLang="ja-JP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)</a:t>
                </a:r>
                <a:r>
                  <a:rPr lang="ja-JP" alt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比較</a:t>
                </a:r>
                <a:endParaRPr kumimoji="1" lang="ja-JP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20088F83-9485-65A4-4469-6E622BD16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50" y="1149111"/>
                <a:ext cx="6280887" cy="523220"/>
              </a:xfrm>
              <a:prstGeom prst="rect">
                <a:avLst/>
              </a:prstGeom>
              <a:blipFill>
                <a:blip r:embed="rId2"/>
                <a:stretch>
                  <a:fillRect l="-2037" t="-18824" r="-679" b="-34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2DC25DC5-1A58-3972-97FB-9CB86F787571}"/>
              </a:ext>
            </a:extLst>
          </p:cNvPr>
          <p:cNvSpPr txBox="1"/>
          <p:nvPr/>
        </p:nvSpPr>
        <p:spPr>
          <a:xfrm>
            <a:off x="1160798" y="6033253"/>
            <a:ext cx="10527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遷移状態における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原子と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原子の距離より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原子と</a:t>
            </a:r>
            <a:r>
              <a:rPr kumimoji="1"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原子の距離は短い</a:t>
            </a:r>
            <a:endParaRPr kumimoji="1"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3ED63E52-20A0-AF5B-D8F8-A40C214FEBA4}"/>
                  </a:ext>
                </a:extLst>
              </p:cNvPr>
              <p:cNvSpPr txBox="1"/>
              <p:nvPr/>
            </p:nvSpPr>
            <p:spPr>
              <a:xfrm>
                <a:off x="327792" y="4214745"/>
                <a:ext cx="16660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b="0" dirty="0">
                    <a:latin typeface="BIZ UDPゴシック" panose="020B0400000000000000" pitchFamily="50" charset="-128"/>
                    <a:ea typeface="BIZ UDPゴシック" panose="020B0400000000000000" pitchFamily="50" charset="-128"/>
                    <a:cs typeface="Times New Roman" panose="02020603050405020304" pitchFamily="18" charset="0"/>
                  </a:rPr>
                  <a:t>原子間距離</a:t>
                </a:r>
                <a:r>
                  <a:rPr lang="en-US" altLang="ja-JP" sz="2400" b="0" dirty="0">
                    <a:latin typeface="BIZ UDPゴシック" panose="020B0400000000000000" pitchFamily="50" charset="-128"/>
                    <a:ea typeface="BIZ UDPゴシック" panose="020B0400000000000000" pitchFamily="50" charset="-128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a:rPr lang="en-US" altLang="ja-JP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ja-JP" sz="2400" b="0" dirty="0">
                    <a:latin typeface="BIZ UDPゴシック" panose="020B0400000000000000" pitchFamily="50" charset="-128"/>
                    <a:ea typeface="BIZ UDPゴシック" panose="020B0400000000000000" pitchFamily="50" charset="-128"/>
                    <a:cs typeface="Times New Roman" panose="02020603050405020304" pitchFamily="18" charset="0"/>
                  </a:rPr>
                  <a:t>)</a:t>
                </a:r>
                <a:endPara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3ED63E52-20A0-AF5B-D8F8-A40C214FE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92" y="4214745"/>
                <a:ext cx="1666013" cy="830997"/>
              </a:xfrm>
              <a:prstGeom prst="rect">
                <a:avLst/>
              </a:prstGeom>
              <a:blipFill>
                <a:blip r:embed="rId9"/>
                <a:stretch>
                  <a:fillRect l="-5861" t="-5839" b="-13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48DE4B97-46D7-51E7-8571-CB0D8A9884B2}"/>
              </a:ext>
            </a:extLst>
          </p:cNvPr>
          <p:cNvSpPr txBox="1"/>
          <p:nvPr/>
        </p:nvSpPr>
        <p:spPr>
          <a:xfrm>
            <a:off x="2147801" y="4495732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1.993</a:t>
            </a:r>
            <a:r>
              <a:rPr lang="en-US" altLang="ja-JP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Å</a:t>
            </a:r>
            <a:endParaRPr kumimoji="1" lang="ja-JP" altLang="en-US" sz="2400" b="1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5C69BE0B-D463-2098-249D-B92B1F8393BF}"/>
              </a:ext>
            </a:extLst>
          </p:cNvPr>
          <p:cNvSpPr txBox="1"/>
          <p:nvPr/>
        </p:nvSpPr>
        <p:spPr>
          <a:xfrm>
            <a:off x="5281973" y="4495731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1.971</a:t>
            </a:r>
            <a:r>
              <a:rPr lang="en-US" altLang="ja-JP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Å</a:t>
            </a:r>
            <a:endParaRPr kumimoji="1" lang="ja-JP" altLang="en-US" sz="2400" b="1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C71CCD1-6C59-8F98-4F38-B52284D46C8F}"/>
              </a:ext>
            </a:extLst>
          </p:cNvPr>
          <p:cNvSpPr txBox="1"/>
          <p:nvPr/>
        </p:nvSpPr>
        <p:spPr>
          <a:xfrm>
            <a:off x="9490336" y="4495732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1.976</a:t>
            </a:r>
            <a:r>
              <a:rPr lang="en-US" altLang="ja-JP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Å</a:t>
            </a:r>
            <a:endParaRPr kumimoji="1" lang="ja-JP" altLang="en-US" sz="2400" b="1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E8257712-A0F9-DA6D-C8ED-3B43E91A2836}"/>
                  </a:ext>
                </a:extLst>
              </p:cNvPr>
              <p:cNvSpPr txBox="1"/>
              <p:nvPr/>
            </p:nvSpPr>
            <p:spPr>
              <a:xfrm>
                <a:off x="327792" y="5067467"/>
                <a:ext cx="16660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b="0" dirty="0">
                    <a:latin typeface="BIZ UDPゴシック" panose="020B0400000000000000" pitchFamily="50" charset="-128"/>
                    <a:ea typeface="BIZ UDPゴシック" panose="020B0400000000000000" pitchFamily="50" charset="-128"/>
                    <a:cs typeface="Times New Roman" panose="02020603050405020304" pitchFamily="18" charset="0"/>
                  </a:rPr>
                  <a:t>原子間距離</a:t>
                </a:r>
                <a:r>
                  <a:rPr lang="en-US" altLang="ja-JP" sz="2400" b="0" dirty="0">
                    <a:latin typeface="BIZ UDPゴシック" panose="020B0400000000000000" pitchFamily="50" charset="-128"/>
                    <a:ea typeface="BIZ UDPゴシック" panose="020B0400000000000000" pitchFamily="50" charset="-128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a:rPr lang="en-US" altLang="ja-JP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ja-JP" sz="2400" b="0" dirty="0">
                    <a:latin typeface="BIZ UDPゴシック" panose="020B0400000000000000" pitchFamily="50" charset="-128"/>
                    <a:ea typeface="BIZ UDPゴシック" panose="020B0400000000000000" pitchFamily="50" charset="-128"/>
                    <a:cs typeface="Times New Roman" panose="02020603050405020304" pitchFamily="18" charset="0"/>
                  </a:rPr>
                  <a:t>)</a:t>
                </a:r>
                <a:endPara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E8257712-A0F9-DA6D-C8ED-3B43E91A2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92" y="5067467"/>
                <a:ext cx="1666013" cy="830997"/>
              </a:xfrm>
              <a:prstGeom prst="rect">
                <a:avLst/>
              </a:prstGeom>
              <a:blipFill>
                <a:blip r:embed="rId10"/>
                <a:stretch>
                  <a:fillRect l="-5861" t="-5839" b="-13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9E9AC131-C4D1-D423-27EF-1B6BB036E609}"/>
              </a:ext>
            </a:extLst>
          </p:cNvPr>
          <p:cNvSpPr txBox="1"/>
          <p:nvPr/>
        </p:nvSpPr>
        <p:spPr>
          <a:xfrm>
            <a:off x="2147801" y="5260107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1.992</a:t>
            </a:r>
            <a:r>
              <a:rPr lang="en-US" altLang="ja-JP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Å</a:t>
            </a:r>
            <a:endParaRPr kumimoji="1" lang="ja-JP" altLang="en-US" sz="2400" b="1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D7868771-8D7C-D8E0-6F2E-BD1F8A2C7F21}"/>
              </a:ext>
            </a:extLst>
          </p:cNvPr>
          <p:cNvSpPr txBox="1"/>
          <p:nvPr/>
        </p:nvSpPr>
        <p:spPr>
          <a:xfrm>
            <a:off x="5281973" y="5260107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1.969</a:t>
            </a:r>
            <a:r>
              <a:rPr lang="en-US" altLang="ja-JP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Å</a:t>
            </a:r>
            <a:endParaRPr kumimoji="1" lang="ja-JP" altLang="en-US" sz="2400" b="1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0E25466E-C3FC-AF65-BA87-FAFC694A01E6}"/>
              </a:ext>
            </a:extLst>
          </p:cNvPr>
          <p:cNvSpPr txBox="1"/>
          <p:nvPr/>
        </p:nvSpPr>
        <p:spPr>
          <a:xfrm>
            <a:off x="9490336" y="5260107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1.974</a:t>
            </a:r>
            <a:r>
              <a:rPr lang="en-US" altLang="ja-JP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Å</a:t>
            </a:r>
            <a:endParaRPr kumimoji="1" lang="ja-JP" altLang="en-US" sz="2400" b="1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00A261A-52FD-84B3-6C51-8830BA0CD981}"/>
              </a:ext>
            </a:extLst>
          </p:cNvPr>
          <p:cNvGrpSpPr/>
          <p:nvPr/>
        </p:nvGrpSpPr>
        <p:grpSpPr>
          <a:xfrm>
            <a:off x="1345130" y="1865781"/>
            <a:ext cx="10449551" cy="2147760"/>
            <a:chOff x="1345130" y="1865781"/>
            <a:chExt cx="10449551" cy="2147760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5C2E736E-4FC3-ACBB-99FF-FD5FC3E71665}"/>
                </a:ext>
              </a:extLst>
            </p:cNvPr>
            <p:cNvGrpSpPr/>
            <p:nvPr/>
          </p:nvGrpSpPr>
          <p:grpSpPr>
            <a:xfrm>
              <a:off x="8677560" y="1865784"/>
              <a:ext cx="3117121" cy="2147757"/>
              <a:chOff x="8395683" y="1865784"/>
              <a:chExt cx="3117121" cy="2147757"/>
            </a:xfrm>
          </p:grpSpPr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532142C0-5872-DE41-B190-6A0652A161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95683" y="1977068"/>
                <a:ext cx="3055638" cy="1711339"/>
              </a:xfrm>
              <a:prstGeom prst="rect">
                <a:avLst/>
              </a:prstGeom>
            </p:spPr>
          </p:pic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92DB53B7-F984-29E3-91C0-F6A536A90965}"/>
                  </a:ext>
                </a:extLst>
              </p:cNvPr>
              <p:cNvSpPr/>
              <p:nvPr/>
            </p:nvSpPr>
            <p:spPr>
              <a:xfrm>
                <a:off x="8457166" y="1865784"/>
                <a:ext cx="3055638" cy="2147757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72D2E859-6486-9925-2658-5356582AC83B}"/>
                </a:ext>
              </a:extLst>
            </p:cNvPr>
            <p:cNvGrpSpPr/>
            <p:nvPr/>
          </p:nvGrpSpPr>
          <p:grpSpPr>
            <a:xfrm>
              <a:off x="5011345" y="1865781"/>
              <a:ext cx="3055638" cy="2147757"/>
              <a:chOff x="4691269" y="1865781"/>
              <a:chExt cx="3055638" cy="2147757"/>
            </a:xfrm>
          </p:grpSpPr>
          <p:pic>
            <p:nvPicPr>
              <p:cNvPr id="10" name="図 9">
                <a:extLst>
                  <a:ext uri="{FF2B5EF4-FFF2-40B4-BE49-F238E27FC236}">
                    <a16:creationId xmlns:a16="http://schemas.microsoft.com/office/drawing/2014/main" id="{D4DCC09E-74F8-8E9E-3EF1-338418F836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32088" y="2115584"/>
                <a:ext cx="2545129" cy="1434305"/>
              </a:xfrm>
              <a:prstGeom prst="rect">
                <a:avLst/>
              </a:prstGeom>
            </p:spPr>
          </p:pic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14D8CF96-8620-1E7C-C5F1-26698634CF22}"/>
                  </a:ext>
                </a:extLst>
              </p:cNvPr>
              <p:cNvSpPr/>
              <p:nvPr/>
            </p:nvSpPr>
            <p:spPr>
              <a:xfrm>
                <a:off x="4691269" y="1865781"/>
                <a:ext cx="3055638" cy="2147757"/>
              </a:xfrm>
              <a:prstGeom prst="roundRect">
                <a:avLst/>
              </a:prstGeom>
              <a:noFill/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3E469612-315F-DDDD-76F9-5C0575959ED3}"/>
                </a:ext>
              </a:extLst>
            </p:cNvPr>
            <p:cNvGrpSpPr/>
            <p:nvPr/>
          </p:nvGrpSpPr>
          <p:grpSpPr>
            <a:xfrm>
              <a:off x="1345130" y="1865782"/>
              <a:ext cx="3055638" cy="2147757"/>
              <a:chOff x="1063253" y="1865782"/>
              <a:chExt cx="3055638" cy="2147757"/>
            </a:xfrm>
          </p:grpSpPr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15CDF0C4-AD74-4F2C-2EEF-C10281BA6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47632" y="2204805"/>
                <a:ext cx="1486881" cy="1245667"/>
              </a:xfrm>
              <a:prstGeom prst="rect">
                <a:avLst/>
              </a:prstGeom>
            </p:spPr>
          </p:pic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C847E2E8-868A-CB21-9A2D-19F0EB4365A0}"/>
                  </a:ext>
                </a:extLst>
              </p:cNvPr>
              <p:cNvSpPr/>
              <p:nvPr/>
            </p:nvSpPr>
            <p:spPr>
              <a:xfrm>
                <a:off x="1063253" y="1865782"/>
                <a:ext cx="3055638" cy="2147757"/>
              </a:xfrm>
              <a:prstGeom prst="round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B37085C-02C0-EA7D-C72D-89717BBA55E9}"/>
              </a:ext>
            </a:extLst>
          </p:cNvPr>
          <p:cNvCxnSpPr>
            <a:cxnSpLocks/>
          </p:cNvCxnSpPr>
          <p:nvPr/>
        </p:nvCxnSpPr>
        <p:spPr>
          <a:xfrm>
            <a:off x="2411573" y="2506158"/>
            <a:ext cx="306131" cy="59455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6C3018D-2B5A-66E7-C55A-E3A56C3E2250}"/>
                  </a:ext>
                </a:extLst>
              </p:cNvPr>
              <p:cNvSpPr txBox="1"/>
              <p:nvPr/>
            </p:nvSpPr>
            <p:spPr>
              <a:xfrm>
                <a:off x="2025470" y="2635522"/>
                <a:ext cx="736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6C3018D-2B5A-66E7-C55A-E3A56C3E2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470" y="2635522"/>
                <a:ext cx="736040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F9FD183-A8C8-FF99-65B4-C7A886FA4FB5}"/>
              </a:ext>
            </a:extLst>
          </p:cNvPr>
          <p:cNvCxnSpPr>
            <a:cxnSpLocks/>
          </p:cNvCxnSpPr>
          <p:nvPr/>
        </p:nvCxnSpPr>
        <p:spPr>
          <a:xfrm>
            <a:off x="6957218" y="2376794"/>
            <a:ext cx="142567" cy="79954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328E3F4-D53F-DEBC-1425-1B7F0EABE836}"/>
                  </a:ext>
                </a:extLst>
              </p:cNvPr>
              <p:cNvSpPr txBox="1"/>
              <p:nvPr/>
            </p:nvSpPr>
            <p:spPr>
              <a:xfrm>
                <a:off x="6539164" y="2576510"/>
                <a:ext cx="736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328E3F4-D53F-DEBC-1425-1B7F0EABE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64" y="2576510"/>
                <a:ext cx="736040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EE47623-AB14-9D43-F2F8-4648DDCC05FF}"/>
              </a:ext>
            </a:extLst>
          </p:cNvPr>
          <p:cNvCxnSpPr>
            <a:cxnSpLocks/>
          </p:cNvCxnSpPr>
          <p:nvPr/>
        </p:nvCxnSpPr>
        <p:spPr>
          <a:xfrm>
            <a:off x="10738571" y="2706213"/>
            <a:ext cx="411420" cy="32941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FB2D899-ACD5-A20C-191E-E7F00BA82411}"/>
                  </a:ext>
                </a:extLst>
              </p:cNvPr>
              <p:cNvSpPr txBox="1"/>
              <p:nvPr/>
            </p:nvSpPr>
            <p:spPr>
              <a:xfrm>
                <a:off x="10352468" y="2835577"/>
                <a:ext cx="736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FB2D899-ACD5-A20C-191E-E7F00BA82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468" y="2835577"/>
                <a:ext cx="736040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810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566479-8CFF-F98F-59F7-99F0CAA8803C}"/>
              </a:ext>
            </a:extLst>
          </p:cNvPr>
          <p:cNvSpPr txBox="1"/>
          <p:nvPr/>
        </p:nvSpPr>
        <p:spPr>
          <a:xfrm>
            <a:off x="793850" y="220961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まとめ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E427B9C-6C4A-AB3B-F02B-2F86F93CC530}"/>
              </a:ext>
            </a:extLst>
          </p:cNvPr>
          <p:cNvSpPr txBox="1"/>
          <p:nvPr/>
        </p:nvSpPr>
        <p:spPr>
          <a:xfrm>
            <a:off x="793850" y="3768564"/>
            <a:ext cx="101376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CO+H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の反応では、</a:t>
            </a:r>
            <a:r>
              <a:rPr kumimoji="1"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CO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kumimoji="1"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D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原子との反応が</a:t>
            </a:r>
            <a:r>
              <a:rPr kumimoji="1"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0.01kcal/mol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わずかに減少した。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遷移状態における</a:t>
            </a:r>
            <a:r>
              <a:rPr kumimoji="1"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C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原子と</a:t>
            </a:r>
            <a:r>
              <a:rPr kumimoji="1"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H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原子の距離より</a:t>
            </a:r>
            <a:r>
              <a:rPr kumimoji="1"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C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原子と</a:t>
            </a:r>
            <a:r>
              <a:rPr kumimoji="1"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D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原子の距離は</a:t>
            </a:r>
            <a:r>
              <a:rPr kumimoji="1"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0.002</a:t>
            </a:r>
            <a:r>
              <a:rPr lang="en-US" altLang="ja-JP" sz="28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b="0" i="0" dirty="0">
                <a:effectLst/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Å</a:t>
            </a:r>
            <a:r>
              <a:rPr lang="ja-JP" altLang="en-US" sz="2800" b="0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ぐらい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わずかに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減少した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。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4FDCCE1-E24F-DC7D-6798-E91BEE43EB81}"/>
              </a:ext>
            </a:extLst>
          </p:cNvPr>
          <p:cNvSpPr/>
          <p:nvPr/>
        </p:nvSpPr>
        <p:spPr>
          <a:xfrm>
            <a:off x="694394" y="1582727"/>
            <a:ext cx="11235634" cy="7746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E054B0-7CCB-9662-6B86-0E5FE79DED75}"/>
              </a:ext>
            </a:extLst>
          </p:cNvPr>
          <p:cNvSpPr txBox="1"/>
          <p:nvPr/>
        </p:nvSpPr>
        <p:spPr>
          <a:xfrm>
            <a:off x="964866" y="1683232"/>
            <a:ext cx="10854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氷表面でのメタノール生成過程における重水素濃縮の解明</a:t>
            </a:r>
            <a:endParaRPr lang="en-US" altLang="ja-JP" sz="32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0D700B-79C2-CD0E-4021-72BA2666A0CF}"/>
              </a:ext>
            </a:extLst>
          </p:cNvPr>
          <p:cNvSpPr txBox="1"/>
          <p:nvPr/>
        </p:nvSpPr>
        <p:spPr>
          <a:xfrm>
            <a:off x="964866" y="2432208"/>
            <a:ext cx="10702328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水分子に吸着した</a:t>
            </a:r>
            <a:r>
              <a:rPr kumimoji="1" lang="en-US" altLang="ja-JP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CO</a:t>
            </a:r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</a:t>
            </a:r>
            <a:r>
              <a:rPr kumimoji="1" lang="en-US" altLang="ja-JP" sz="2800" b="1" dirty="0">
                <a:solidFill>
                  <a:schemeClr val="accent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r>
              <a:rPr kumimoji="1" lang="en-US" altLang="ja-JP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/</a:t>
            </a:r>
            <a:r>
              <a:rPr kumimoji="1" lang="en-US" altLang="ja-JP" sz="2800" b="1" dirty="0">
                <a:solidFill>
                  <a:schemeClr val="accent6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D</a:t>
            </a:r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との反応メカニズムの解明</a:t>
            </a:r>
            <a:endParaRPr lang="ja-JP" altLang="en-US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4F14FDD-DB30-02DC-0B44-2622C45A0C12}"/>
              </a:ext>
            </a:extLst>
          </p:cNvPr>
          <p:cNvSpPr txBox="1"/>
          <p:nvPr/>
        </p:nvSpPr>
        <p:spPr>
          <a:xfrm>
            <a:off x="793850" y="1095196"/>
            <a:ext cx="110799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34AB80-D24F-CC03-3749-4348C928C758}"/>
              </a:ext>
            </a:extLst>
          </p:cNvPr>
          <p:cNvSpPr txBox="1"/>
          <p:nvPr/>
        </p:nvSpPr>
        <p:spPr>
          <a:xfrm>
            <a:off x="964866" y="3117163"/>
            <a:ext cx="110799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結論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07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324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F1D7E0-6531-9369-8815-873768F17723}"/>
              </a:ext>
            </a:extLst>
          </p:cNvPr>
          <p:cNvSpPr txBox="1"/>
          <p:nvPr/>
        </p:nvSpPr>
        <p:spPr>
          <a:xfrm>
            <a:off x="793850" y="2209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参考文献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2108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85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98309C-F60D-A64D-4497-96A9166A4418}"/>
              </a:ext>
            </a:extLst>
          </p:cNvPr>
          <p:cNvSpPr/>
          <p:nvPr/>
        </p:nvSpPr>
        <p:spPr>
          <a:xfrm>
            <a:off x="799775" y="1475821"/>
            <a:ext cx="3334856" cy="199243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0713386E-3D87-F6E5-800D-3A2CD6834303}"/>
              </a:ext>
            </a:extLst>
          </p:cNvPr>
          <p:cNvSpPr/>
          <p:nvPr/>
        </p:nvSpPr>
        <p:spPr>
          <a:xfrm>
            <a:off x="1088462" y="1959531"/>
            <a:ext cx="763051" cy="707886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9B44676-E98A-C75E-0DFB-AADCBF578DFE}"/>
              </a:ext>
            </a:extLst>
          </p:cNvPr>
          <p:cNvSpPr/>
          <p:nvPr/>
        </p:nvSpPr>
        <p:spPr>
          <a:xfrm>
            <a:off x="167304" y="1215364"/>
            <a:ext cx="2031325" cy="4616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通常の計算</a:t>
            </a:r>
          </a:p>
        </p:txBody>
      </p:sp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139A5E12-0D23-33FA-6A96-EC99AA1AD0BD}"/>
              </a:ext>
            </a:extLst>
          </p:cNvPr>
          <p:cNvSpPr/>
          <p:nvPr/>
        </p:nvSpPr>
        <p:spPr>
          <a:xfrm>
            <a:off x="3050743" y="1959531"/>
            <a:ext cx="763051" cy="707886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8DC0279-B531-3393-DBC5-46F9E1214308}"/>
              </a:ext>
            </a:extLst>
          </p:cNvPr>
          <p:cNvCxnSpPr>
            <a:cxnSpLocks/>
          </p:cNvCxnSpPr>
          <p:nvPr/>
        </p:nvCxnSpPr>
        <p:spPr>
          <a:xfrm>
            <a:off x="1996556" y="2304245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8B5EEE-8CAB-33BE-D7A1-7C66AFD09785}"/>
              </a:ext>
            </a:extLst>
          </p:cNvPr>
          <p:cNvSpPr txBox="1"/>
          <p:nvPr/>
        </p:nvSpPr>
        <p:spPr>
          <a:xfrm>
            <a:off x="2239335" y="1967707"/>
            <a:ext cx="618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  <a:latin typeface="Arial Black" panose="020B0A04020102020204" pitchFamily="34" charset="0"/>
              </a:rPr>
              <a:t>?</a:t>
            </a:r>
            <a:endParaRPr kumimoji="1" lang="ja-JP" altLang="en-US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1E0D209-5930-91CE-BC84-E8C771DFC13D}"/>
              </a:ext>
            </a:extLst>
          </p:cNvPr>
          <p:cNvSpPr txBox="1"/>
          <p:nvPr/>
        </p:nvSpPr>
        <p:spPr>
          <a:xfrm>
            <a:off x="1376081" y="2768093"/>
            <a:ext cx="2322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区別</a:t>
            </a: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できない</a:t>
            </a:r>
            <a:endParaRPr kumimoji="1" lang="ja-JP" altLang="en-US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フローチャート: 結合子 10">
            <a:extLst>
              <a:ext uri="{FF2B5EF4-FFF2-40B4-BE49-F238E27FC236}">
                <a16:creationId xmlns:a16="http://schemas.microsoft.com/office/drawing/2014/main" id="{CBC1A570-59EF-0490-D476-366281C00381}"/>
              </a:ext>
            </a:extLst>
          </p:cNvPr>
          <p:cNvSpPr/>
          <p:nvPr/>
        </p:nvSpPr>
        <p:spPr>
          <a:xfrm>
            <a:off x="5013071" y="1991552"/>
            <a:ext cx="763051" cy="70788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74AA54DD-C59C-AD7E-3C1D-61A86DD3398A}"/>
              </a:ext>
            </a:extLst>
          </p:cNvPr>
          <p:cNvSpPr/>
          <p:nvPr/>
        </p:nvSpPr>
        <p:spPr>
          <a:xfrm>
            <a:off x="6975352" y="1991552"/>
            <a:ext cx="763051" cy="70788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1F3C7A8-31E8-F23A-C255-0E65679E9AC6}"/>
              </a:ext>
            </a:extLst>
          </p:cNvPr>
          <p:cNvCxnSpPr>
            <a:cxnSpLocks/>
          </p:cNvCxnSpPr>
          <p:nvPr/>
        </p:nvCxnSpPr>
        <p:spPr>
          <a:xfrm>
            <a:off x="5921165" y="2336266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639A8ED-A53B-970E-38D2-6E14DD8F9F6E}"/>
              </a:ext>
            </a:extLst>
          </p:cNvPr>
          <p:cNvSpPr txBox="1"/>
          <p:nvPr/>
        </p:nvSpPr>
        <p:spPr>
          <a:xfrm>
            <a:off x="6252939" y="1999237"/>
            <a:ext cx="618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  <a:latin typeface="Arial Black" panose="020B0A04020102020204" pitchFamily="34" charset="0"/>
              </a:rPr>
              <a:t>!</a:t>
            </a:r>
            <a:endParaRPr kumimoji="1" lang="ja-JP" altLang="en-US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63AB41A-AB1A-9273-F0D5-B2C4B35E8C2B}"/>
              </a:ext>
            </a:extLst>
          </p:cNvPr>
          <p:cNvSpPr txBox="1"/>
          <p:nvPr/>
        </p:nvSpPr>
        <p:spPr>
          <a:xfrm>
            <a:off x="5300690" y="2800114"/>
            <a:ext cx="2322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区別</a:t>
            </a: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できる</a:t>
            </a:r>
            <a:endParaRPr kumimoji="1" lang="ja-JP" altLang="en-US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E58E0E0-363E-8D58-F559-EE5D763C0711}"/>
              </a:ext>
            </a:extLst>
          </p:cNvPr>
          <p:cNvSpPr/>
          <p:nvPr/>
        </p:nvSpPr>
        <p:spPr>
          <a:xfrm>
            <a:off x="4710937" y="1485092"/>
            <a:ext cx="3334856" cy="199243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038348A-D60B-B86A-564E-7EF05819C350}"/>
              </a:ext>
            </a:extLst>
          </p:cNvPr>
          <p:cNvSpPr/>
          <p:nvPr/>
        </p:nvSpPr>
        <p:spPr>
          <a:xfrm>
            <a:off x="4275419" y="1073725"/>
            <a:ext cx="2699933" cy="7986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多成分密度汎関数法</a:t>
            </a:r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(MC_DFT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</a:t>
            </a:r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400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7BF3E54-E5C3-DC94-BE1D-6CC67D00D3C9}"/>
              </a:ext>
            </a:extLst>
          </p:cNvPr>
          <p:cNvSpPr/>
          <p:nvPr/>
        </p:nvSpPr>
        <p:spPr>
          <a:xfrm>
            <a:off x="8776928" y="2638549"/>
            <a:ext cx="3004776" cy="6737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氷</a:t>
            </a:r>
          </a:p>
        </p:txBody>
      </p:sp>
      <p:sp>
        <p:nvSpPr>
          <p:cNvPr id="23" name="フローチャート: 結合子 22">
            <a:extLst>
              <a:ext uri="{FF2B5EF4-FFF2-40B4-BE49-F238E27FC236}">
                <a16:creationId xmlns:a16="http://schemas.microsoft.com/office/drawing/2014/main" id="{E888E348-8933-7B5C-49FD-755501BF78A1}"/>
              </a:ext>
            </a:extLst>
          </p:cNvPr>
          <p:cNvSpPr/>
          <p:nvPr/>
        </p:nvSpPr>
        <p:spPr>
          <a:xfrm>
            <a:off x="8932620" y="2002412"/>
            <a:ext cx="763051" cy="70788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フローチャート: 結合子 23">
            <a:extLst>
              <a:ext uri="{FF2B5EF4-FFF2-40B4-BE49-F238E27FC236}">
                <a16:creationId xmlns:a16="http://schemas.microsoft.com/office/drawing/2014/main" id="{FDA1C4BA-1D11-2733-A9AC-540EA6990120}"/>
              </a:ext>
            </a:extLst>
          </p:cNvPr>
          <p:cNvSpPr/>
          <p:nvPr/>
        </p:nvSpPr>
        <p:spPr>
          <a:xfrm>
            <a:off x="10894901" y="2002412"/>
            <a:ext cx="763051" cy="70788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D1A254D-1006-BF6A-6409-2975DE248958}"/>
              </a:ext>
            </a:extLst>
          </p:cNvPr>
          <p:cNvCxnSpPr>
            <a:cxnSpLocks/>
          </p:cNvCxnSpPr>
          <p:nvPr/>
        </p:nvCxnSpPr>
        <p:spPr>
          <a:xfrm>
            <a:off x="9840714" y="2347126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4D1DFAC-48FB-62B7-FFB3-DD940095707C}"/>
              </a:ext>
            </a:extLst>
          </p:cNvPr>
          <p:cNvSpPr txBox="1"/>
          <p:nvPr/>
        </p:nvSpPr>
        <p:spPr>
          <a:xfrm>
            <a:off x="10172488" y="2010097"/>
            <a:ext cx="618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  <a:latin typeface="Arial Black" panose="020B0A04020102020204" pitchFamily="34" charset="0"/>
              </a:rPr>
              <a:t>!</a:t>
            </a:r>
            <a:endParaRPr kumimoji="1" lang="ja-JP" altLang="en-US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21D81905-FED0-A79F-106A-104A122EBF37}"/>
              </a:ext>
            </a:extLst>
          </p:cNvPr>
          <p:cNvSpPr/>
          <p:nvPr/>
        </p:nvSpPr>
        <p:spPr>
          <a:xfrm>
            <a:off x="8567988" y="1471343"/>
            <a:ext cx="3334856" cy="199243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D9AFD9A5-BB7F-8B8B-34FA-A8FDAD790BD1}"/>
              </a:ext>
            </a:extLst>
          </p:cNvPr>
          <p:cNvSpPr/>
          <p:nvPr/>
        </p:nvSpPr>
        <p:spPr>
          <a:xfrm>
            <a:off x="8148825" y="1117672"/>
            <a:ext cx="2641902" cy="7574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平面波基底ハイブリッド</a:t>
            </a:r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(CPLB</a:t>
            </a:r>
            <a:r>
              <a:rPr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</a:t>
            </a:r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400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FFAD867-0EE9-D0CC-E693-E08AF68EEFBB}"/>
              </a:ext>
            </a:extLst>
          </p:cNvPr>
          <p:cNvSpPr txBox="1"/>
          <p:nvPr/>
        </p:nvSpPr>
        <p:spPr>
          <a:xfrm>
            <a:off x="1182966" y="3923464"/>
            <a:ext cx="10221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MCDFT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法は、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）原子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区別できる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CPLB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法は氷表面での反応の計算、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）原子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区別できる</a:t>
            </a:r>
            <a:endParaRPr lang="en-US" altLang="ja-JP" sz="2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7BCC147-5ACC-1DD8-3589-B958011A5496}"/>
              </a:ext>
            </a:extLst>
          </p:cNvPr>
          <p:cNvSpPr txBox="1"/>
          <p:nvPr/>
        </p:nvSpPr>
        <p:spPr>
          <a:xfrm>
            <a:off x="1681711" y="5448674"/>
            <a:ext cx="1022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MCDFT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法と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CPLB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法を用いて</a:t>
            </a:r>
            <a:r>
              <a:rPr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氷表面の重水素濃縮を解明する</a:t>
            </a:r>
            <a:endParaRPr lang="en-US" altLang="ja-JP" sz="2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D8DB7BE6-8413-BA1B-5E6D-5F2EDF47C557}"/>
              </a:ext>
            </a:extLst>
          </p:cNvPr>
          <p:cNvSpPr/>
          <p:nvPr/>
        </p:nvSpPr>
        <p:spPr>
          <a:xfrm>
            <a:off x="562462" y="5546852"/>
            <a:ext cx="907525" cy="3268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7A0931-9E93-2FF7-561B-E949B1C28A74}"/>
              </a:ext>
            </a:extLst>
          </p:cNvPr>
          <p:cNvSpPr txBox="1"/>
          <p:nvPr/>
        </p:nvSpPr>
        <p:spPr>
          <a:xfrm>
            <a:off x="793850" y="22096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  <p:sp>
        <p:nvSpPr>
          <p:cNvPr id="2" name="スライド番号プレースホルダー 23">
            <a:extLst>
              <a:ext uri="{FF2B5EF4-FFF2-40B4-BE49-F238E27FC236}">
                <a16:creationId xmlns:a16="http://schemas.microsoft.com/office/drawing/2014/main" id="{02F56F8C-FB99-A29E-64E5-5717D4F4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6AC65F-1208-4C2D-A435-006612209E61}" type="slidenum">
              <a:rPr kumimoji="1" lang="ja-JP" altLang="en-US" sz="2400" smtClean="0">
                <a:solidFill>
                  <a:schemeClr val="tx1"/>
                </a:solidFill>
                <a:latin typeface="Arial Black" panose="020B0A04020102020204" pitchFamily="34" charset="0"/>
              </a:rPr>
              <a:t>16</a:t>
            </a:fld>
            <a:r>
              <a:rPr kumimoji="1" lang="en-US" altLang="ja-JP" sz="2400" dirty="0">
                <a:solidFill>
                  <a:schemeClr val="tx1"/>
                </a:solidFill>
                <a:latin typeface="Arial Black" panose="020B0A04020102020204" pitchFamily="34" charset="0"/>
              </a:rPr>
              <a:t>/4</a:t>
            </a:r>
            <a:endParaRPr kumimoji="1" lang="ja-JP" alt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25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0C42A4-1105-1739-10F2-2AED72F07734}"/>
              </a:ext>
            </a:extLst>
          </p:cNvPr>
          <p:cNvSpPr txBox="1"/>
          <p:nvPr/>
        </p:nvSpPr>
        <p:spPr>
          <a:xfrm>
            <a:off x="793850" y="2209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計算結果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0E0DB-6D57-5127-C1FA-F7DA5937C262}"/>
              </a:ext>
            </a:extLst>
          </p:cNvPr>
          <p:cNvSpPr txBox="1"/>
          <p:nvPr/>
        </p:nvSpPr>
        <p:spPr>
          <a:xfrm>
            <a:off x="793850" y="1149111"/>
            <a:ext cx="4589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分子の双極子モーメント</a:t>
            </a:r>
            <a:endParaRPr kumimoji="1" lang="ja-JP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FC4985F-E141-023B-1CFF-21AEC6982593}"/>
              </a:ext>
            </a:extLst>
          </p:cNvPr>
          <p:cNvSpPr txBox="1"/>
          <p:nvPr/>
        </p:nvSpPr>
        <p:spPr>
          <a:xfrm>
            <a:off x="935460" y="4862814"/>
            <a:ext cx="102211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原子と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原子それぞれの位置を固定し、ｚ軸の向きを正方向とする。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双極子モーメントの向きは</a:t>
            </a:r>
            <a:r>
              <a:rPr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マイナスの電荷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を帯びている原子</a:t>
            </a:r>
            <a:r>
              <a:rPr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からプラスの電荷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を帯びている原子までである。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6DD66714-2C1F-DDD5-FDD5-DD9584D6065B}"/>
              </a:ext>
            </a:extLst>
          </p:cNvPr>
          <p:cNvSpPr/>
          <p:nvPr/>
        </p:nvSpPr>
        <p:spPr>
          <a:xfrm>
            <a:off x="2539230" y="2223538"/>
            <a:ext cx="931035" cy="886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kumimoji="1" lang="ja-JP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FD5823D-029E-EB51-DB3A-E4EBC9BC0102}"/>
              </a:ext>
            </a:extLst>
          </p:cNvPr>
          <p:cNvCxnSpPr>
            <a:cxnSpLocks/>
          </p:cNvCxnSpPr>
          <p:nvPr/>
        </p:nvCxnSpPr>
        <p:spPr>
          <a:xfrm rot="5400000">
            <a:off x="2734527" y="3379959"/>
            <a:ext cx="54044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881ADAA9-92B0-3BDB-E2D4-6A2C994C6B96}"/>
              </a:ext>
            </a:extLst>
          </p:cNvPr>
          <p:cNvSpPr/>
          <p:nvPr/>
        </p:nvSpPr>
        <p:spPr>
          <a:xfrm>
            <a:off x="2539231" y="3559860"/>
            <a:ext cx="931035" cy="88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ja-JP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矢印: 右 68">
            <a:extLst>
              <a:ext uri="{FF2B5EF4-FFF2-40B4-BE49-F238E27FC236}">
                <a16:creationId xmlns:a16="http://schemas.microsoft.com/office/drawing/2014/main" id="{822495BD-1B22-DD8C-F89C-B334F16EBF33}"/>
              </a:ext>
            </a:extLst>
          </p:cNvPr>
          <p:cNvSpPr/>
          <p:nvPr/>
        </p:nvSpPr>
        <p:spPr>
          <a:xfrm rot="5400000" flipH="1">
            <a:off x="3417577" y="3041277"/>
            <a:ext cx="1663795" cy="515639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加算記号 69">
            <a:extLst>
              <a:ext uri="{FF2B5EF4-FFF2-40B4-BE49-F238E27FC236}">
                <a16:creationId xmlns:a16="http://schemas.microsoft.com/office/drawing/2014/main" id="{F903C5F7-C496-419B-49F4-4264A26E3037}"/>
              </a:ext>
            </a:extLst>
          </p:cNvPr>
          <p:cNvSpPr/>
          <p:nvPr/>
        </p:nvSpPr>
        <p:spPr>
          <a:xfrm>
            <a:off x="4653989" y="2898816"/>
            <a:ext cx="749390" cy="687518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82FE10F2-1525-9BEA-E798-C511BD804594}"/>
              </a:ext>
            </a:extLst>
          </p:cNvPr>
          <p:cNvCxnSpPr>
            <a:cxnSpLocks/>
          </p:cNvCxnSpPr>
          <p:nvPr/>
        </p:nvCxnSpPr>
        <p:spPr>
          <a:xfrm flipV="1">
            <a:off x="2011853" y="1922506"/>
            <a:ext cx="0" cy="27904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4B2228F8-D0CB-6445-72A7-9F1E31231AFB}"/>
              </a:ext>
            </a:extLst>
          </p:cNvPr>
          <p:cNvCxnSpPr>
            <a:cxnSpLocks/>
          </p:cNvCxnSpPr>
          <p:nvPr/>
        </p:nvCxnSpPr>
        <p:spPr>
          <a:xfrm>
            <a:off x="1929303" y="2594044"/>
            <a:ext cx="1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CCEFD0A4-02FF-BEAE-D5F6-268F6E4FC943}"/>
              </a:ext>
            </a:extLst>
          </p:cNvPr>
          <p:cNvCxnSpPr>
            <a:cxnSpLocks/>
          </p:cNvCxnSpPr>
          <p:nvPr/>
        </p:nvCxnSpPr>
        <p:spPr>
          <a:xfrm>
            <a:off x="1929303" y="3506856"/>
            <a:ext cx="1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96A5413-3EA9-D2B0-F4D3-65ADCD56CBE8}"/>
              </a:ext>
            </a:extLst>
          </p:cNvPr>
          <p:cNvCxnSpPr>
            <a:cxnSpLocks/>
          </p:cNvCxnSpPr>
          <p:nvPr/>
        </p:nvCxnSpPr>
        <p:spPr>
          <a:xfrm>
            <a:off x="1929303" y="3963262"/>
            <a:ext cx="1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6C8A769-5252-CF33-5428-F40A55053000}"/>
              </a:ext>
            </a:extLst>
          </p:cNvPr>
          <p:cNvCxnSpPr>
            <a:cxnSpLocks/>
          </p:cNvCxnSpPr>
          <p:nvPr/>
        </p:nvCxnSpPr>
        <p:spPr>
          <a:xfrm>
            <a:off x="1929303" y="4419668"/>
            <a:ext cx="1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B2E3D0B2-42D8-7200-D70E-2A54191FD896}"/>
              </a:ext>
            </a:extLst>
          </p:cNvPr>
          <p:cNvCxnSpPr>
            <a:cxnSpLocks/>
          </p:cNvCxnSpPr>
          <p:nvPr/>
        </p:nvCxnSpPr>
        <p:spPr>
          <a:xfrm>
            <a:off x="1929303" y="3050450"/>
            <a:ext cx="1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1019FB1-99F8-407A-EE10-6847BE4A6291}"/>
              </a:ext>
            </a:extLst>
          </p:cNvPr>
          <p:cNvSpPr txBox="1"/>
          <p:nvPr/>
        </p:nvSpPr>
        <p:spPr>
          <a:xfrm>
            <a:off x="1634827" y="172245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Z</a:t>
            </a:r>
            <a:endParaRPr kumimoji="1" lang="ja-JP" altLang="en-US" sz="2000" b="1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B1DE48E-41DE-5423-6177-DA2EEE35D792}"/>
              </a:ext>
            </a:extLst>
          </p:cNvPr>
          <p:cNvSpPr txBox="1"/>
          <p:nvPr/>
        </p:nvSpPr>
        <p:spPr>
          <a:xfrm>
            <a:off x="2073713" y="332586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472E6F84-3686-05B3-ADEF-DEE2BD765EEB}"/>
              </a:ext>
            </a:extLst>
          </p:cNvPr>
          <p:cNvCxnSpPr>
            <a:cxnSpLocks/>
          </p:cNvCxnSpPr>
          <p:nvPr/>
        </p:nvCxnSpPr>
        <p:spPr>
          <a:xfrm flipV="1">
            <a:off x="6917610" y="1959368"/>
            <a:ext cx="0" cy="27904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46FEFF17-7F07-21B8-19B7-0EE252254717}"/>
              </a:ext>
            </a:extLst>
          </p:cNvPr>
          <p:cNvCxnSpPr>
            <a:cxnSpLocks/>
          </p:cNvCxnSpPr>
          <p:nvPr/>
        </p:nvCxnSpPr>
        <p:spPr>
          <a:xfrm>
            <a:off x="6835060" y="2630906"/>
            <a:ext cx="1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72399199-0B64-9264-A7B7-EB28357E16BE}"/>
              </a:ext>
            </a:extLst>
          </p:cNvPr>
          <p:cNvCxnSpPr>
            <a:cxnSpLocks/>
          </p:cNvCxnSpPr>
          <p:nvPr/>
        </p:nvCxnSpPr>
        <p:spPr>
          <a:xfrm>
            <a:off x="6835060" y="3543718"/>
            <a:ext cx="1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664E4C1-019C-AD23-B8E9-A18C57B6EF56}"/>
              </a:ext>
            </a:extLst>
          </p:cNvPr>
          <p:cNvCxnSpPr>
            <a:cxnSpLocks/>
          </p:cNvCxnSpPr>
          <p:nvPr/>
        </p:nvCxnSpPr>
        <p:spPr>
          <a:xfrm>
            <a:off x="6835060" y="4000124"/>
            <a:ext cx="1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C884C432-EEA8-87A4-89AC-11E2A7EAA336}"/>
              </a:ext>
            </a:extLst>
          </p:cNvPr>
          <p:cNvCxnSpPr>
            <a:cxnSpLocks/>
          </p:cNvCxnSpPr>
          <p:nvPr/>
        </p:nvCxnSpPr>
        <p:spPr>
          <a:xfrm>
            <a:off x="6835060" y="4456530"/>
            <a:ext cx="1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5B3759B0-8A60-F5E5-7B8E-5B474AF747C0}"/>
              </a:ext>
            </a:extLst>
          </p:cNvPr>
          <p:cNvCxnSpPr>
            <a:cxnSpLocks/>
          </p:cNvCxnSpPr>
          <p:nvPr/>
        </p:nvCxnSpPr>
        <p:spPr>
          <a:xfrm>
            <a:off x="6835060" y="3087312"/>
            <a:ext cx="168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37AC9D0F-881C-EBDA-3546-CB4E2CB60685}"/>
              </a:ext>
            </a:extLst>
          </p:cNvPr>
          <p:cNvSpPr txBox="1"/>
          <p:nvPr/>
        </p:nvSpPr>
        <p:spPr>
          <a:xfrm>
            <a:off x="6540584" y="175931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Z</a:t>
            </a:r>
            <a:endParaRPr kumimoji="1" lang="ja-JP" altLang="en-US" sz="2000" b="1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62B817F6-9AE0-046F-04E7-F93C245E8392}"/>
              </a:ext>
            </a:extLst>
          </p:cNvPr>
          <p:cNvSpPr txBox="1"/>
          <p:nvPr/>
        </p:nvSpPr>
        <p:spPr>
          <a:xfrm>
            <a:off x="6979470" y="336272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C9C421A0-A4B9-0D62-96A9-B1B7AE67484F}"/>
              </a:ext>
            </a:extLst>
          </p:cNvPr>
          <p:cNvSpPr/>
          <p:nvPr/>
        </p:nvSpPr>
        <p:spPr>
          <a:xfrm>
            <a:off x="7446975" y="2220702"/>
            <a:ext cx="931035" cy="886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kumimoji="1" lang="ja-JP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7AED9E81-C071-31E6-2FCD-5698E9432709}"/>
              </a:ext>
            </a:extLst>
          </p:cNvPr>
          <p:cNvCxnSpPr>
            <a:cxnSpLocks/>
          </p:cNvCxnSpPr>
          <p:nvPr/>
        </p:nvCxnSpPr>
        <p:spPr>
          <a:xfrm rot="5400000">
            <a:off x="7642272" y="3377123"/>
            <a:ext cx="54044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DB771B5B-73FE-DE08-3420-53A2CEC75539}"/>
              </a:ext>
            </a:extLst>
          </p:cNvPr>
          <p:cNvSpPr/>
          <p:nvPr/>
        </p:nvSpPr>
        <p:spPr>
          <a:xfrm>
            <a:off x="7446976" y="3557024"/>
            <a:ext cx="931035" cy="88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ja-JP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B0669894-5A1B-0AA0-C639-0E0DF0036C6A}"/>
              </a:ext>
            </a:extLst>
          </p:cNvPr>
          <p:cNvSpPr txBox="1"/>
          <p:nvPr/>
        </p:nvSpPr>
        <p:spPr>
          <a:xfrm>
            <a:off x="8360542" y="3652882"/>
            <a:ext cx="881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+δ</a:t>
            </a:r>
            <a:endParaRPr kumimoji="1" lang="ja-JP" altLang="en-US" sz="3200" b="1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6C0BC6F0-4EFA-246F-DCC4-617E90F5DCAC}"/>
              </a:ext>
            </a:extLst>
          </p:cNvPr>
          <p:cNvSpPr txBox="1"/>
          <p:nvPr/>
        </p:nvSpPr>
        <p:spPr>
          <a:xfrm>
            <a:off x="8313254" y="2344298"/>
            <a:ext cx="1043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-δ</a:t>
            </a:r>
            <a:endParaRPr kumimoji="1" lang="ja-JP" altLang="en-US" sz="3200" b="1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18" name="矢印: 右 117">
            <a:extLst>
              <a:ext uri="{FF2B5EF4-FFF2-40B4-BE49-F238E27FC236}">
                <a16:creationId xmlns:a16="http://schemas.microsoft.com/office/drawing/2014/main" id="{021CC337-0762-311A-B500-7A3D1BE4CECC}"/>
              </a:ext>
            </a:extLst>
          </p:cNvPr>
          <p:cNvSpPr/>
          <p:nvPr/>
        </p:nvSpPr>
        <p:spPr>
          <a:xfrm rot="5400000">
            <a:off x="8323334" y="3041277"/>
            <a:ext cx="1663795" cy="51563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減算記号 118">
            <a:extLst>
              <a:ext uri="{FF2B5EF4-FFF2-40B4-BE49-F238E27FC236}">
                <a16:creationId xmlns:a16="http://schemas.microsoft.com/office/drawing/2014/main" id="{AE584DD2-1AC6-76FE-0659-2EA32B743361}"/>
              </a:ext>
            </a:extLst>
          </p:cNvPr>
          <p:cNvSpPr/>
          <p:nvPr/>
        </p:nvSpPr>
        <p:spPr>
          <a:xfrm>
            <a:off x="9559745" y="2864769"/>
            <a:ext cx="749390" cy="755611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965745C1-C558-594C-71E3-4EB965682ED6}"/>
              </a:ext>
            </a:extLst>
          </p:cNvPr>
          <p:cNvSpPr txBox="1"/>
          <p:nvPr/>
        </p:nvSpPr>
        <p:spPr>
          <a:xfrm>
            <a:off x="3459619" y="3647344"/>
            <a:ext cx="881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-δ</a:t>
            </a:r>
            <a:endParaRPr kumimoji="1" lang="ja-JP" altLang="en-US" sz="3200" b="1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6596592B-BA8A-8524-299A-9D748C49AEFC}"/>
              </a:ext>
            </a:extLst>
          </p:cNvPr>
          <p:cNvSpPr txBox="1"/>
          <p:nvPr/>
        </p:nvSpPr>
        <p:spPr>
          <a:xfrm>
            <a:off x="3412331" y="2338760"/>
            <a:ext cx="1043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+δ</a:t>
            </a:r>
            <a:endParaRPr kumimoji="1" lang="ja-JP" altLang="en-US" sz="3200" b="1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748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0C42A4-1105-1739-10F2-2AED72F07734}"/>
              </a:ext>
            </a:extLst>
          </p:cNvPr>
          <p:cNvSpPr txBox="1"/>
          <p:nvPr/>
        </p:nvSpPr>
        <p:spPr>
          <a:xfrm>
            <a:off x="793850" y="2209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計算結果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0E0DB-6D57-5127-C1FA-F7DA5937C262}"/>
              </a:ext>
            </a:extLst>
          </p:cNvPr>
          <p:cNvSpPr txBox="1"/>
          <p:nvPr/>
        </p:nvSpPr>
        <p:spPr>
          <a:xfrm>
            <a:off x="793850" y="1149111"/>
            <a:ext cx="4589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分子の双極子モーメント</a:t>
            </a:r>
            <a:endParaRPr kumimoji="1" lang="ja-JP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8688B7C-FE8D-BC56-CF13-55A48EF64AEE}"/>
              </a:ext>
            </a:extLst>
          </p:cNvPr>
          <p:cNvSpPr txBox="1"/>
          <p:nvPr/>
        </p:nvSpPr>
        <p:spPr>
          <a:xfrm>
            <a:off x="1269281" y="20397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基底関数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BC59FCB-05DD-187A-F31D-DF26E7B0DB5A}"/>
              </a:ext>
            </a:extLst>
          </p:cNvPr>
          <p:cNvSpPr txBox="1"/>
          <p:nvPr/>
        </p:nvSpPr>
        <p:spPr>
          <a:xfrm>
            <a:off x="3434214" y="204678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双極子モーメント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6FCD742-2BA1-F832-8EFE-A7B2AFC3B2A2}"/>
              </a:ext>
            </a:extLst>
          </p:cNvPr>
          <p:cNvSpPr txBox="1"/>
          <p:nvPr/>
        </p:nvSpPr>
        <p:spPr>
          <a:xfrm>
            <a:off x="1223950" y="2526566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6-31G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D02957A-F431-A9F8-40AB-6ACA5295141E}"/>
              </a:ext>
            </a:extLst>
          </p:cNvPr>
          <p:cNvSpPr txBox="1"/>
          <p:nvPr/>
        </p:nvSpPr>
        <p:spPr>
          <a:xfrm>
            <a:off x="1226859" y="2969084"/>
            <a:ext cx="1114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6-311G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76E7130-D421-FD89-8D48-178208E10DD3}"/>
              </a:ext>
            </a:extLst>
          </p:cNvPr>
          <p:cNvSpPr txBox="1"/>
          <p:nvPr/>
        </p:nvSpPr>
        <p:spPr>
          <a:xfrm>
            <a:off x="1226859" y="3411602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6-31++G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626B688-566D-93AE-A3CD-54F40D276FCA}"/>
              </a:ext>
            </a:extLst>
          </p:cNvPr>
          <p:cNvSpPr txBox="1"/>
          <p:nvPr/>
        </p:nvSpPr>
        <p:spPr>
          <a:xfrm>
            <a:off x="1226860" y="3854120"/>
            <a:ext cx="146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6-311++G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8DB58AF-0225-BEB0-77F9-19BAB09B4C96}"/>
              </a:ext>
            </a:extLst>
          </p:cNvPr>
          <p:cNvSpPr txBox="1"/>
          <p:nvPr/>
        </p:nvSpPr>
        <p:spPr>
          <a:xfrm>
            <a:off x="1226858" y="4296638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6-31G(</a:t>
            </a:r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d,p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5D93BA3-324D-E088-755C-C637CA655295}"/>
              </a:ext>
            </a:extLst>
          </p:cNvPr>
          <p:cNvSpPr txBox="1"/>
          <p:nvPr/>
        </p:nvSpPr>
        <p:spPr>
          <a:xfrm>
            <a:off x="1226859" y="4739156"/>
            <a:ext cx="178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6-311G (</a:t>
            </a:r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d,p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68B29F1-2ED5-AA00-1159-6AA956057872}"/>
              </a:ext>
            </a:extLst>
          </p:cNvPr>
          <p:cNvSpPr txBox="1"/>
          <p:nvPr/>
        </p:nvSpPr>
        <p:spPr>
          <a:xfrm>
            <a:off x="1226859" y="5181674"/>
            <a:ext cx="1984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6-31++G (</a:t>
            </a:r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d,p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A8E6298-5E73-71B9-325E-B5022954EFAF}"/>
              </a:ext>
            </a:extLst>
          </p:cNvPr>
          <p:cNvSpPr txBox="1"/>
          <p:nvPr/>
        </p:nvSpPr>
        <p:spPr>
          <a:xfrm>
            <a:off x="1223950" y="5624195"/>
            <a:ext cx="2127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6-311++G (</a:t>
            </a:r>
            <a:r>
              <a:rPr kumimoji="1" lang="en-US" altLang="ja-JP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d,p</a:t>
            </a:r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309EA1A-8480-D432-8E17-B2675CACBC79}"/>
              </a:ext>
            </a:extLst>
          </p:cNvPr>
          <p:cNvSpPr txBox="1"/>
          <p:nvPr/>
        </p:nvSpPr>
        <p:spPr>
          <a:xfrm>
            <a:off x="4052348" y="2507419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-0.1769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E8AC76D9-3552-F062-2663-9AEB1C23EC5A}"/>
              </a:ext>
            </a:extLst>
          </p:cNvPr>
          <p:cNvSpPr txBox="1"/>
          <p:nvPr/>
        </p:nvSpPr>
        <p:spPr>
          <a:xfrm>
            <a:off x="4052891" y="2951984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-0.1068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858454D-3978-1B22-7DCC-2F7F8C763182}"/>
              </a:ext>
            </a:extLst>
          </p:cNvPr>
          <p:cNvSpPr txBox="1"/>
          <p:nvPr/>
        </p:nvSpPr>
        <p:spPr>
          <a:xfrm>
            <a:off x="4052892" y="3396549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-0.1597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3998CA1-3766-CD9B-4F74-1AF3DEAB9691}"/>
              </a:ext>
            </a:extLst>
          </p:cNvPr>
          <p:cNvSpPr txBox="1"/>
          <p:nvPr/>
        </p:nvSpPr>
        <p:spPr>
          <a:xfrm>
            <a:off x="4052893" y="3841114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-0.1368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687A683-B97D-ACA2-7299-5CFDD34BD30A}"/>
              </a:ext>
            </a:extLst>
          </p:cNvPr>
          <p:cNvSpPr txBox="1"/>
          <p:nvPr/>
        </p:nvSpPr>
        <p:spPr>
          <a:xfrm>
            <a:off x="4052891" y="4285679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0.0222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40CDD8E-15CC-FD52-3DE7-F41DC8B1E133}"/>
              </a:ext>
            </a:extLst>
          </p:cNvPr>
          <p:cNvSpPr txBox="1"/>
          <p:nvPr/>
        </p:nvSpPr>
        <p:spPr>
          <a:xfrm>
            <a:off x="4052892" y="4730244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0.1069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0DC1DBE-F786-4380-ED4E-68B099248ED9}"/>
              </a:ext>
            </a:extLst>
          </p:cNvPr>
          <p:cNvSpPr txBox="1"/>
          <p:nvPr/>
        </p:nvSpPr>
        <p:spPr>
          <a:xfrm>
            <a:off x="4052348" y="5174809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0.0124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0BED085-2317-A45A-5445-556A2E008F20}"/>
              </a:ext>
            </a:extLst>
          </p:cNvPr>
          <p:cNvSpPr txBox="1"/>
          <p:nvPr/>
        </p:nvSpPr>
        <p:spPr>
          <a:xfrm>
            <a:off x="4054527" y="5619375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0.0716</a:t>
            </a:r>
            <a:endPara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CC08E27-FB7F-12A7-1F55-753DDF421AE3}"/>
              </a:ext>
            </a:extLst>
          </p:cNvPr>
          <p:cNvCxnSpPr>
            <a:cxnSpLocks/>
          </p:cNvCxnSpPr>
          <p:nvPr/>
        </p:nvCxnSpPr>
        <p:spPr>
          <a:xfrm>
            <a:off x="1156662" y="2053636"/>
            <a:ext cx="49332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21D4B9C1-3E4D-A8A4-E47E-141AABC7342A}"/>
              </a:ext>
            </a:extLst>
          </p:cNvPr>
          <p:cNvCxnSpPr>
            <a:cxnSpLocks/>
          </p:cNvCxnSpPr>
          <p:nvPr/>
        </p:nvCxnSpPr>
        <p:spPr>
          <a:xfrm>
            <a:off x="1164983" y="2542179"/>
            <a:ext cx="49332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86C2F6AC-E3B5-AAA6-E01A-1CCE6E5145A7}"/>
              </a:ext>
            </a:extLst>
          </p:cNvPr>
          <p:cNvCxnSpPr>
            <a:cxnSpLocks/>
          </p:cNvCxnSpPr>
          <p:nvPr/>
        </p:nvCxnSpPr>
        <p:spPr>
          <a:xfrm>
            <a:off x="1129162" y="6111149"/>
            <a:ext cx="49332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519730D-C1FB-D826-8D78-277D84DFAD82}"/>
              </a:ext>
            </a:extLst>
          </p:cNvPr>
          <p:cNvSpPr txBox="1"/>
          <p:nvPr/>
        </p:nvSpPr>
        <p:spPr>
          <a:xfrm>
            <a:off x="6552105" y="1997877"/>
            <a:ext cx="48469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分極関数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を含む基底関数で計算した双極子モーメントの向きと実験値が一致する。</a:t>
            </a:r>
            <a:endParaRPr kumimoji="1"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B54B15F-FF23-91D6-E3BD-F150BF8FB412}"/>
              </a:ext>
            </a:extLst>
          </p:cNvPr>
          <p:cNvSpPr txBox="1"/>
          <p:nvPr/>
        </p:nvSpPr>
        <p:spPr>
          <a:xfrm>
            <a:off x="7325857" y="4408640"/>
            <a:ext cx="43207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分極関数を含む基底関数を用いて、計算する必要がある</a:t>
            </a:r>
            <a:endParaRPr lang="en-US" altLang="ja-JP" sz="2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4" name="矢印: 右 73">
            <a:extLst>
              <a:ext uri="{FF2B5EF4-FFF2-40B4-BE49-F238E27FC236}">
                <a16:creationId xmlns:a16="http://schemas.microsoft.com/office/drawing/2014/main" id="{5FC38E8C-87EF-B365-CD1A-7B8E77994655}"/>
              </a:ext>
            </a:extLst>
          </p:cNvPr>
          <p:cNvSpPr/>
          <p:nvPr/>
        </p:nvSpPr>
        <p:spPr>
          <a:xfrm>
            <a:off x="6240983" y="4953705"/>
            <a:ext cx="907525" cy="3268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414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7776DA-83A4-507C-ED9B-63B9A7269002}"/>
              </a:ext>
            </a:extLst>
          </p:cNvPr>
          <p:cNvSpPr txBox="1"/>
          <p:nvPr/>
        </p:nvSpPr>
        <p:spPr>
          <a:xfrm>
            <a:off x="793850" y="1149111"/>
            <a:ext cx="4725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分子と水分子の吸着構造</a:t>
            </a:r>
            <a:endParaRPr kumimoji="1" lang="ja-JP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1086E1-1F62-7BD1-CC01-E5161B32D840}"/>
              </a:ext>
            </a:extLst>
          </p:cNvPr>
          <p:cNvSpPr txBox="1"/>
          <p:nvPr/>
        </p:nvSpPr>
        <p:spPr>
          <a:xfrm>
            <a:off x="793850" y="2209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計算結果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90D5743-EF51-BCEB-C357-B6CA9FF7E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880" y="4256560"/>
            <a:ext cx="3848063" cy="191206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C0FC68-BA58-76E4-0934-DD10D270917C}"/>
              </a:ext>
            </a:extLst>
          </p:cNvPr>
          <p:cNvSpPr txBox="1"/>
          <p:nvPr/>
        </p:nvSpPr>
        <p:spPr>
          <a:xfrm>
            <a:off x="6096000" y="2732120"/>
            <a:ext cx="4980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結合エネルギー</a:t>
            </a:r>
            <a:r>
              <a:rPr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</a:t>
            </a: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28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0.959kcal/mol</a:t>
            </a:r>
            <a:endParaRPr kumimoji="1" lang="ja-JP" altLang="en-US" sz="2800" dirty="0">
              <a:latin typeface="Times New Roman" panose="020206030504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B206F6D-9514-D2FB-9797-D0B7D96E45EF}"/>
              </a:ext>
            </a:extLst>
          </p:cNvPr>
          <p:cNvSpPr txBox="1"/>
          <p:nvPr/>
        </p:nvSpPr>
        <p:spPr>
          <a:xfrm>
            <a:off x="6096000" y="4835055"/>
            <a:ext cx="4980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結合エネルギー</a:t>
            </a:r>
            <a:r>
              <a:rPr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</a:t>
            </a: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28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1.760kcal/mol</a:t>
            </a:r>
            <a:endParaRPr kumimoji="1" lang="ja-JP" altLang="en-US" sz="2800" dirty="0">
              <a:latin typeface="Times New Roman" panose="020206030504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36F03FE-1B8D-98E1-2148-306E6E386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11" y="1954150"/>
            <a:ext cx="3964941" cy="201760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35C4D4A-73A4-B9BA-5CEB-375EA874B4BB}"/>
              </a:ext>
            </a:extLst>
          </p:cNvPr>
          <p:cNvSpPr txBox="1"/>
          <p:nvPr/>
        </p:nvSpPr>
        <p:spPr>
          <a:xfrm>
            <a:off x="2162196" y="2249905"/>
            <a:ext cx="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B79C26B-4D73-1034-4163-2A5BF11AE95E}"/>
              </a:ext>
            </a:extLst>
          </p:cNvPr>
          <p:cNvSpPr txBox="1"/>
          <p:nvPr/>
        </p:nvSpPr>
        <p:spPr>
          <a:xfrm>
            <a:off x="2931071" y="310647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A75CE32-565D-5178-2E90-BAAC89A9E0CF}"/>
              </a:ext>
            </a:extLst>
          </p:cNvPr>
          <p:cNvSpPr txBox="1"/>
          <p:nvPr/>
        </p:nvSpPr>
        <p:spPr>
          <a:xfrm>
            <a:off x="4106893" y="3195450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F74ADB2-A4AA-0E29-B7EE-8F2B853E5CEA}"/>
              </a:ext>
            </a:extLst>
          </p:cNvPr>
          <p:cNvSpPr txBox="1"/>
          <p:nvPr/>
        </p:nvSpPr>
        <p:spPr>
          <a:xfrm>
            <a:off x="4938433" y="328831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2CF426-9E5C-335E-BBF9-3C47D92EE8BB}"/>
              </a:ext>
            </a:extLst>
          </p:cNvPr>
          <p:cNvSpPr txBox="1"/>
          <p:nvPr/>
        </p:nvSpPr>
        <p:spPr>
          <a:xfrm>
            <a:off x="2808441" y="2597247"/>
            <a:ext cx="609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+δ</a:t>
            </a:r>
            <a:endParaRPr kumimoji="1" lang="ja-JP" altLang="en-US" sz="20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F2FC872-B098-F834-12E3-64310BB6873D}"/>
              </a:ext>
            </a:extLst>
          </p:cNvPr>
          <p:cNvSpPr txBox="1"/>
          <p:nvPr/>
        </p:nvSpPr>
        <p:spPr>
          <a:xfrm>
            <a:off x="1570138" y="2875932"/>
            <a:ext cx="51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-δ</a:t>
            </a:r>
            <a:endParaRPr kumimoji="1" lang="ja-JP" altLang="en-US" sz="20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A14370D-4AD1-D5CB-AC40-D3470D3432E1}"/>
              </a:ext>
            </a:extLst>
          </p:cNvPr>
          <p:cNvSpPr txBox="1"/>
          <p:nvPr/>
        </p:nvSpPr>
        <p:spPr>
          <a:xfrm>
            <a:off x="1510681" y="2049850"/>
            <a:ext cx="609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+δ</a:t>
            </a:r>
            <a:endParaRPr kumimoji="1" lang="ja-JP" altLang="en-US" sz="20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828417C-2DE0-EEED-596F-B526749113FF}"/>
              </a:ext>
            </a:extLst>
          </p:cNvPr>
          <p:cNvSpPr txBox="1"/>
          <p:nvPr/>
        </p:nvSpPr>
        <p:spPr>
          <a:xfrm>
            <a:off x="4970550" y="2513244"/>
            <a:ext cx="51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-δ</a:t>
            </a:r>
            <a:endParaRPr kumimoji="1" lang="ja-JP" altLang="en-US" sz="20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F0CA9D0-B7CA-9B83-2C90-4772ECC04615}"/>
              </a:ext>
            </a:extLst>
          </p:cNvPr>
          <p:cNvSpPr txBox="1"/>
          <p:nvPr/>
        </p:nvSpPr>
        <p:spPr>
          <a:xfrm>
            <a:off x="3981989" y="2374745"/>
            <a:ext cx="609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+δ</a:t>
            </a:r>
            <a:endParaRPr kumimoji="1" lang="ja-JP" altLang="en-US" sz="20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E1CCA58-62FF-266C-ACDB-90E70D9FA29B}"/>
              </a:ext>
            </a:extLst>
          </p:cNvPr>
          <p:cNvSpPr txBox="1"/>
          <p:nvPr/>
        </p:nvSpPr>
        <p:spPr>
          <a:xfrm>
            <a:off x="2917550" y="4785689"/>
            <a:ext cx="609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+δ</a:t>
            </a:r>
            <a:endParaRPr kumimoji="1" lang="ja-JP" altLang="en-US" sz="20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7B0A9E7-3A9A-3DD3-071E-425BA5F5B693}"/>
              </a:ext>
            </a:extLst>
          </p:cNvPr>
          <p:cNvSpPr txBox="1"/>
          <p:nvPr/>
        </p:nvSpPr>
        <p:spPr>
          <a:xfrm>
            <a:off x="1849101" y="5672812"/>
            <a:ext cx="51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-δ</a:t>
            </a:r>
            <a:endParaRPr kumimoji="1" lang="ja-JP" altLang="en-US" sz="20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6B058B2-5DF5-AA2B-9328-BB951B3FFD67}"/>
              </a:ext>
            </a:extLst>
          </p:cNvPr>
          <p:cNvSpPr txBox="1"/>
          <p:nvPr/>
        </p:nvSpPr>
        <p:spPr>
          <a:xfrm>
            <a:off x="1452863" y="4629221"/>
            <a:ext cx="609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+δ</a:t>
            </a:r>
            <a:endParaRPr kumimoji="1" lang="ja-JP" altLang="en-US" sz="20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B03A97D-F7C1-0FFA-0CD2-74A35A61DD8B}"/>
              </a:ext>
            </a:extLst>
          </p:cNvPr>
          <p:cNvSpPr txBox="1"/>
          <p:nvPr/>
        </p:nvSpPr>
        <p:spPr>
          <a:xfrm>
            <a:off x="4203997" y="4392348"/>
            <a:ext cx="51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-δ</a:t>
            </a:r>
            <a:endParaRPr kumimoji="1" lang="ja-JP" altLang="en-US" sz="20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7B40EDD-6C30-95D0-46EF-FBBBD348E3D2}"/>
              </a:ext>
            </a:extLst>
          </p:cNvPr>
          <p:cNvSpPr txBox="1"/>
          <p:nvPr/>
        </p:nvSpPr>
        <p:spPr>
          <a:xfrm>
            <a:off x="4809391" y="4330792"/>
            <a:ext cx="609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+δ</a:t>
            </a:r>
            <a:endParaRPr kumimoji="1" lang="ja-JP" altLang="en-US" sz="20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954E943-E731-A5B8-D96E-440754DC2F8A}"/>
              </a:ext>
            </a:extLst>
          </p:cNvPr>
          <p:cNvSpPr txBox="1"/>
          <p:nvPr/>
        </p:nvSpPr>
        <p:spPr>
          <a:xfrm>
            <a:off x="2020412" y="3368298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吹き出し: 円形 1">
            <a:extLst>
              <a:ext uri="{FF2B5EF4-FFF2-40B4-BE49-F238E27FC236}">
                <a16:creationId xmlns:a16="http://schemas.microsoft.com/office/drawing/2014/main" id="{344D8C1F-A9DF-B0FC-835D-EEC43FFFC04D}"/>
              </a:ext>
            </a:extLst>
          </p:cNvPr>
          <p:cNvSpPr/>
          <p:nvPr/>
        </p:nvSpPr>
        <p:spPr>
          <a:xfrm>
            <a:off x="1292747" y="1770423"/>
            <a:ext cx="7291371" cy="3219386"/>
          </a:xfrm>
          <a:prstGeom prst="wedgeEllipseCallout">
            <a:avLst>
              <a:gd name="adj1" fmla="val 53968"/>
              <a:gd name="adj2" fmla="val 4343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kumimoji="1" lang="en-US" altLang="ja-JP" sz="2800" b="1" dirty="0">
                <a:solidFill>
                  <a:schemeClr val="bg2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kumimoji="1" lang="ja-JP" altLang="en-US" sz="2800" b="1" dirty="0">
                <a:solidFill>
                  <a:schemeClr val="bg2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分子の</a:t>
            </a:r>
            <a:r>
              <a:rPr kumimoji="1" lang="en-US" altLang="ja-JP" sz="2800" b="1" dirty="0">
                <a:solidFill>
                  <a:schemeClr val="bg2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  <a:r>
              <a:rPr kumimoji="1" lang="ja-JP" altLang="en-US" sz="2800" b="1" dirty="0">
                <a:solidFill>
                  <a:schemeClr val="bg2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原子と水分子の</a:t>
            </a:r>
            <a:r>
              <a:rPr kumimoji="1" lang="en-US" altLang="ja-JP" sz="2800" b="1" dirty="0">
                <a:solidFill>
                  <a:schemeClr val="bg2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kumimoji="1" lang="ja-JP" altLang="en-US" sz="2800" b="1" dirty="0">
                <a:solidFill>
                  <a:schemeClr val="bg2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原子の間にクーロン引力が働くため、吸着エネルギーが比較的に大きくなる。</a:t>
            </a:r>
            <a:endParaRPr kumimoji="1" lang="en-US" altLang="ja-JP" sz="2800" b="1" dirty="0">
              <a:solidFill>
                <a:schemeClr val="bg2">
                  <a:lumMod val="50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ja-JP" altLang="en-US" sz="2800" b="1" dirty="0">
                <a:solidFill>
                  <a:schemeClr val="bg2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構造としては、</a:t>
            </a:r>
            <a:r>
              <a:rPr lang="en-US" altLang="ja-JP" sz="2800" b="1" dirty="0">
                <a:solidFill>
                  <a:schemeClr val="bg2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en-US" sz="2800" b="1" dirty="0">
                <a:solidFill>
                  <a:schemeClr val="bg2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分子の</a:t>
            </a:r>
            <a:r>
              <a:rPr lang="en-US" altLang="ja-JP" sz="2800" b="1" dirty="0">
                <a:solidFill>
                  <a:schemeClr val="bg2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</a:t>
            </a:r>
            <a:r>
              <a:rPr lang="ja-JP" altLang="en-US" sz="2800" b="1" dirty="0">
                <a:solidFill>
                  <a:schemeClr val="bg2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原子が水分子の</a:t>
            </a:r>
            <a:r>
              <a:rPr lang="en-US" altLang="ja-JP" sz="2800" b="1" dirty="0">
                <a:solidFill>
                  <a:schemeClr val="bg2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lang="ja-JP" altLang="en-US" sz="2800" b="1" dirty="0">
                <a:solidFill>
                  <a:schemeClr val="bg2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原子に近づく構造が一番安定である</a:t>
            </a:r>
            <a:endParaRPr kumimoji="1" lang="ja-JP" altLang="en-US" b="1" dirty="0">
              <a:solidFill>
                <a:schemeClr val="bg2">
                  <a:lumMod val="50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853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7B3BAF-7D69-7016-0F81-30E5C2D25E8B}"/>
              </a:ext>
            </a:extLst>
          </p:cNvPr>
          <p:cNvSpPr txBox="1"/>
          <p:nvPr/>
        </p:nvSpPr>
        <p:spPr>
          <a:xfrm>
            <a:off x="793850" y="220961"/>
            <a:ext cx="5250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背景</a:t>
            </a:r>
            <a:r>
              <a:rPr kumimoji="1" lang="en-US" altLang="ja-JP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重水素濃縮とは？</a:t>
            </a:r>
            <a:r>
              <a:rPr kumimoji="1" lang="en-US" altLang="ja-JP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853866-167B-87E3-E0BD-8494D71EC976}"/>
              </a:ext>
            </a:extLst>
          </p:cNvPr>
          <p:cNvSpPr/>
          <p:nvPr/>
        </p:nvSpPr>
        <p:spPr>
          <a:xfrm>
            <a:off x="526821" y="1836165"/>
            <a:ext cx="4388938" cy="332897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F684F6-9647-BECA-8EE0-524858E75142}"/>
              </a:ext>
            </a:extLst>
          </p:cNvPr>
          <p:cNvSpPr/>
          <p:nvPr/>
        </p:nvSpPr>
        <p:spPr>
          <a:xfrm>
            <a:off x="810126" y="1536728"/>
            <a:ext cx="943047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宇宙</a:t>
            </a:r>
            <a:endParaRPr kumimoji="1" lang="ja-JP" altLang="en-US" sz="2800" dirty="0">
              <a:solidFill>
                <a:schemeClr val="tx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896B62-7E22-FCEB-C86E-72C379C0E603}"/>
              </a:ext>
            </a:extLst>
          </p:cNvPr>
          <p:cNvSpPr txBox="1"/>
          <p:nvPr/>
        </p:nvSpPr>
        <p:spPr>
          <a:xfrm>
            <a:off x="1078818" y="2649195"/>
            <a:ext cx="851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H</a:t>
            </a:r>
            <a:endParaRPr kumimoji="1" lang="ja-JP" altLang="en-US" sz="7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2F6CC1C-39C0-9397-5906-59558A530AE9}"/>
              </a:ext>
            </a:extLst>
          </p:cNvPr>
          <p:cNvSpPr txBox="1"/>
          <p:nvPr/>
        </p:nvSpPr>
        <p:spPr>
          <a:xfrm>
            <a:off x="1753173" y="2981646"/>
            <a:ext cx="1353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&gt;&gt;    </a:t>
            </a:r>
            <a:r>
              <a:rPr lang="en-US" altLang="ja-JP" sz="3200" dirty="0">
                <a:solidFill>
                  <a:srgbClr val="00B050"/>
                </a:solidFill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D</a:t>
            </a:r>
            <a:endParaRPr kumimoji="1" lang="ja-JP" altLang="en-US" sz="3200" dirty="0">
              <a:solidFill>
                <a:srgbClr val="00B050"/>
              </a:solidFill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B8AE64-A1C5-1FE2-AA67-313313C9EC48}"/>
              </a:ext>
            </a:extLst>
          </p:cNvPr>
          <p:cNvSpPr txBox="1"/>
          <p:nvPr/>
        </p:nvSpPr>
        <p:spPr>
          <a:xfrm>
            <a:off x="136025" y="6212423"/>
            <a:ext cx="8293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+mj-lt"/>
              </a:rPr>
              <a:t>[1] https://www.astroarts.co.jp/article/hl/a/10864_nucleobase</a:t>
            </a:r>
          </a:p>
          <a:p>
            <a:r>
              <a:rPr lang="en-US" altLang="ja-JP" dirty="0">
                <a:latin typeface="+mj-lt"/>
              </a:rPr>
              <a:t>[2]</a:t>
            </a:r>
            <a:r>
              <a:rPr kumimoji="1" lang="ja-JP" altLang="en-US" dirty="0">
                <a:latin typeface="+mj-lt"/>
              </a:rPr>
              <a:t>日本惑星科学会誌 </a:t>
            </a:r>
            <a:r>
              <a:rPr kumimoji="1" lang="en-US" altLang="ja-JP" dirty="0">
                <a:latin typeface="+mj-lt"/>
              </a:rPr>
              <a:t>Vol.15.No.1,2006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D29084-086C-A6EA-181A-A4AAFD210197}"/>
              </a:ext>
            </a:extLst>
          </p:cNvPr>
          <p:cNvSpPr txBox="1"/>
          <p:nvPr/>
        </p:nvSpPr>
        <p:spPr>
          <a:xfrm>
            <a:off x="884650" y="2228643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存在度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D9CFC94-74F4-6E4E-5F95-240DCE71A26D}"/>
                  </a:ext>
                </a:extLst>
              </p:cNvPr>
              <p:cNvSpPr txBox="1"/>
              <p:nvPr/>
            </p:nvSpPr>
            <p:spPr>
              <a:xfrm>
                <a:off x="1279274" y="3896266"/>
                <a:ext cx="2622256" cy="590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（</a:t>
                </a:r>
                <a:r>
                  <a:rPr kumimoji="1" lang="en-US" altLang="zh-CN" sz="32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320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zh-CN" sz="3200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kumimoji="1" lang="en-US" altLang="zh-CN" sz="320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sz="320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3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ja-JP" altLang="en-US" sz="3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）</a:t>
                </a:r>
                <a:endParaRPr kumimoji="1" lang="en-US" altLang="zh-CN" sz="3200" b="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D9CFC94-74F4-6E4E-5F95-240DCE71A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74" y="3896266"/>
                <a:ext cx="2622256" cy="590418"/>
              </a:xfrm>
              <a:prstGeom prst="rect">
                <a:avLst/>
              </a:prstGeom>
              <a:blipFill>
                <a:blip r:embed="rId2"/>
                <a:stretch>
                  <a:fillRect l="-6047" t="-19588" r="-4884" b="-257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189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7776DA-83A4-507C-ED9B-63B9A7269002}"/>
              </a:ext>
            </a:extLst>
          </p:cNvPr>
          <p:cNvSpPr txBox="1"/>
          <p:nvPr/>
        </p:nvSpPr>
        <p:spPr>
          <a:xfrm>
            <a:off x="793850" y="1149111"/>
            <a:ext cx="4725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分子と水分子の吸着構造</a:t>
            </a:r>
            <a:endParaRPr kumimoji="1" lang="ja-JP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1086E1-1F62-7BD1-CC01-E5161B32D840}"/>
              </a:ext>
            </a:extLst>
          </p:cNvPr>
          <p:cNvSpPr txBox="1"/>
          <p:nvPr/>
        </p:nvSpPr>
        <p:spPr>
          <a:xfrm>
            <a:off x="793850" y="2209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計算結果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90D5743-EF51-BCEB-C357-B6CA9FF7E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880" y="4256560"/>
            <a:ext cx="3848063" cy="191206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C0FC68-BA58-76E4-0934-DD10D270917C}"/>
              </a:ext>
            </a:extLst>
          </p:cNvPr>
          <p:cNvSpPr txBox="1"/>
          <p:nvPr/>
        </p:nvSpPr>
        <p:spPr>
          <a:xfrm>
            <a:off x="6096000" y="2732120"/>
            <a:ext cx="4980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結合エネルギー</a:t>
            </a:r>
            <a:r>
              <a:rPr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</a:t>
            </a: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28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0.959kcal/mol</a:t>
            </a:r>
            <a:endParaRPr kumimoji="1" lang="ja-JP" altLang="en-US" sz="2800" dirty="0">
              <a:latin typeface="Times New Roman" panose="020206030504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B206F6D-9514-D2FB-9797-D0B7D96E45EF}"/>
              </a:ext>
            </a:extLst>
          </p:cNvPr>
          <p:cNvSpPr txBox="1"/>
          <p:nvPr/>
        </p:nvSpPr>
        <p:spPr>
          <a:xfrm>
            <a:off x="6096000" y="4835055"/>
            <a:ext cx="4980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結合エネルギー</a:t>
            </a:r>
            <a:r>
              <a:rPr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</a:t>
            </a: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2800" dirty="0">
                <a:latin typeface="Times New Roman" panose="020206030504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1.760kcal/mol</a:t>
            </a:r>
            <a:endParaRPr kumimoji="1" lang="ja-JP" altLang="en-US" sz="2800" dirty="0">
              <a:latin typeface="Times New Roman" panose="020206030504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36F03FE-1B8D-98E1-2148-306E6E386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11" y="1954150"/>
            <a:ext cx="3964941" cy="201760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35C4D4A-73A4-B9BA-5CEB-375EA874B4BB}"/>
              </a:ext>
            </a:extLst>
          </p:cNvPr>
          <p:cNvSpPr txBox="1"/>
          <p:nvPr/>
        </p:nvSpPr>
        <p:spPr>
          <a:xfrm>
            <a:off x="2162196" y="2249905"/>
            <a:ext cx="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B79C26B-4D73-1034-4163-2A5BF11AE95E}"/>
              </a:ext>
            </a:extLst>
          </p:cNvPr>
          <p:cNvSpPr txBox="1"/>
          <p:nvPr/>
        </p:nvSpPr>
        <p:spPr>
          <a:xfrm>
            <a:off x="2931071" y="310647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A75CE32-565D-5178-2E90-BAAC89A9E0CF}"/>
              </a:ext>
            </a:extLst>
          </p:cNvPr>
          <p:cNvSpPr txBox="1"/>
          <p:nvPr/>
        </p:nvSpPr>
        <p:spPr>
          <a:xfrm>
            <a:off x="4106893" y="3195450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F74ADB2-A4AA-0E29-B7EE-8F2B853E5CEA}"/>
              </a:ext>
            </a:extLst>
          </p:cNvPr>
          <p:cNvSpPr txBox="1"/>
          <p:nvPr/>
        </p:nvSpPr>
        <p:spPr>
          <a:xfrm>
            <a:off x="4938433" y="328831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D2CF426-9E5C-335E-BBF9-3C47D92EE8BB}"/>
              </a:ext>
            </a:extLst>
          </p:cNvPr>
          <p:cNvSpPr txBox="1"/>
          <p:nvPr/>
        </p:nvSpPr>
        <p:spPr>
          <a:xfrm>
            <a:off x="2808441" y="2597247"/>
            <a:ext cx="609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+δ</a:t>
            </a:r>
            <a:endParaRPr kumimoji="1" lang="ja-JP" altLang="en-US" sz="20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F2FC872-B098-F834-12E3-64310BB6873D}"/>
              </a:ext>
            </a:extLst>
          </p:cNvPr>
          <p:cNvSpPr txBox="1"/>
          <p:nvPr/>
        </p:nvSpPr>
        <p:spPr>
          <a:xfrm>
            <a:off x="1570138" y="2875932"/>
            <a:ext cx="51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-δ</a:t>
            </a:r>
            <a:endParaRPr kumimoji="1" lang="ja-JP" altLang="en-US" sz="20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A14370D-4AD1-D5CB-AC40-D3470D3432E1}"/>
              </a:ext>
            </a:extLst>
          </p:cNvPr>
          <p:cNvSpPr txBox="1"/>
          <p:nvPr/>
        </p:nvSpPr>
        <p:spPr>
          <a:xfrm>
            <a:off x="1510681" y="2049850"/>
            <a:ext cx="609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+δ</a:t>
            </a:r>
            <a:endParaRPr kumimoji="1" lang="ja-JP" altLang="en-US" sz="20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828417C-2DE0-EEED-596F-B526749113FF}"/>
              </a:ext>
            </a:extLst>
          </p:cNvPr>
          <p:cNvSpPr txBox="1"/>
          <p:nvPr/>
        </p:nvSpPr>
        <p:spPr>
          <a:xfrm>
            <a:off x="4970550" y="2513244"/>
            <a:ext cx="51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-δ</a:t>
            </a:r>
            <a:endParaRPr kumimoji="1" lang="ja-JP" altLang="en-US" sz="20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F0CA9D0-B7CA-9B83-2C90-4772ECC04615}"/>
              </a:ext>
            </a:extLst>
          </p:cNvPr>
          <p:cNvSpPr txBox="1"/>
          <p:nvPr/>
        </p:nvSpPr>
        <p:spPr>
          <a:xfrm>
            <a:off x="3981989" y="2374745"/>
            <a:ext cx="609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+δ</a:t>
            </a:r>
            <a:endParaRPr kumimoji="1" lang="ja-JP" altLang="en-US" sz="20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E1CCA58-62FF-266C-ACDB-90E70D9FA29B}"/>
              </a:ext>
            </a:extLst>
          </p:cNvPr>
          <p:cNvSpPr txBox="1"/>
          <p:nvPr/>
        </p:nvSpPr>
        <p:spPr>
          <a:xfrm>
            <a:off x="2917550" y="4785689"/>
            <a:ext cx="609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+δ</a:t>
            </a:r>
            <a:endParaRPr kumimoji="1" lang="ja-JP" altLang="en-US" sz="20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7B0A9E7-3A9A-3DD3-071E-425BA5F5B693}"/>
              </a:ext>
            </a:extLst>
          </p:cNvPr>
          <p:cNvSpPr txBox="1"/>
          <p:nvPr/>
        </p:nvSpPr>
        <p:spPr>
          <a:xfrm>
            <a:off x="1849101" y="5672812"/>
            <a:ext cx="51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-δ</a:t>
            </a:r>
            <a:endParaRPr kumimoji="1" lang="ja-JP" altLang="en-US" sz="20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6B058B2-5DF5-AA2B-9328-BB951B3FFD67}"/>
              </a:ext>
            </a:extLst>
          </p:cNvPr>
          <p:cNvSpPr txBox="1"/>
          <p:nvPr/>
        </p:nvSpPr>
        <p:spPr>
          <a:xfrm>
            <a:off x="1452863" y="4629221"/>
            <a:ext cx="609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+δ</a:t>
            </a:r>
            <a:endParaRPr kumimoji="1" lang="ja-JP" altLang="en-US" sz="20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B03A97D-F7C1-0FFA-0CD2-74A35A61DD8B}"/>
              </a:ext>
            </a:extLst>
          </p:cNvPr>
          <p:cNvSpPr txBox="1"/>
          <p:nvPr/>
        </p:nvSpPr>
        <p:spPr>
          <a:xfrm>
            <a:off x="4203997" y="4392348"/>
            <a:ext cx="51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+δ</a:t>
            </a:r>
            <a:endParaRPr kumimoji="1" lang="ja-JP" altLang="en-US" sz="20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7B40EDD-6C30-95D0-46EF-FBBBD348E3D2}"/>
              </a:ext>
            </a:extLst>
          </p:cNvPr>
          <p:cNvSpPr txBox="1"/>
          <p:nvPr/>
        </p:nvSpPr>
        <p:spPr>
          <a:xfrm>
            <a:off x="4809391" y="4330792"/>
            <a:ext cx="609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-δ</a:t>
            </a:r>
            <a:endParaRPr kumimoji="1" lang="ja-JP" altLang="en-US" sz="20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954E943-E731-A5B8-D96E-440754DC2F8A}"/>
              </a:ext>
            </a:extLst>
          </p:cNvPr>
          <p:cNvSpPr txBox="1"/>
          <p:nvPr/>
        </p:nvSpPr>
        <p:spPr>
          <a:xfrm>
            <a:off x="2020412" y="3368298"/>
            <a:ext cx="35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kumimoji="1" lang="ja-JP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E1B00D4-6B95-C638-0BBC-92DA393642C7}"/>
              </a:ext>
            </a:extLst>
          </p:cNvPr>
          <p:cNvSpPr txBox="1"/>
          <p:nvPr/>
        </p:nvSpPr>
        <p:spPr>
          <a:xfrm>
            <a:off x="5481943" y="412672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1  O   -0.527901     2  H    0.259331     3  H    0.259806     4  C    0.054111     5  O   -0.045346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DFF9432-C581-468D-8ABC-4091EF769D45}"/>
              </a:ext>
            </a:extLst>
          </p:cNvPr>
          <p:cNvSpPr txBox="1"/>
          <p:nvPr/>
        </p:nvSpPr>
        <p:spPr>
          <a:xfrm>
            <a:off x="5481943" y="1930815"/>
            <a:ext cx="5843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pt-BR" altLang="ja-JP" dirty="0"/>
              <a:t>1  C   -0.055118     2  O    0.039969     3  O   -0.525100     4  H    0.285333     5  H    0.254916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8194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CBB1449-FD6E-8F74-3688-DEED259476ED}"/>
              </a:ext>
            </a:extLst>
          </p:cNvPr>
          <p:cNvSpPr txBox="1"/>
          <p:nvPr/>
        </p:nvSpPr>
        <p:spPr>
          <a:xfrm>
            <a:off x="793850" y="2209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計算結果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04927215-4C46-5F74-6BD6-AE863DE103D6}"/>
              </a:ext>
            </a:extLst>
          </p:cNvPr>
          <p:cNvGrpSpPr/>
          <p:nvPr/>
        </p:nvGrpSpPr>
        <p:grpSpPr>
          <a:xfrm>
            <a:off x="1010650" y="1719190"/>
            <a:ext cx="10521871" cy="2301744"/>
            <a:chOff x="1241658" y="1719190"/>
            <a:chExt cx="10521871" cy="2301744"/>
          </a:xfrm>
        </p:grpSpPr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B141092F-70AC-4ACA-2D69-6B1E975D5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66907" y="1719190"/>
              <a:ext cx="4096622" cy="229435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30F06A08-CC75-0000-DD72-FCD370184BC8}"/>
                    </a:ext>
                  </a:extLst>
                </p:cNvPr>
                <p:cNvSpPr txBox="1"/>
                <p:nvPr/>
              </p:nvSpPr>
              <p:spPr>
                <a:xfrm>
                  <a:off x="10102987" y="2838254"/>
                  <a:ext cx="6832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b="0" i="1" dirty="0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dirty="0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sz="2000" b="0" i="0" dirty="0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  <a:cs typeface="Times New Roman" panose="02020603050405020304" pitchFamily="18" charset="0"/>
                              </a:rPr>
                              <m:t>C</m:t>
                            </m:r>
                            <m:r>
                              <a:rPr lang="en-US" altLang="ja-JP" sz="2000" b="0" i="1" dirty="0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>
                    <a:latin typeface="Times New Roman" panose="02020603050405020304" pitchFamily="18" charset="0"/>
                    <a:ea typeface="BIZ UDPゴシック" panose="020B0400000000000000" pitchFamily="50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30F06A08-CC75-0000-DD72-FCD370184B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2987" y="2838254"/>
                  <a:ext cx="683264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74C70BFA-EE94-4974-887A-696CDE25D30C}"/>
                </a:ext>
              </a:extLst>
            </p:cNvPr>
            <p:cNvCxnSpPr>
              <a:cxnSpLocks/>
              <a:endCxn id="41" idx="3"/>
            </p:cNvCxnSpPr>
            <p:nvPr/>
          </p:nvCxnSpPr>
          <p:spPr>
            <a:xfrm>
              <a:off x="10532070" y="2823948"/>
              <a:ext cx="254181" cy="21436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8C55E0EA-E0E2-7969-BF2B-9A6A5CBDC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1595" y="1865785"/>
              <a:ext cx="3666048" cy="206599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960D1E01-5D83-CA9C-0744-204ED343F766}"/>
                    </a:ext>
                  </a:extLst>
                </p:cNvPr>
                <p:cNvSpPr txBox="1"/>
                <p:nvPr/>
              </p:nvSpPr>
              <p:spPr>
                <a:xfrm>
                  <a:off x="5876164" y="2578360"/>
                  <a:ext cx="6832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b="0" i="1" dirty="0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dirty="0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sz="2000" b="0" i="0" dirty="0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  <a:cs typeface="Times New Roman" panose="02020603050405020304" pitchFamily="18" charset="0"/>
                              </a:rPr>
                              <m:t>C</m:t>
                            </m:r>
                            <m:r>
                              <a:rPr lang="en-US" altLang="ja-JP" sz="2000" b="0" i="1" dirty="0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>
                    <a:latin typeface="Times New Roman" panose="02020603050405020304" pitchFamily="18" charset="0"/>
                    <a:ea typeface="BIZ UDPゴシック" panose="020B0400000000000000" pitchFamily="50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960D1E01-5D83-CA9C-0744-204ED343F7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6164" y="2578360"/>
                  <a:ext cx="683264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379FB39E-4E3D-D036-78D9-7D681B55CC67}"/>
                </a:ext>
              </a:extLst>
            </p:cNvPr>
            <p:cNvCxnSpPr/>
            <p:nvPr/>
          </p:nvCxnSpPr>
          <p:spPr>
            <a:xfrm>
              <a:off x="6396671" y="2421593"/>
              <a:ext cx="116879" cy="69439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28A05118-2564-3C02-E407-4A20424B0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01077" y="1984462"/>
              <a:ext cx="2269459" cy="190128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CAF868B-3CF9-02E5-3A37-E292FA2FBCED}"/>
                    </a:ext>
                  </a:extLst>
                </p:cNvPr>
                <p:cNvSpPr txBox="1"/>
                <p:nvPr/>
              </p:nvSpPr>
              <p:spPr>
                <a:xfrm>
                  <a:off x="1570261" y="2747001"/>
                  <a:ext cx="73604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b="0" i="1" dirty="0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dirty="0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sz="2000" b="0" i="0" dirty="0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  <a:cs typeface="Times New Roman" panose="02020603050405020304" pitchFamily="18" charset="0"/>
                              </a:rPr>
                              <m:t>C</m:t>
                            </m:r>
                            <m:r>
                              <a:rPr lang="en-US" altLang="ja-JP" sz="2000" b="0" i="1" dirty="0" smtClean="0">
                                <a:latin typeface="Cambria Math" panose="02040503050406030204" pitchFamily="18" charset="0"/>
                                <a:ea typeface="BIZ UDPゴシック" panose="020B0400000000000000" pitchFamily="50" charset="-128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>
                    <a:latin typeface="Times New Roman" panose="02020603050405020304" pitchFamily="18" charset="0"/>
                    <a:ea typeface="BIZ UDPゴシック" panose="020B0400000000000000" pitchFamily="50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CAF868B-3CF9-02E5-3A37-E292FA2FBC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261" y="2747001"/>
                  <a:ext cx="73604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B3E04B28-AC7B-AD53-A23C-0812F6D91EEB}"/>
                </a:ext>
              </a:extLst>
            </p:cNvPr>
            <p:cNvCxnSpPr>
              <a:cxnSpLocks/>
            </p:cNvCxnSpPr>
            <p:nvPr/>
          </p:nvCxnSpPr>
          <p:spPr>
            <a:xfrm>
              <a:off x="1986924" y="2530219"/>
              <a:ext cx="391885" cy="7081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3DFFEA8C-4BF7-DBB1-F9AD-1574C1376B48}"/>
                </a:ext>
              </a:extLst>
            </p:cNvPr>
            <p:cNvSpPr/>
            <p:nvPr/>
          </p:nvSpPr>
          <p:spPr>
            <a:xfrm>
              <a:off x="1241658" y="1865785"/>
              <a:ext cx="2840672" cy="2147757"/>
            </a:xfrm>
            <a:prstGeom prst="round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54399A9B-361E-FCFD-6B87-A0DB695CF40A}"/>
                </a:ext>
              </a:extLst>
            </p:cNvPr>
            <p:cNvSpPr/>
            <p:nvPr/>
          </p:nvSpPr>
          <p:spPr>
            <a:xfrm>
              <a:off x="4157686" y="1873177"/>
              <a:ext cx="3407770" cy="2147757"/>
            </a:xfrm>
            <a:prstGeom prst="round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36A19495-CD15-799D-5FCB-8B07D467F988}"/>
                </a:ext>
              </a:extLst>
            </p:cNvPr>
            <p:cNvSpPr/>
            <p:nvPr/>
          </p:nvSpPr>
          <p:spPr>
            <a:xfrm>
              <a:off x="7666907" y="1873177"/>
              <a:ext cx="4096622" cy="2147757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FCDEFB03-313D-2741-2ECD-40BD8E77DB2B}"/>
                  </a:ext>
                </a:extLst>
              </p:cNvPr>
              <p:cNvSpPr txBox="1"/>
              <p:nvPr/>
            </p:nvSpPr>
            <p:spPr>
              <a:xfrm>
                <a:off x="327792" y="5168850"/>
                <a:ext cx="16505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>
                    <a:latin typeface="BIZ UDPゴシック" panose="020B0400000000000000" pitchFamily="50" charset="-128"/>
                    <a:ea typeface="BIZ UDPゴシック" panose="020B0400000000000000" pitchFamily="50" charset="-128"/>
                    <a:cs typeface="Times New Roman" panose="02020603050405020304" pitchFamily="18" charset="0"/>
                  </a:rPr>
                  <a:t>CH</a:t>
                </a:r>
                <a:r>
                  <a:rPr lang="ja-JP" altLang="en-US" sz="2400" dirty="0">
                    <a:ea typeface="BIZ UDPゴシック" panose="020B0400000000000000" pitchFamily="50" charset="-128"/>
                    <a:cs typeface="Times New Roman" panose="02020603050405020304" pitchFamily="18" charset="0"/>
                  </a:rPr>
                  <a:t>原子間距離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b="0" i="0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kumimoji="1" lang="en-US" altLang="ja-JP" sz="2400" dirty="0">
                  <a:latin typeface="Times New Roman" panose="02020603050405020304" pitchFamily="18" charset="0"/>
                  <a:ea typeface="BIZ UDP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FCDEFB03-313D-2741-2ECD-40BD8E77D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92" y="5168850"/>
                <a:ext cx="1650597" cy="830997"/>
              </a:xfrm>
              <a:prstGeom prst="rect">
                <a:avLst/>
              </a:prstGeom>
              <a:blipFill>
                <a:blip r:embed="rId8"/>
                <a:stretch>
                  <a:fillRect l="-5904" t="-5882" r="-1845" b="-13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606DCFE-D240-F37A-5B81-ED222AC94631}"/>
              </a:ext>
            </a:extLst>
          </p:cNvPr>
          <p:cNvSpPr txBox="1"/>
          <p:nvPr/>
        </p:nvSpPr>
        <p:spPr>
          <a:xfrm>
            <a:off x="2147801" y="5272115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1.988</a:t>
            </a:r>
            <a:r>
              <a:rPr lang="en-US" altLang="ja-JP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Å</a:t>
            </a:r>
            <a:endParaRPr kumimoji="1" lang="ja-JP" altLang="en-US" sz="2400" b="1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7166F2-AAC1-4883-A9D1-49E45C9EE21A}"/>
              </a:ext>
            </a:extLst>
          </p:cNvPr>
          <p:cNvSpPr txBox="1"/>
          <p:nvPr/>
        </p:nvSpPr>
        <p:spPr>
          <a:xfrm>
            <a:off x="5281973" y="5272115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1.967</a:t>
            </a:r>
            <a:r>
              <a:rPr lang="en-US" altLang="ja-JP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Å</a:t>
            </a:r>
            <a:endParaRPr kumimoji="1" lang="ja-JP" altLang="en-US" sz="2400" b="1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5F820A5-9BEA-72AB-7257-DD75EA9CB015}"/>
              </a:ext>
            </a:extLst>
          </p:cNvPr>
          <p:cNvSpPr txBox="1"/>
          <p:nvPr/>
        </p:nvSpPr>
        <p:spPr>
          <a:xfrm>
            <a:off x="9490336" y="5272115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1.971</a:t>
            </a:r>
            <a:r>
              <a:rPr lang="en-US" altLang="ja-JP" sz="2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Å</a:t>
            </a:r>
            <a:endParaRPr kumimoji="1" lang="ja-JP" altLang="en-US" sz="2400" b="1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2965D94-6340-6B23-85EB-6049CE9BA607}"/>
                  </a:ext>
                </a:extLst>
              </p:cNvPr>
              <p:cNvSpPr txBox="1"/>
              <p:nvPr/>
            </p:nvSpPr>
            <p:spPr>
              <a:xfrm>
                <a:off x="793850" y="1149111"/>
                <a:ext cx="47820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DFT</a:t>
                </a:r>
                <a:r>
                  <a:rPr lang="ja-JP" alt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法により原子間距離</a:t>
                </a:r>
                <a:r>
                  <a:rPr lang="en-US" altLang="ja-JP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28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BIZ UDPゴシック" panose="020B0400000000000000" pitchFamily="50" charset="-128"/>
                      </a:rPr>
                      <m:t>𝑹</m:t>
                    </m:r>
                  </m:oMath>
                </a14:m>
                <a:r>
                  <a:rPr lang="en-US" altLang="ja-JP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)</a:t>
                </a:r>
                <a:endParaRPr kumimoji="1" lang="ja-JP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2965D94-6340-6B23-85EB-6049CE9BA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50" y="1149111"/>
                <a:ext cx="4782078" cy="523220"/>
              </a:xfrm>
              <a:prstGeom prst="rect">
                <a:avLst/>
              </a:prstGeom>
              <a:blipFill>
                <a:blip r:embed="rId9"/>
                <a:stretch>
                  <a:fillRect l="-2675" t="-18824" r="-1783" b="-34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486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5DA86D8-BEBF-E9FD-1296-DE719B7BC7CE}"/>
              </a:ext>
            </a:extLst>
          </p:cNvPr>
          <p:cNvSpPr txBox="1"/>
          <p:nvPr/>
        </p:nvSpPr>
        <p:spPr>
          <a:xfrm>
            <a:off x="793850" y="1149111"/>
            <a:ext cx="8927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水分子クラスタに吸着した</a:t>
            </a:r>
            <a:r>
              <a:rPr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H/D</a:t>
            </a:r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原子との反応</a:t>
            </a:r>
            <a:endParaRPr kumimoji="1" lang="ja-JP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D7435C-A5C1-C228-B137-B95B35445106}"/>
              </a:ext>
            </a:extLst>
          </p:cNvPr>
          <p:cNvSpPr txBox="1"/>
          <p:nvPr/>
        </p:nvSpPr>
        <p:spPr>
          <a:xfrm>
            <a:off x="793850" y="2209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計算結果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64312B-2B6F-851C-7470-98C3CB3BFCF8}"/>
              </a:ext>
            </a:extLst>
          </p:cNvPr>
          <p:cNvSpPr txBox="1"/>
          <p:nvPr/>
        </p:nvSpPr>
        <p:spPr>
          <a:xfrm>
            <a:off x="3270918" y="2489654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DFT</a:t>
            </a:r>
            <a:endParaRPr kumimoji="1" lang="ja-JP" altLang="en-US" sz="28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8C8FC29-D617-CC4C-5AA0-3C8AF30C9971}"/>
              </a:ext>
            </a:extLst>
          </p:cNvPr>
          <p:cNvCxnSpPr>
            <a:cxnSpLocks/>
          </p:cNvCxnSpPr>
          <p:nvPr/>
        </p:nvCxnSpPr>
        <p:spPr>
          <a:xfrm>
            <a:off x="1715125" y="2433412"/>
            <a:ext cx="825281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6CEC40-790C-30A0-DD95-E3781CF81490}"/>
              </a:ext>
            </a:extLst>
          </p:cNvPr>
          <p:cNvSpPr txBox="1"/>
          <p:nvPr/>
        </p:nvSpPr>
        <p:spPr>
          <a:xfrm>
            <a:off x="5272183" y="2487958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MC_DFT(D)</a:t>
            </a:r>
            <a:endParaRPr kumimoji="1" lang="ja-JP" altLang="en-US" sz="28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B1B862C-9EC6-AF7E-300B-BC5A1F769DC0}"/>
              </a:ext>
            </a:extLst>
          </p:cNvPr>
          <p:cNvSpPr txBox="1"/>
          <p:nvPr/>
        </p:nvSpPr>
        <p:spPr>
          <a:xfrm>
            <a:off x="7760209" y="2487958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MC_DFT(H)</a:t>
            </a:r>
            <a:endParaRPr kumimoji="1" lang="ja-JP" altLang="en-US" sz="28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F86E187-5645-0CC4-0675-7C80A6016A14}"/>
              </a:ext>
            </a:extLst>
          </p:cNvPr>
          <p:cNvCxnSpPr>
            <a:cxnSpLocks/>
          </p:cNvCxnSpPr>
          <p:nvPr/>
        </p:nvCxnSpPr>
        <p:spPr>
          <a:xfrm>
            <a:off x="1715125" y="2460685"/>
            <a:ext cx="825281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2508A72-915F-6854-5A80-C155BEA72E62}"/>
              </a:ext>
            </a:extLst>
          </p:cNvPr>
          <p:cNvCxnSpPr>
            <a:cxnSpLocks/>
          </p:cNvCxnSpPr>
          <p:nvPr/>
        </p:nvCxnSpPr>
        <p:spPr>
          <a:xfrm>
            <a:off x="1715125" y="3654217"/>
            <a:ext cx="825281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4CEB5EC-E4D2-D816-931C-B3FAFA0B5B6B}"/>
              </a:ext>
            </a:extLst>
          </p:cNvPr>
          <p:cNvCxnSpPr>
            <a:cxnSpLocks/>
          </p:cNvCxnSpPr>
          <p:nvPr/>
        </p:nvCxnSpPr>
        <p:spPr>
          <a:xfrm>
            <a:off x="1707100" y="5398413"/>
            <a:ext cx="825281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5FEAF5F-562A-6140-4C1D-F72CFE400F07}"/>
              </a:ext>
            </a:extLst>
          </p:cNvPr>
          <p:cNvCxnSpPr>
            <a:cxnSpLocks/>
          </p:cNvCxnSpPr>
          <p:nvPr/>
        </p:nvCxnSpPr>
        <p:spPr>
          <a:xfrm>
            <a:off x="1715125" y="5367529"/>
            <a:ext cx="825281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C29786-CA14-87F1-5608-ACC293CEA170}"/>
              </a:ext>
            </a:extLst>
          </p:cNvPr>
          <p:cNvSpPr txBox="1"/>
          <p:nvPr/>
        </p:nvSpPr>
        <p:spPr>
          <a:xfrm>
            <a:off x="1707100" y="248996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n</a:t>
            </a:r>
            <a:endParaRPr kumimoji="1" lang="ja-JP" altLang="en-US" sz="28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FAE17FC-2363-9428-3210-9BD4F310DF33}"/>
              </a:ext>
            </a:extLst>
          </p:cNvPr>
          <p:cNvCxnSpPr>
            <a:cxnSpLocks/>
          </p:cNvCxnSpPr>
          <p:nvPr/>
        </p:nvCxnSpPr>
        <p:spPr>
          <a:xfrm>
            <a:off x="2111082" y="2460685"/>
            <a:ext cx="0" cy="289604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6061224-05E6-7FA2-F8D8-4B8366AC61EC}"/>
              </a:ext>
            </a:extLst>
          </p:cNvPr>
          <p:cNvSpPr txBox="1"/>
          <p:nvPr/>
        </p:nvSpPr>
        <p:spPr>
          <a:xfrm>
            <a:off x="1707100" y="36553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0</a:t>
            </a:r>
            <a:endParaRPr kumimoji="1" lang="ja-JP" altLang="en-US" sz="28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DCB161E-2BDF-4CAC-A1E2-5ED9B5600E78}"/>
              </a:ext>
            </a:extLst>
          </p:cNvPr>
          <p:cNvSpPr txBox="1"/>
          <p:nvPr/>
        </p:nvSpPr>
        <p:spPr>
          <a:xfrm>
            <a:off x="1707100" y="424458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1</a:t>
            </a:r>
            <a:endParaRPr kumimoji="1" lang="ja-JP" altLang="en-US" sz="28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9599468-B7C9-B050-F30F-3F33D7985287}"/>
              </a:ext>
            </a:extLst>
          </p:cNvPr>
          <p:cNvSpPr txBox="1"/>
          <p:nvPr/>
        </p:nvSpPr>
        <p:spPr>
          <a:xfrm>
            <a:off x="1707100" y="483387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3</a:t>
            </a:r>
            <a:endParaRPr kumimoji="1" lang="ja-JP" altLang="en-US" sz="28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BE7AE57-BD75-A666-CAA4-F3D8118CDAE0}"/>
                  </a:ext>
                </a:extLst>
              </p:cNvPr>
              <p:cNvSpPr txBox="1"/>
              <p:nvPr/>
            </p:nvSpPr>
            <p:spPr>
              <a:xfrm>
                <a:off x="2230130" y="3025011"/>
                <a:ext cx="9321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800" b="0" i="0" dirty="0" smtClean="0">
                              <a:latin typeface="Cambria Math" panose="02040503050406030204" pitchFamily="18" charset="0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m:t>ads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Times New Roman" panose="02020603050405020304" pitchFamily="18" charset="0"/>
                  <a:ea typeface="BIZ UDP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BE7AE57-BD75-A666-CAA4-F3D8118CD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130" y="3025011"/>
                <a:ext cx="93211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24B21BF-6F8B-1789-E4F9-AC5F6D077266}"/>
                  </a:ext>
                </a:extLst>
              </p:cNvPr>
              <p:cNvSpPr txBox="1"/>
              <p:nvPr/>
            </p:nvSpPr>
            <p:spPr>
              <a:xfrm>
                <a:off x="3253426" y="3030621"/>
                <a:ext cx="924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800" b="0" i="0" dirty="0" smtClean="0">
                              <a:latin typeface="Cambria Math" panose="02040503050406030204" pitchFamily="18" charset="0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m:t>bar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Times New Roman" panose="02020603050405020304" pitchFamily="18" charset="0"/>
                  <a:ea typeface="BIZ UDP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24B21BF-6F8B-1789-E4F9-AC5F6D077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426" y="3030621"/>
                <a:ext cx="92403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407B877-FC8D-24E3-87B9-5038DDE16F62}"/>
                  </a:ext>
                </a:extLst>
              </p:cNvPr>
              <p:cNvSpPr txBox="1"/>
              <p:nvPr/>
            </p:nvSpPr>
            <p:spPr>
              <a:xfrm>
                <a:off x="4268643" y="3025011"/>
                <a:ext cx="8762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800" b="0" i="0" dirty="0" smtClean="0">
                              <a:latin typeface="Cambria Math" panose="02040503050406030204" pitchFamily="18" charset="0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m:t>CH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Times New Roman" panose="02020603050405020304" pitchFamily="18" charset="0"/>
                  <a:ea typeface="BIZ UDP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407B877-FC8D-24E3-87B9-5038DDE16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643" y="3025011"/>
                <a:ext cx="87626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AE5A8FAE-78DB-B15D-8E8D-D12C6CC8607E}"/>
                  </a:ext>
                </a:extLst>
              </p:cNvPr>
              <p:cNvSpPr txBox="1"/>
              <p:nvPr/>
            </p:nvSpPr>
            <p:spPr>
              <a:xfrm>
                <a:off x="5379515" y="3025011"/>
                <a:ext cx="924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800" b="0" i="0" dirty="0" smtClean="0">
                              <a:latin typeface="Cambria Math" panose="02040503050406030204" pitchFamily="18" charset="0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m:t>bar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Times New Roman" panose="02020603050405020304" pitchFamily="18" charset="0"/>
                  <a:ea typeface="BIZ UDP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AE5A8FAE-78DB-B15D-8E8D-D12C6CC86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515" y="3025011"/>
                <a:ext cx="9240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BBB524D-DD4B-B79E-1326-FEE8C0F39A67}"/>
                  </a:ext>
                </a:extLst>
              </p:cNvPr>
              <p:cNvSpPr txBox="1"/>
              <p:nvPr/>
            </p:nvSpPr>
            <p:spPr>
              <a:xfrm>
                <a:off x="6361045" y="3019401"/>
                <a:ext cx="8714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800" b="0" i="0" dirty="0" smtClean="0">
                              <a:latin typeface="Cambria Math" panose="02040503050406030204" pitchFamily="18" charset="0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Times New Roman" panose="02020603050405020304" pitchFamily="18" charset="0"/>
                  <a:ea typeface="BIZ UDP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BBB524D-DD4B-B79E-1326-FEE8C0F39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045" y="3019401"/>
                <a:ext cx="87145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2BA5239-BA29-9D7F-4FCB-77D57BF4CC33}"/>
                  </a:ext>
                </a:extLst>
              </p:cNvPr>
              <p:cNvSpPr txBox="1"/>
              <p:nvPr/>
            </p:nvSpPr>
            <p:spPr>
              <a:xfrm>
                <a:off x="7856064" y="3021408"/>
                <a:ext cx="924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 dirty="0" smtClean="0">
                              <a:latin typeface="Cambria Math" panose="02040503050406030204" pitchFamily="18" charset="0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800" b="0" i="0" dirty="0" smtClean="0">
                              <a:latin typeface="Cambria Math" panose="02040503050406030204" pitchFamily="18" charset="0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m:t>bar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Times New Roman" panose="02020603050405020304" pitchFamily="18" charset="0"/>
                  <a:ea typeface="BIZ UDP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2BA5239-BA29-9D7F-4FCB-77D57BF4C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064" y="3021408"/>
                <a:ext cx="92403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8C997CC-622B-9778-7F0B-E19FD4E71BD9}"/>
                  </a:ext>
                </a:extLst>
              </p:cNvPr>
              <p:cNvSpPr txBox="1"/>
              <p:nvPr/>
            </p:nvSpPr>
            <p:spPr>
              <a:xfrm>
                <a:off x="8837594" y="3015798"/>
                <a:ext cx="8762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800" b="0" i="0" dirty="0" smtClean="0">
                              <a:latin typeface="Cambria Math" panose="02040503050406030204" pitchFamily="18" charset="0"/>
                              <a:ea typeface="BIZ UDPゴシック" panose="020B0400000000000000" pitchFamily="50" charset="-128"/>
                              <a:cs typeface="Times New Roman" panose="02020603050405020304" pitchFamily="18" charset="0"/>
                            </a:rPr>
                            <m:t>CH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Times New Roman" panose="02020603050405020304" pitchFamily="18" charset="0"/>
                  <a:ea typeface="BIZ UDP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8C997CC-622B-9778-7F0B-E19FD4E71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594" y="3015798"/>
                <a:ext cx="87626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03FDE6F-F0CF-F784-E62B-430B8C83528A}"/>
              </a:ext>
            </a:extLst>
          </p:cNvPr>
          <p:cNvSpPr txBox="1"/>
          <p:nvPr/>
        </p:nvSpPr>
        <p:spPr>
          <a:xfrm>
            <a:off x="3249586" y="3654217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4.06</a:t>
            </a:r>
            <a:endParaRPr kumimoji="1" lang="ja-JP" altLang="en-US" sz="28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095379A-8F09-16CA-89B2-1D412C652C06}"/>
              </a:ext>
            </a:extLst>
          </p:cNvPr>
          <p:cNvSpPr txBox="1"/>
          <p:nvPr/>
        </p:nvSpPr>
        <p:spPr>
          <a:xfrm>
            <a:off x="3270917" y="4245672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4.24</a:t>
            </a:r>
            <a:endParaRPr kumimoji="1" lang="ja-JP" altLang="en-US" sz="28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2085E48-4245-9EFC-22EE-8CB9B1AB8942}"/>
              </a:ext>
            </a:extLst>
          </p:cNvPr>
          <p:cNvSpPr txBox="1"/>
          <p:nvPr/>
        </p:nvSpPr>
        <p:spPr>
          <a:xfrm>
            <a:off x="2258830" y="4245300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1.76</a:t>
            </a:r>
            <a:endParaRPr kumimoji="1" lang="ja-JP" altLang="en-US" sz="28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22593C3-80FB-C65C-370B-CE98044F8979}"/>
              </a:ext>
            </a:extLst>
          </p:cNvPr>
          <p:cNvSpPr txBox="1"/>
          <p:nvPr/>
        </p:nvSpPr>
        <p:spPr>
          <a:xfrm>
            <a:off x="3270917" y="4833877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4.20</a:t>
            </a:r>
            <a:endParaRPr kumimoji="1" lang="ja-JP" altLang="en-US" sz="28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723A7C3-A2CB-E065-4063-DE1EEA45D979}"/>
              </a:ext>
            </a:extLst>
          </p:cNvPr>
          <p:cNvSpPr txBox="1"/>
          <p:nvPr/>
        </p:nvSpPr>
        <p:spPr>
          <a:xfrm>
            <a:off x="2258830" y="4833505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1.87</a:t>
            </a:r>
            <a:endParaRPr kumimoji="1" lang="ja-JP" altLang="en-US" sz="28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7B40A89-5365-5E29-568E-11EA6758E602}"/>
              </a:ext>
            </a:extLst>
          </p:cNvPr>
          <p:cNvSpPr txBox="1"/>
          <p:nvPr/>
        </p:nvSpPr>
        <p:spPr>
          <a:xfrm>
            <a:off x="6507035" y="3649154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1.992</a:t>
            </a:r>
            <a:endParaRPr kumimoji="1" lang="ja-JP" altLang="en-US" sz="28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F4900A4-DBFE-6B7F-02DF-1E80E8F11C46}"/>
              </a:ext>
            </a:extLst>
          </p:cNvPr>
          <p:cNvSpPr txBox="1"/>
          <p:nvPr/>
        </p:nvSpPr>
        <p:spPr>
          <a:xfrm>
            <a:off x="5494948" y="3648782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4.</a:t>
            </a:r>
            <a:r>
              <a:rPr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07</a:t>
            </a:r>
            <a:endParaRPr kumimoji="1" lang="ja-JP" altLang="en-US" sz="28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ACEE48F-7D4F-D7E3-C196-6F1B39472BF4}"/>
              </a:ext>
            </a:extLst>
          </p:cNvPr>
          <p:cNvSpPr txBox="1"/>
          <p:nvPr/>
        </p:nvSpPr>
        <p:spPr>
          <a:xfrm>
            <a:off x="6507035" y="4237359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1.969</a:t>
            </a:r>
            <a:endParaRPr kumimoji="1" lang="ja-JP" altLang="en-US" sz="28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BCCFB4F-9BFA-10D7-AA39-6C7A4A6F777E}"/>
              </a:ext>
            </a:extLst>
          </p:cNvPr>
          <p:cNvSpPr txBox="1"/>
          <p:nvPr/>
        </p:nvSpPr>
        <p:spPr>
          <a:xfrm>
            <a:off x="5494948" y="4236987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4.28</a:t>
            </a:r>
            <a:endParaRPr kumimoji="1" lang="ja-JP" altLang="en-US" sz="28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68820E1-CB7C-55F0-043B-163C336073DB}"/>
              </a:ext>
            </a:extLst>
          </p:cNvPr>
          <p:cNvSpPr txBox="1"/>
          <p:nvPr/>
        </p:nvSpPr>
        <p:spPr>
          <a:xfrm>
            <a:off x="8872486" y="3648782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1.993</a:t>
            </a:r>
            <a:endParaRPr kumimoji="1" lang="ja-JP" altLang="en-US" sz="28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9BF5E59-7E44-9F5C-1297-266E97C20E66}"/>
              </a:ext>
            </a:extLst>
          </p:cNvPr>
          <p:cNvSpPr txBox="1"/>
          <p:nvPr/>
        </p:nvSpPr>
        <p:spPr>
          <a:xfrm>
            <a:off x="7860399" y="3648410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4.08</a:t>
            </a:r>
            <a:endParaRPr kumimoji="1" lang="ja-JP" altLang="en-US" sz="28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0B0163A-042C-90D8-76B9-1782292C0BFF}"/>
              </a:ext>
            </a:extLst>
          </p:cNvPr>
          <p:cNvSpPr txBox="1"/>
          <p:nvPr/>
        </p:nvSpPr>
        <p:spPr>
          <a:xfrm>
            <a:off x="8872486" y="4236987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1.971</a:t>
            </a:r>
            <a:endParaRPr kumimoji="1" lang="ja-JP" altLang="en-US" sz="28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4B96B15-5351-2374-22BD-8458EC33D642}"/>
              </a:ext>
            </a:extLst>
          </p:cNvPr>
          <p:cNvSpPr txBox="1"/>
          <p:nvPr/>
        </p:nvSpPr>
        <p:spPr>
          <a:xfrm>
            <a:off x="7860399" y="4236615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4.29</a:t>
            </a:r>
            <a:endParaRPr kumimoji="1" lang="ja-JP" altLang="en-US" sz="28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77218EA-505D-189E-DEC4-52738DC3EFE6}"/>
              </a:ext>
            </a:extLst>
          </p:cNvPr>
          <p:cNvSpPr txBox="1"/>
          <p:nvPr/>
        </p:nvSpPr>
        <p:spPr>
          <a:xfrm>
            <a:off x="6507035" y="4814772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1.974</a:t>
            </a:r>
            <a:endParaRPr kumimoji="1" lang="ja-JP" altLang="en-US" sz="28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BCB601B-7086-E944-D681-83546C97E06E}"/>
              </a:ext>
            </a:extLst>
          </p:cNvPr>
          <p:cNvSpPr txBox="1"/>
          <p:nvPr/>
        </p:nvSpPr>
        <p:spPr>
          <a:xfrm>
            <a:off x="5494948" y="4814400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4.24</a:t>
            </a:r>
            <a:endParaRPr kumimoji="1" lang="ja-JP" altLang="en-US" sz="28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A5E614A-4AC4-F777-9335-DB5DC8D5AC19}"/>
              </a:ext>
            </a:extLst>
          </p:cNvPr>
          <p:cNvSpPr txBox="1"/>
          <p:nvPr/>
        </p:nvSpPr>
        <p:spPr>
          <a:xfrm>
            <a:off x="8872486" y="4767809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1.97</a:t>
            </a:r>
            <a:r>
              <a:rPr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6</a:t>
            </a:r>
            <a:endParaRPr kumimoji="1" lang="ja-JP" altLang="en-US" sz="28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A285329-B010-3F9F-9F0B-A5BBC213FD79}"/>
              </a:ext>
            </a:extLst>
          </p:cNvPr>
          <p:cNvSpPr txBox="1"/>
          <p:nvPr/>
        </p:nvSpPr>
        <p:spPr>
          <a:xfrm>
            <a:off x="7860399" y="4767437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4.24</a:t>
            </a:r>
            <a:endParaRPr kumimoji="1" lang="ja-JP" altLang="en-US" sz="28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6CEF2AB-93F0-11CD-0C77-006CB2355613}"/>
              </a:ext>
            </a:extLst>
          </p:cNvPr>
          <p:cNvSpPr txBox="1"/>
          <p:nvPr/>
        </p:nvSpPr>
        <p:spPr>
          <a:xfrm>
            <a:off x="4283003" y="3667887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1.988</a:t>
            </a:r>
            <a:endParaRPr kumimoji="1" lang="ja-JP" altLang="en-US" sz="28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3826BA3-D3EF-EA69-970D-C9C55235298D}"/>
              </a:ext>
            </a:extLst>
          </p:cNvPr>
          <p:cNvSpPr txBox="1"/>
          <p:nvPr/>
        </p:nvSpPr>
        <p:spPr>
          <a:xfrm>
            <a:off x="4283003" y="4256092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1.967</a:t>
            </a:r>
            <a:endParaRPr kumimoji="1" lang="ja-JP" altLang="en-US" sz="28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EE2145D-98F1-4928-5E85-A1CEB12B12CB}"/>
              </a:ext>
            </a:extLst>
          </p:cNvPr>
          <p:cNvSpPr txBox="1"/>
          <p:nvPr/>
        </p:nvSpPr>
        <p:spPr>
          <a:xfrm>
            <a:off x="4283003" y="4833505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1.971</a:t>
            </a:r>
            <a:endParaRPr kumimoji="1" lang="ja-JP" altLang="en-US" sz="2800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A29D286-E89A-7184-D8A6-6ADCDD3D5CA2}"/>
              </a:ext>
            </a:extLst>
          </p:cNvPr>
          <p:cNvSpPr txBox="1"/>
          <p:nvPr/>
        </p:nvSpPr>
        <p:spPr>
          <a:xfrm>
            <a:off x="2111082" y="5566925"/>
            <a:ext cx="371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水クラスター上に</a:t>
            </a:r>
            <a:r>
              <a:rPr lang="en-US" altLang="ja-JP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ja-JP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と</a:t>
            </a:r>
            <a:r>
              <a:rPr lang="en-US" altLang="ja-JP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H/D</a:t>
            </a:r>
            <a:r>
              <a:rPr lang="ja-JP" altLang="ja-JP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  <a:cs typeface="Times New Roman" panose="02020603050405020304" pitchFamily="18" charset="0"/>
              </a:rPr>
              <a:t>の反応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492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7B3BAF-7D69-7016-0F81-30E5C2D25E8B}"/>
              </a:ext>
            </a:extLst>
          </p:cNvPr>
          <p:cNvSpPr txBox="1"/>
          <p:nvPr/>
        </p:nvSpPr>
        <p:spPr>
          <a:xfrm>
            <a:off x="793850" y="220961"/>
            <a:ext cx="5250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背景</a:t>
            </a:r>
            <a:r>
              <a:rPr kumimoji="1" lang="en-US" altLang="ja-JP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重水素濃縮とは？</a:t>
            </a:r>
            <a:r>
              <a:rPr kumimoji="1" lang="en-US" altLang="ja-JP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853866-167B-87E3-E0BD-8494D71EC976}"/>
              </a:ext>
            </a:extLst>
          </p:cNvPr>
          <p:cNvSpPr/>
          <p:nvPr/>
        </p:nvSpPr>
        <p:spPr>
          <a:xfrm>
            <a:off x="526821" y="1836165"/>
            <a:ext cx="4388938" cy="332897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F684F6-9647-BECA-8EE0-524858E75142}"/>
              </a:ext>
            </a:extLst>
          </p:cNvPr>
          <p:cNvSpPr/>
          <p:nvPr/>
        </p:nvSpPr>
        <p:spPr>
          <a:xfrm>
            <a:off x="810126" y="1536728"/>
            <a:ext cx="943047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宇宙</a:t>
            </a:r>
            <a:endParaRPr kumimoji="1" lang="ja-JP" altLang="en-US" sz="2800" dirty="0">
              <a:solidFill>
                <a:schemeClr val="tx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1963E2A-A227-FFD9-9E16-5D070172E929}"/>
              </a:ext>
            </a:extLst>
          </p:cNvPr>
          <p:cNvSpPr txBox="1"/>
          <p:nvPr/>
        </p:nvSpPr>
        <p:spPr>
          <a:xfrm>
            <a:off x="5378499" y="4573339"/>
            <a:ext cx="2444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1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万倍！）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896B62-7E22-FCEB-C86E-72C379C0E603}"/>
              </a:ext>
            </a:extLst>
          </p:cNvPr>
          <p:cNvSpPr txBox="1"/>
          <p:nvPr/>
        </p:nvSpPr>
        <p:spPr>
          <a:xfrm>
            <a:off x="1078818" y="2649195"/>
            <a:ext cx="851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H</a:t>
            </a:r>
            <a:endParaRPr kumimoji="1" lang="ja-JP" altLang="en-US" sz="7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2F6CC1C-39C0-9397-5906-59558A530AE9}"/>
              </a:ext>
            </a:extLst>
          </p:cNvPr>
          <p:cNvSpPr txBox="1"/>
          <p:nvPr/>
        </p:nvSpPr>
        <p:spPr>
          <a:xfrm>
            <a:off x="1753173" y="2981646"/>
            <a:ext cx="1353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&gt;&gt;    </a:t>
            </a:r>
            <a:r>
              <a:rPr lang="en-US" altLang="ja-JP" sz="3200" dirty="0">
                <a:solidFill>
                  <a:srgbClr val="00B050"/>
                </a:solidFill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D</a:t>
            </a:r>
            <a:endParaRPr kumimoji="1" lang="ja-JP" altLang="en-US" sz="3200" dirty="0">
              <a:solidFill>
                <a:srgbClr val="00B050"/>
              </a:solidFill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B8AE64-A1C5-1FE2-AA67-313313C9EC48}"/>
              </a:ext>
            </a:extLst>
          </p:cNvPr>
          <p:cNvSpPr txBox="1"/>
          <p:nvPr/>
        </p:nvSpPr>
        <p:spPr>
          <a:xfrm>
            <a:off x="136025" y="6212423"/>
            <a:ext cx="8293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+mj-lt"/>
              </a:rPr>
              <a:t>[1] https://www.astroarts.co.jp/article/hl/a/10864_nucleobase</a:t>
            </a:r>
          </a:p>
          <a:p>
            <a:r>
              <a:rPr lang="en-US" altLang="ja-JP" dirty="0">
                <a:latin typeface="+mj-lt"/>
              </a:rPr>
              <a:t>[2]</a:t>
            </a:r>
            <a:r>
              <a:rPr kumimoji="1" lang="ja-JP" altLang="en-US" dirty="0">
                <a:latin typeface="+mj-lt"/>
              </a:rPr>
              <a:t>日本惑星科学会誌 </a:t>
            </a:r>
            <a:r>
              <a:rPr kumimoji="1" lang="en-US" altLang="ja-JP" dirty="0">
                <a:latin typeface="+mj-lt"/>
              </a:rPr>
              <a:t>Vol.15.No.1,2006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D29084-086C-A6EA-181A-A4AAFD210197}"/>
              </a:ext>
            </a:extLst>
          </p:cNvPr>
          <p:cNvSpPr txBox="1"/>
          <p:nvPr/>
        </p:nvSpPr>
        <p:spPr>
          <a:xfrm>
            <a:off x="884650" y="2228643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存在度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2CD8199-34A4-3362-CB4B-1BC08EABB2F6}"/>
              </a:ext>
            </a:extLst>
          </p:cNvPr>
          <p:cNvCxnSpPr>
            <a:cxnSpLocks/>
            <a:stCxn id="16" idx="1"/>
            <a:endCxn id="21" idx="3"/>
          </p:cNvCxnSpPr>
          <p:nvPr/>
        </p:nvCxnSpPr>
        <p:spPr>
          <a:xfrm flipH="1">
            <a:off x="4774040" y="1852696"/>
            <a:ext cx="2709906" cy="107668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C6F8A78-F13F-C341-861D-0A7556D83A93}"/>
              </a:ext>
            </a:extLst>
          </p:cNvPr>
          <p:cNvCxnSpPr>
            <a:cxnSpLocks/>
          </p:cNvCxnSpPr>
          <p:nvPr/>
        </p:nvCxnSpPr>
        <p:spPr>
          <a:xfrm flipH="1" flipV="1">
            <a:off x="4810069" y="3175787"/>
            <a:ext cx="2463513" cy="50703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雲 37">
            <a:extLst>
              <a:ext uri="{FF2B5EF4-FFF2-40B4-BE49-F238E27FC236}">
                <a16:creationId xmlns:a16="http://schemas.microsoft.com/office/drawing/2014/main" id="{B388CF3A-A224-18D5-B91D-FB688380E71F}"/>
              </a:ext>
            </a:extLst>
          </p:cNvPr>
          <p:cNvSpPr/>
          <p:nvPr/>
        </p:nvSpPr>
        <p:spPr>
          <a:xfrm>
            <a:off x="7177696" y="1554701"/>
            <a:ext cx="4860758" cy="3938574"/>
          </a:xfrm>
          <a:prstGeom prst="cloud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B7A750A-1870-D2F6-6B49-63EAE60F5E06}"/>
              </a:ext>
            </a:extLst>
          </p:cNvPr>
          <p:cNvSpPr/>
          <p:nvPr/>
        </p:nvSpPr>
        <p:spPr>
          <a:xfrm>
            <a:off x="7483946" y="1529530"/>
            <a:ext cx="28080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星間分子雲</a:t>
            </a:r>
            <a:r>
              <a:rPr lang="en-US" altLang="ja-JP" sz="28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[2]</a:t>
            </a:r>
            <a:endParaRPr kumimoji="1" lang="ja-JP" altLang="en-US" sz="28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C597F3A-2615-AE21-237C-9817C1D1D401}"/>
                  </a:ext>
                </a:extLst>
              </p:cNvPr>
              <p:cNvSpPr txBox="1"/>
              <p:nvPr/>
            </p:nvSpPr>
            <p:spPr>
              <a:xfrm>
                <a:off x="7432664" y="2247826"/>
                <a:ext cx="4350819" cy="603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1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𝐂𝐇</m:t>
                          </m:r>
                        </m:e>
                        <m:sub>
                          <m:r>
                            <a:rPr lang="en-US" altLang="ja-JP" sz="3200" b="1" i="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ja-JP" sz="320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𝐎𝐇</m:t>
                      </m:r>
                      <m:r>
                        <a:rPr kumimoji="1" lang="en-US" altLang="zh-CN" sz="3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ja-JP" sz="32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1" i="0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𝐂𝐇</m:t>
                          </m:r>
                        </m:e>
                        <m:sub>
                          <m:r>
                            <a:rPr lang="en-US" altLang="ja-JP" sz="3200" b="1" i="0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ja-JP" sz="3200" b="1" i="0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𝐃𝐎𝐇</m:t>
                      </m:r>
                    </m:oMath>
                  </m:oMathPara>
                </a14:m>
                <a:endParaRPr kumimoji="1" lang="en-US" altLang="zh-CN" sz="3200" b="1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C597F3A-2615-AE21-237C-9817C1D1D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664" y="2247826"/>
                <a:ext cx="4350819" cy="6034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0244405-1D80-7D1A-DA82-F6F7EE0E5A93}"/>
              </a:ext>
            </a:extLst>
          </p:cNvPr>
          <p:cNvGrpSpPr/>
          <p:nvPr/>
        </p:nvGrpSpPr>
        <p:grpSpPr>
          <a:xfrm>
            <a:off x="3345833" y="2188333"/>
            <a:ext cx="1646605" cy="1327150"/>
            <a:chOff x="3107067" y="2607195"/>
            <a:chExt cx="1646605" cy="1327150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61084028-11C5-8264-707B-E023AF1078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96" t="23461" r="29485" b="20531"/>
            <a:stretch/>
          </p:blipFill>
          <p:spPr>
            <a:xfrm>
              <a:off x="3473758" y="2762137"/>
              <a:ext cx="1061516" cy="117220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2377FFA6-3957-74D5-E50E-256FA3970FAE}"/>
                </a:ext>
              </a:extLst>
            </p:cNvPr>
            <p:cNvSpPr txBox="1"/>
            <p:nvPr/>
          </p:nvSpPr>
          <p:spPr>
            <a:xfrm>
              <a:off x="3107067" y="2607195"/>
              <a:ext cx="164660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b="1" dirty="0"/>
                <a:t>星間分子雲</a:t>
              </a:r>
              <a:r>
                <a:rPr kumimoji="1" lang="en-US" altLang="zh-CN" sz="1800" b="0" dirty="0"/>
                <a:t>[1]</a:t>
              </a:r>
              <a:endParaRPr kumimoji="1" lang="ja-JP" altLang="en-US" sz="1800" dirty="0"/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57C73744-E5D4-D3F5-6116-A63F2A168774}"/>
              </a:ext>
            </a:extLst>
          </p:cNvPr>
          <p:cNvSpPr/>
          <p:nvPr/>
        </p:nvSpPr>
        <p:spPr>
          <a:xfrm>
            <a:off x="3943788" y="3634586"/>
            <a:ext cx="4388939" cy="121385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28">
            <a:extLst>
              <a:ext uri="{FF2B5EF4-FFF2-40B4-BE49-F238E27FC236}">
                <a16:creationId xmlns:a16="http://schemas.microsoft.com/office/drawing/2014/main" id="{DE956BFB-DA2A-77E6-0210-1A1A38158854}"/>
              </a:ext>
            </a:extLst>
          </p:cNvPr>
          <p:cNvSpPr txBox="1"/>
          <p:nvPr/>
        </p:nvSpPr>
        <p:spPr>
          <a:xfrm>
            <a:off x="5039733" y="392389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重水素濃縮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D9CFC94-74F4-6E4E-5F95-240DCE71A26D}"/>
                  </a:ext>
                </a:extLst>
              </p:cNvPr>
              <p:cNvSpPr txBox="1"/>
              <p:nvPr/>
            </p:nvSpPr>
            <p:spPr>
              <a:xfrm>
                <a:off x="1279274" y="3896266"/>
                <a:ext cx="2622256" cy="590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（</a:t>
                </a:r>
                <a:r>
                  <a:rPr kumimoji="1" lang="en-US" altLang="zh-CN" sz="32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320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kumimoji="1" lang="en-US" altLang="zh-CN" sz="3200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kumimoji="1" lang="en-US" altLang="zh-CN" sz="320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sz="320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3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ja-JP" altLang="en-US" sz="3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）</a:t>
                </a:r>
                <a:endParaRPr kumimoji="1" lang="en-US" altLang="zh-CN" sz="3200" b="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D9CFC94-74F4-6E4E-5F95-240DCE71A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74" y="3896266"/>
                <a:ext cx="2622256" cy="590418"/>
              </a:xfrm>
              <a:prstGeom prst="rect">
                <a:avLst/>
              </a:prstGeom>
              <a:blipFill>
                <a:blip r:embed="rId4"/>
                <a:stretch>
                  <a:fillRect l="-6047" t="-19588" r="-4884" b="-257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D4F41DAF-3CCA-AD51-EF70-2F16EB970C3B}"/>
                  </a:ext>
                </a:extLst>
              </p:cNvPr>
              <p:cNvSpPr txBox="1"/>
              <p:nvPr/>
            </p:nvSpPr>
            <p:spPr>
              <a:xfrm>
                <a:off x="8456701" y="3657803"/>
                <a:ext cx="3099406" cy="11988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3200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3200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CH</m:t>
                                  </m:r>
                                </m:e>
                                <m:sub>
                                  <m:r>
                                    <a:rPr lang="en-US" altLang="ja-JP" sz="3200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ja-JP" sz="3200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DOH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3200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3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CH</m:t>
                                  </m:r>
                                </m:e>
                                <m:sub>
                                  <m:r>
                                    <a:rPr lang="en-US" altLang="ja-JP" sz="3200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ja-JP" sz="3200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OH</m:t>
                              </m:r>
                            </m:den>
                          </m:f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3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D4F41DAF-3CCA-AD51-EF70-2F16EB970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701" y="3657803"/>
                <a:ext cx="3099406" cy="1198854"/>
              </a:xfrm>
              <a:prstGeom prst="rect">
                <a:avLst/>
              </a:prstGeom>
              <a:blipFill>
                <a:blip r:embed="rId5"/>
                <a:stretch>
                  <a:fillRect r="-51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64C48EE-8443-9C32-B93D-015DC4367BFE}"/>
              </a:ext>
            </a:extLst>
          </p:cNvPr>
          <p:cNvSpPr/>
          <p:nvPr/>
        </p:nvSpPr>
        <p:spPr>
          <a:xfrm>
            <a:off x="7591218" y="2748221"/>
            <a:ext cx="403371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BIZ UDゴシック" panose="020B0400000000000000" pitchFamily="49" charset="-128"/>
                <a:cs typeface="Times New Roman" panose="02020603050405020304" pitchFamily="18" charset="0"/>
              </a:rPr>
              <a:t>メタノール内の</a:t>
            </a:r>
            <a:r>
              <a:rPr kumimoji="1" lang="en-US" altLang="ja-JP" sz="2800" dirty="0">
                <a:solidFill>
                  <a:schemeClr val="tx1"/>
                </a:solidFill>
                <a:latin typeface="Times New Roman" panose="02020603050405020304" pitchFamily="18" charset="0"/>
                <a:ea typeface="BIZ UDゴシック" panose="020B0400000000000000" pitchFamily="49" charset="-128"/>
                <a:cs typeface="Times New Roman" panose="02020603050405020304" pitchFamily="18" charset="0"/>
              </a:rPr>
              <a:t>D/H</a:t>
            </a:r>
            <a:r>
              <a:rPr kumimoji="1" lang="ja-JP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BIZ UDゴシック" panose="020B0400000000000000" pitchFamily="49" charset="-128"/>
                <a:cs typeface="Times New Roman" panose="02020603050405020304" pitchFamily="18" charset="0"/>
              </a:rPr>
              <a:t>比</a:t>
            </a:r>
            <a:endParaRPr kumimoji="1" lang="ja-JP" altLang="en-US" sz="2800" dirty="0">
              <a:solidFill>
                <a:schemeClr val="tx1"/>
              </a:solidFill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6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7A96E88-389F-0838-E03A-695679ABBF5A}"/>
              </a:ext>
            </a:extLst>
          </p:cNvPr>
          <p:cNvSpPr/>
          <p:nvPr/>
        </p:nvSpPr>
        <p:spPr>
          <a:xfrm>
            <a:off x="694394" y="5095952"/>
            <a:ext cx="11235634" cy="77465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35723FE9-1EC3-3299-DB11-F6D124DB0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3" y="2272533"/>
            <a:ext cx="2143125" cy="2143125"/>
          </a:xfrm>
          <a:prstGeom prst="rect">
            <a:avLst/>
          </a:prstGeom>
        </p:spPr>
      </p:pic>
      <p:sp>
        <p:nvSpPr>
          <p:cNvPr id="2" name="雲 1">
            <a:extLst>
              <a:ext uri="{FF2B5EF4-FFF2-40B4-BE49-F238E27FC236}">
                <a16:creationId xmlns:a16="http://schemas.microsoft.com/office/drawing/2014/main" id="{4D880AD2-E537-A954-84E4-4A9356395A4A}"/>
              </a:ext>
            </a:extLst>
          </p:cNvPr>
          <p:cNvSpPr/>
          <p:nvPr/>
        </p:nvSpPr>
        <p:spPr>
          <a:xfrm>
            <a:off x="3934185" y="2136963"/>
            <a:ext cx="7995843" cy="2806536"/>
          </a:xfrm>
          <a:prstGeom prst="cloud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8FF288F-11D3-5B33-1CF5-60DDD3AEC6C2}"/>
              </a:ext>
            </a:extLst>
          </p:cNvPr>
          <p:cNvSpPr/>
          <p:nvPr/>
        </p:nvSpPr>
        <p:spPr>
          <a:xfrm>
            <a:off x="4568029" y="2837349"/>
            <a:ext cx="6545326" cy="1073824"/>
          </a:xfrm>
          <a:custGeom>
            <a:avLst/>
            <a:gdLst>
              <a:gd name="connsiteX0" fmla="*/ 0 w 6132664"/>
              <a:gd name="connsiteY0" fmla="*/ 1297965 h 2595929"/>
              <a:gd name="connsiteX1" fmla="*/ 3066332 w 6132664"/>
              <a:gd name="connsiteY1" fmla="*/ 0 h 2595929"/>
              <a:gd name="connsiteX2" fmla="*/ 6132664 w 6132664"/>
              <a:gd name="connsiteY2" fmla="*/ 1297965 h 2595929"/>
              <a:gd name="connsiteX3" fmla="*/ 3066332 w 6132664"/>
              <a:gd name="connsiteY3" fmla="*/ 2595930 h 2595929"/>
              <a:gd name="connsiteX4" fmla="*/ 0 w 6132664"/>
              <a:gd name="connsiteY4" fmla="*/ 1297965 h 2595929"/>
              <a:gd name="connsiteX0" fmla="*/ 0 w 6132664"/>
              <a:gd name="connsiteY0" fmla="*/ 1297965 h 1460211"/>
              <a:gd name="connsiteX1" fmla="*/ 3066332 w 6132664"/>
              <a:gd name="connsiteY1" fmla="*/ 0 h 1460211"/>
              <a:gd name="connsiteX2" fmla="*/ 6132664 w 6132664"/>
              <a:gd name="connsiteY2" fmla="*/ 1297965 h 1460211"/>
              <a:gd name="connsiteX3" fmla="*/ 0 w 6132664"/>
              <a:gd name="connsiteY3" fmla="*/ 1297965 h 1460211"/>
              <a:gd name="connsiteX0" fmla="*/ 0 w 6132664"/>
              <a:gd name="connsiteY0" fmla="*/ 1297965 h 1399627"/>
              <a:gd name="connsiteX1" fmla="*/ 3066332 w 6132664"/>
              <a:gd name="connsiteY1" fmla="*/ 0 h 1399627"/>
              <a:gd name="connsiteX2" fmla="*/ 6132664 w 6132664"/>
              <a:gd name="connsiteY2" fmla="*/ 1297965 h 1399627"/>
              <a:gd name="connsiteX3" fmla="*/ 0 w 6132664"/>
              <a:gd name="connsiteY3" fmla="*/ 1297965 h 1399627"/>
              <a:gd name="connsiteX0" fmla="*/ 0 w 6132664"/>
              <a:gd name="connsiteY0" fmla="*/ 1297965 h 1399627"/>
              <a:gd name="connsiteX1" fmla="*/ 3066332 w 6132664"/>
              <a:gd name="connsiteY1" fmla="*/ 0 h 1399627"/>
              <a:gd name="connsiteX2" fmla="*/ 6132664 w 6132664"/>
              <a:gd name="connsiteY2" fmla="*/ 1297965 h 1399627"/>
              <a:gd name="connsiteX3" fmla="*/ 0 w 6132664"/>
              <a:gd name="connsiteY3" fmla="*/ 1297965 h 1399627"/>
              <a:gd name="connsiteX0" fmla="*/ 0 w 6132664"/>
              <a:gd name="connsiteY0" fmla="*/ 1297965 h 1321270"/>
              <a:gd name="connsiteX1" fmla="*/ 3066332 w 6132664"/>
              <a:gd name="connsiteY1" fmla="*/ 0 h 1321270"/>
              <a:gd name="connsiteX2" fmla="*/ 6132664 w 6132664"/>
              <a:gd name="connsiteY2" fmla="*/ 1297965 h 1321270"/>
              <a:gd name="connsiteX3" fmla="*/ 0 w 6132664"/>
              <a:gd name="connsiteY3" fmla="*/ 1297965 h 1321270"/>
              <a:gd name="connsiteX0" fmla="*/ 0 w 6132664"/>
              <a:gd name="connsiteY0" fmla="*/ 1297965 h 1306563"/>
              <a:gd name="connsiteX1" fmla="*/ 3066332 w 6132664"/>
              <a:gd name="connsiteY1" fmla="*/ 0 h 1306563"/>
              <a:gd name="connsiteX2" fmla="*/ 6132664 w 6132664"/>
              <a:gd name="connsiteY2" fmla="*/ 1297965 h 1306563"/>
              <a:gd name="connsiteX3" fmla="*/ 0 w 6132664"/>
              <a:gd name="connsiteY3" fmla="*/ 1297965 h 130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32664" h="1306563">
                <a:moveTo>
                  <a:pt x="0" y="1297965"/>
                </a:moveTo>
                <a:cubicBezTo>
                  <a:pt x="0" y="581119"/>
                  <a:pt x="1372844" y="0"/>
                  <a:pt x="3066332" y="0"/>
                </a:cubicBezTo>
                <a:cubicBezTo>
                  <a:pt x="4759820" y="0"/>
                  <a:pt x="6132664" y="581119"/>
                  <a:pt x="6132664" y="1297965"/>
                </a:cubicBezTo>
                <a:cubicBezTo>
                  <a:pt x="3875311" y="1321788"/>
                  <a:pt x="3398634" y="1287412"/>
                  <a:pt x="0" y="1297965"/>
                </a:cubicBez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氷微粒子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1299366-59C1-94FA-41F3-12D8FF352B40}"/>
              </a:ext>
            </a:extLst>
          </p:cNvPr>
          <p:cNvSpPr/>
          <p:nvPr/>
        </p:nvSpPr>
        <p:spPr>
          <a:xfrm>
            <a:off x="4808390" y="2067273"/>
            <a:ext cx="1506812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分子雲</a:t>
            </a:r>
            <a:endParaRPr kumimoji="1" lang="ja-JP" altLang="en-US" sz="2800" dirty="0">
              <a:solidFill>
                <a:schemeClr val="tx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36AF82C-254D-0D79-3868-C2729F04B594}"/>
                  </a:ext>
                </a:extLst>
              </p:cNvPr>
              <p:cNvSpPr txBox="1"/>
              <p:nvPr/>
            </p:nvSpPr>
            <p:spPr>
              <a:xfrm>
                <a:off x="4296970" y="3129678"/>
                <a:ext cx="2018232" cy="52322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0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</a:rPr>
                        <m:t>𝐂𝐎</m:t>
                      </m:r>
                      <m:r>
                        <a:rPr lang="en-US" altLang="ja-JP" sz="2800" b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800" b="1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𝐇</m:t>
                      </m:r>
                      <m:r>
                        <a:rPr lang="en-US" altLang="ja-JP" sz="2800" b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US" altLang="ja-JP" sz="2800" b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36AF82C-254D-0D79-3868-C2729F04B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970" y="3129678"/>
                <a:ext cx="20182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0E1C3F6-DA89-2211-B2B4-839B64D29949}"/>
                  </a:ext>
                </a:extLst>
              </p:cNvPr>
              <p:cNvSpPr txBox="1"/>
              <p:nvPr/>
            </p:nvSpPr>
            <p:spPr>
              <a:xfrm>
                <a:off x="5784493" y="2529163"/>
                <a:ext cx="2153007" cy="52322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0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</a:rPr>
                        <m:t>𝐂𝐇𝐎</m:t>
                      </m:r>
                      <m:r>
                        <a:rPr lang="en-US" altLang="ja-JP" sz="2800" b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800" b="1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𝐇</m:t>
                      </m:r>
                      <m:r>
                        <a:rPr lang="en-US" altLang="ja-JP" sz="2800" b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US" altLang="ja-JP" sz="2800" b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0E1C3F6-DA89-2211-B2B4-839B64D2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493" y="2529163"/>
                <a:ext cx="215300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BC1585-9874-AC8A-A7D7-150E2A733159}"/>
              </a:ext>
            </a:extLst>
          </p:cNvPr>
          <p:cNvSpPr txBox="1"/>
          <p:nvPr/>
        </p:nvSpPr>
        <p:spPr>
          <a:xfrm>
            <a:off x="8275150" y="2614583"/>
            <a:ext cx="90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C9251C4-85AE-F956-A573-BB95E64385E8}"/>
                  </a:ext>
                </a:extLst>
              </p:cNvPr>
              <p:cNvSpPr txBox="1"/>
              <p:nvPr/>
            </p:nvSpPr>
            <p:spPr>
              <a:xfrm>
                <a:off x="9611690" y="2742740"/>
                <a:ext cx="2172838" cy="95410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1" i="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𝐂𝐇</m:t>
                          </m:r>
                        </m:e>
                        <m:sub>
                          <m:r>
                            <a:rPr kumimoji="1" lang="en-US" altLang="ja-JP" sz="2800" b="1" i="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ja-JP" sz="280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𝐎𝐇</m:t>
                      </m:r>
                      <m:r>
                        <a:rPr kumimoji="1" lang="en-US" altLang="ja-JP" sz="2800" b="1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ja-JP" sz="2800" b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0" dirty="0" smtClean="0">
                          <a:latin typeface="Cambria Math" panose="02040503050406030204" pitchFamily="18" charset="0"/>
                        </a:rPr>
                        <m:t>𝐨𝐫</m:t>
                      </m:r>
                      <m:r>
                        <a:rPr kumimoji="1" lang="en-US" altLang="ja-JP" sz="28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8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𝐂𝐇</m:t>
                          </m:r>
                        </m:e>
                        <m:sub>
                          <m:r>
                            <a:rPr lang="en-US" altLang="ja-JP" sz="2800" b="1" i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ja-JP" sz="2800" b="1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𝐃𝐎𝐇</m:t>
                      </m:r>
                    </m:oMath>
                  </m:oMathPara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C9251C4-85AE-F956-A573-BB95E6438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690" y="2742740"/>
                <a:ext cx="2172838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9624380-2F57-CACF-A8D7-3A65D68D67AE}"/>
              </a:ext>
            </a:extLst>
          </p:cNvPr>
          <p:cNvCxnSpPr>
            <a:cxnSpLocks/>
          </p:cNvCxnSpPr>
          <p:nvPr/>
        </p:nvCxnSpPr>
        <p:spPr>
          <a:xfrm>
            <a:off x="9205191" y="2786549"/>
            <a:ext cx="565818" cy="1585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79BF32B-065A-50D5-18E4-658CB212CA93}"/>
              </a:ext>
            </a:extLst>
          </p:cNvPr>
          <p:cNvSpPr txBox="1"/>
          <p:nvPr/>
        </p:nvSpPr>
        <p:spPr>
          <a:xfrm>
            <a:off x="964866" y="5196457"/>
            <a:ext cx="10854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氷表面でのメタノール生成過程における重水素濃縮の解明</a:t>
            </a:r>
            <a:endParaRPr lang="en-US" altLang="ja-JP" sz="3200" b="1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9C727C4-C16F-81DB-6250-84C71890BC73}"/>
              </a:ext>
            </a:extLst>
          </p:cNvPr>
          <p:cNvSpPr txBox="1"/>
          <p:nvPr/>
        </p:nvSpPr>
        <p:spPr>
          <a:xfrm>
            <a:off x="793850" y="220961"/>
            <a:ext cx="4639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メタノールの反応経路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6387344-7FD2-2764-FFCB-1403E0C07395}"/>
              </a:ext>
            </a:extLst>
          </p:cNvPr>
          <p:cNvSpPr txBox="1"/>
          <p:nvPr/>
        </p:nvSpPr>
        <p:spPr>
          <a:xfrm>
            <a:off x="793850" y="973146"/>
            <a:ext cx="7995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分子雲には氷微粒子が存在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メタノール分子は氷表面において生成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A68A24-90FA-FAC0-8501-9F234EAF015A}"/>
              </a:ext>
            </a:extLst>
          </p:cNvPr>
          <p:cNvSpPr txBox="1"/>
          <p:nvPr/>
        </p:nvSpPr>
        <p:spPr>
          <a:xfrm>
            <a:off x="793850" y="4553422"/>
            <a:ext cx="110799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目的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70CD87D-65D0-4ABC-EE71-9ABCE475B697}"/>
              </a:ext>
            </a:extLst>
          </p:cNvPr>
          <p:cNvCxnSpPr>
            <a:cxnSpLocks/>
          </p:cNvCxnSpPr>
          <p:nvPr/>
        </p:nvCxnSpPr>
        <p:spPr>
          <a:xfrm flipH="1" flipV="1">
            <a:off x="1152268" y="3696847"/>
            <a:ext cx="3415761" cy="902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14C23F8-0120-8D6C-C366-EFBF74C2E356}"/>
              </a:ext>
            </a:extLst>
          </p:cNvPr>
          <p:cNvCxnSpPr>
            <a:cxnSpLocks/>
          </p:cNvCxnSpPr>
          <p:nvPr/>
        </p:nvCxnSpPr>
        <p:spPr>
          <a:xfrm flipH="1">
            <a:off x="1194789" y="2561348"/>
            <a:ext cx="3519746" cy="97888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F61AAEB1-93B9-1764-CAB4-4FAC38CF00E7}"/>
              </a:ext>
            </a:extLst>
          </p:cNvPr>
          <p:cNvSpPr/>
          <p:nvPr/>
        </p:nvSpPr>
        <p:spPr>
          <a:xfrm>
            <a:off x="1142391" y="3508159"/>
            <a:ext cx="193327" cy="214086"/>
          </a:xfrm>
          <a:prstGeom prst="flowChartConnec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28">
            <a:extLst>
              <a:ext uri="{FF2B5EF4-FFF2-40B4-BE49-F238E27FC236}">
                <a16:creationId xmlns:a16="http://schemas.microsoft.com/office/drawing/2014/main" id="{2719EECA-E609-5B43-9A62-72A21AEE975E}"/>
              </a:ext>
            </a:extLst>
          </p:cNvPr>
          <p:cNvSpPr txBox="1"/>
          <p:nvPr/>
        </p:nvSpPr>
        <p:spPr>
          <a:xfrm>
            <a:off x="5092535" y="4133939"/>
            <a:ext cx="510909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重水素濃縮の機構は未解明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B6F740-CECE-9418-6741-D4B1E3594A73}"/>
              </a:ext>
            </a:extLst>
          </p:cNvPr>
          <p:cNvCxnSpPr>
            <a:cxnSpLocks/>
          </p:cNvCxnSpPr>
          <p:nvPr/>
        </p:nvCxnSpPr>
        <p:spPr>
          <a:xfrm flipV="1">
            <a:off x="5345687" y="2859769"/>
            <a:ext cx="570142" cy="2048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47F8288-3A10-EF4A-4F8C-1873DF227B8E}"/>
              </a:ext>
            </a:extLst>
          </p:cNvPr>
          <p:cNvCxnSpPr>
            <a:cxnSpLocks/>
          </p:cNvCxnSpPr>
          <p:nvPr/>
        </p:nvCxnSpPr>
        <p:spPr>
          <a:xfrm>
            <a:off x="7767538" y="2791111"/>
            <a:ext cx="5472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3D7A65C-587F-87C5-B13B-CDAFE996B511}"/>
              </a:ext>
            </a:extLst>
          </p:cNvPr>
          <p:cNvSpPr txBox="1"/>
          <p:nvPr/>
        </p:nvSpPr>
        <p:spPr>
          <a:xfrm>
            <a:off x="964866" y="5945433"/>
            <a:ext cx="10702328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◎</a:t>
            </a:r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水分子に吸着した</a:t>
            </a:r>
            <a:r>
              <a:rPr kumimoji="1" lang="en-US" altLang="ja-JP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CO</a:t>
            </a:r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</a:t>
            </a:r>
            <a:r>
              <a:rPr kumimoji="1" lang="en-US" altLang="ja-JP" sz="2800" b="1" dirty="0">
                <a:solidFill>
                  <a:schemeClr val="accent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r>
              <a:rPr kumimoji="1" lang="en-US" altLang="ja-JP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/</a:t>
            </a:r>
            <a:r>
              <a:rPr kumimoji="1" lang="en-US" altLang="ja-JP" sz="2800" b="1" dirty="0">
                <a:solidFill>
                  <a:schemeClr val="accent6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D</a:t>
            </a:r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との反応メカニズムの解明</a:t>
            </a:r>
            <a:endParaRPr lang="ja-JP" altLang="en-US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780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7A96E88-389F-0838-E03A-695679ABBF5A}"/>
              </a:ext>
            </a:extLst>
          </p:cNvPr>
          <p:cNvSpPr/>
          <p:nvPr/>
        </p:nvSpPr>
        <p:spPr>
          <a:xfrm>
            <a:off x="694394" y="5095952"/>
            <a:ext cx="11235634" cy="77465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35723FE9-1EC3-3299-DB11-F6D124DB0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3" y="2272533"/>
            <a:ext cx="2143125" cy="2143125"/>
          </a:xfrm>
          <a:prstGeom prst="rect">
            <a:avLst/>
          </a:prstGeom>
        </p:spPr>
      </p:pic>
      <p:sp>
        <p:nvSpPr>
          <p:cNvPr id="2" name="雲 1">
            <a:extLst>
              <a:ext uri="{FF2B5EF4-FFF2-40B4-BE49-F238E27FC236}">
                <a16:creationId xmlns:a16="http://schemas.microsoft.com/office/drawing/2014/main" id="{4D880AD2-E537-A954-84E4-4A9356395A4A}"/>
              </a:ext>
            </a:extLst>
          </p:cNvPr>
          <p:cNvSpPr/>
          <p:nvPr/>
        </p:nvSpPr>
        <p:spPr>
          <a:xfrm>
            <a:off x="3934185" y="2136963"/>
            <a:ext cx="7995843" cy="2806536"/>
          </a:xfrm>
          <a:prstGeom prst="cloud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8FF288F-11D3-5B33-1CF5-60DDD3AEC6C2}"/>
              </a:ext>
            </a:extLst>
          </p:cNvPr>
          <p:cNvSpPr/>
          <p:nvPr/>
        </p:nvSpPr>
        <p:spPr>
          <a:xfrm>
            <a:off x="4568029" y="2837349"/>
            <a:ext cx="6545326" cy="1073824"/>
          </a:xfrm>
          <a:custGeom>
            <a:avLst/>
            <a:gdLst>
              <a:gd name="connsiteX0" fmla="*/ 0 w 6132664"/>
              <a:gd name="connsiteY0" fmla="*/ 1297965 h 2595929"/>
              <a:gd name="connsiteX1" fmla="*/ 3066332 w 6132664"/>
              <a:gd name="connsiteY1" fmla="*/ 0 h 2595929"/>
              <a:gd name="connsiteX2" fmla="*/ 6132664 w 6132664"/>
              <a:gd name="connsiteY2" fmla="*/ 1297965 h 2595929"/>
              <a:gd name="connsiteX3" fmla="*/ 3066332 w 6132664"/>
              <a:gd name="connsiteY3" fmla="*/ 2595930 h 2595929"/>
              <a:gd name="connsiteX4" fmla="*/ 0 w 6132664"/>
              <a:gd name="connsiteY4" fmla="*/ 1297965 h 2595929"/>
              <a:gd name="connsiteX0" fmla="*/ 0 w 6132664"/>
              <a:gd name="connsiteY0" fmla="*/ 1297965 h 1460211"/>
              <a:gd name="connsiteX1" fmla="*/ 3066332 w 6132664"/>
              <a:gd name="connsiteY1" fmla="*/ 0 h 1460211"/>
              <a:gd name="connsiteX2" fmla="*/ 6132664 w 6132664"/>
              <a:gd name="connsiteY2" fmla="*/ 1297965 h 1460211"/>
              <a:gd name="connsiteX3" fmla="*/ 0 w 6132664"/>
              <a:gd name="connsiteY3" fmla="*/ 1297965 h 1460211"/>
              <a:gd name="connsiteX0" fmla="*/ 0 w 6132664"/>
              <a:gd name="connsiteY0" fmla="*/ 1297965 h 1399627"/>
              <a:gd name="connsiteX1" fmla="*/ 3066332 w 6132664"/>
              <a:gd name="connsiteY1" fmla="*/ 0 h 1399627"/>
              <a:gd name="connsiteX2" fmla="*/ 6132664 w 6132664"/>
              <a:gd name="connsiteY2" fmla="*/ 1297965 h 1399627"/>
              <a:gd name="connsiteX3" fmla="*/ 0 w 6132664"/>
              <a:gd name="connsiteY3" fmla="*/ 1297965 h 1399627"/>
              <a:gd name="connsiteX0" fmla="*/ 0 w 6132664"/>
              <a:gd name="connsiteY0" fmla="*/ 1297965 h 1399627"/>
              <a:gd name="connsiteX1" fmla="*/ 3066332 w 6132664"/>
              <a:gd name="connsiteY1" fmla="*/ 0 h 1399627"/>
              <a:gd name="connsiteX2" fmla="*/ 6132664 w 6132664"/>
              <a:gd name="connsiteY2" fmla="*/ 1297965 h 1399627"/>
              <a:gd name="connsiteX3" fmla="*/ 0 w 6132664"/>
              <a:gd name="connsiteY3" fmla="*/ 1297965 h 1399627"/>
              <a:gd name="connsiteX0" fmla="*/ 0 w 6132664"/>
              <a:gd name="connsiteY0" fmla="*/ 1297965 h 1321270"/>
              <a:gd name="connsiteX1" fmla="*/ 3066332 w 6132664"/>
              <a:gd name="connsiteY1" fmla="*/ 0 h 1321270"/>
              <a:gd name="connsiteX2" fmla="*/ 6132664 w 6132664"/>
              <a:gd name="connsiteY2" fmla="*/ 1297965 h 1321270"/>
              <a:gd name="connsiteX3" fmla="*/ 0 w 6132664"/>
              <a:gd name="connsiteY3" fmla="*/ 1297965 h 1321270"/>
              <a:gd name="connsiteX0" fmla="*/ 0 w 6132664"/>
              <a:gd name="connsiteY0" fmla="*/ 1297965 h 1306563"/>
              <a:gd name="connsiteX1" fmla="*/ 3066332 w 6132664"/>
              <a:gd name="connsiteY1" fmla="*/ 0 h 1306563"/>
              <a:gd name="connsiteX2" fmla="*/ 6132664 w 6132664"/>
              <a:gd name="connsiteY2" fmla="*/ 1297965 h 1306563"/>
              <a:gd name="connsiteX3" fmla="*/ 0 w 6132664"/>
              <a:gd name="connsiteY3" fmla="*/ 1297965 h 130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32664" h="1306563">
                <a:moveTo>
                  <a:pt x="0" y="1297965"/>
                </a:moveTo>
                <a:cubicBezTo>
                  <a:pt x="0" y="581119"/>
                  <a:pt x="1372844" y="0"/>
                  <a:pt x="3066332" y="0"/>
                </a:cubicBezTo>
                <a:cubicBezTo>
                  <a:pt x="4759820" y="0"/>
                  <a:pt x="6132664" y="581119"/>
                  <a:pt x="6132664" y="1297965"/>
                </a:cubicBezTo>
                <a:cubicBezTo>
                  <a:pt x="3875311" y="1321788"/>
                  <a:pt x="3398634" y="1287412"/>
                  <a:pt x="0" y="1297965"/>
                </a:cubicBez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氷微粒子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1299366-59C1-94FA-41F3-12D8FF352B40}"/>
              </a:ext>
            </a:extLst>
          </p:cNvPr>
          <p:cNvSpPr/>
          <p:nvPr/>
        </p:nvSpPr>
        <p:spPr>
          <a:xfrm>
            <a:off x="4808390" y="2067273"/>
            <a:ext cx="1506812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分子雲</a:t>
            </a:r>
            <a:endParaRPr kumimoji="1" lang="ja-JP" altLang="en-US" sz="2800" dirty="0">
              <a:solidFill>
                <a:schemeClr val="tx1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36AF82C-254D-0D79-3868-C2729F04B594}"/>
                  </a:ext>
                </a:extLst>
              </p:cNvPr>
              <p:cNvSpPr txBox="1"/>
              <p:nvPr/>
            </p:nvSpPr>
            <p:spPr>
              <a:xfrm>
                <a:off x="4296970" y="3129678"/>
                <a:ext cx="2018232" cy="52322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0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</a:rPr>
                        <m:t>𝐂𝐎</m:t>
                      </m:r>
                      <m:r>
                        <a:rPr lang="en-US" altLang="ja-JP" sz="2800" b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800" b="1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𝐇</m:t>
                      </m:r>
                      <m:r>
                        <a:rPr lang="en-US" altLang="ja-JP" sz="2800" b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US" altLang="ja-JP" sz="2800" b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36AF82C-254D-0D79-3868-C2729F04B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970" y="3129678"/>
                <a:ext cx="20182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0E1C3F6-DA89-2211-B2B4-839B64D29949}"/>
                  </a:ext>
                </a:extLst>
              </p:cNvPr>
              <p:cNvSpPr txBox="1"/>
              <p:nvPr/>
            </p:nvSpPr>
            <p:spPr>
              <a:xfrm>
                <a:off x="5784493" y="2529163"/>
                <a:ext cx="2153007" cy="52322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0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</a:rPr>
                        <m:t>𝐂𝐇𝐎</m:t>
                      </m:r>
                      <m:r>
                        <a:rPr lang="en-US" altLang="ja-JP" sz="2800" b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800" b="1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𝐇</m:t>
                      </m:r>
                      <m:r>
                        <a:rPr lang="en-US" altLang="ja-JP" sz="2800" b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n-US" altLang="ja-JP" sz="2800" b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0E1C3F6-DA89-2211-B2B4-839B64D2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493" y="2529163"/>
                <a:ext cx="215300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BC1585-9874-AC8A-A7D7-150E2A733159}"/>
              </a:ext>
            </a:extLst>
          </p:cNvPr>
          <p:cNvSpPr txBox="1"/>
          <p:nvPr/>
        </p:nvSpPr>
        <p:spPr>
          <a:xfrm>
            <a:off x="8275150" y="2614583"/>
            <a:ext cx="90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C9251C4-85AE-F956-A573-BB95E64385E8}"/>
                  </a:ext>
                </a:extLst>
              </p:cNvPr>
              <p:cNvSpPr txBox="1"/>
              <p:nvPr/>
            </p:nvSpPr>
            <p:spPr>
              <a:xfrm>
                <a:off x="9611690" y="2742740"/>
                <a:ext cx="2172838" cy="95410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1" i="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𝐂𝐇</m:t>
                          </m:r>
                        </m:e>
                        <m:sub>
                          <m:r>
                            <a:rPr kumimoji="1" lang="en-US" altLang="ja-JP" sz="2800" b="1" i="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ja-JP" sz="2800" b="1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𝐎𝐇</m:t>
                      </m:r>
                      <m:r>
                        <a:rPr kumimoji="1" lang="en-US" altLang="ja-JP" sz="2800" b="1" i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ja-JP" sz="2800" b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0" dirty="0" smtClean="0">
                          <a:latin typeface="Cambria Math" panose="02040503050406030204" pitchFamily="18" charset="0"/>
                        </a:rPr>
                        <m:t>𝐨𝐫</m:t>
                      </m:r>
                      <m:r>
                        <a:rPr kumimoji="1" lang="en-US" altLang="ja-JP" sz="28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800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𝐂𝐇</m:t>
                          </m:r>
                        </m:e>
                        <m:sub>
                          <m:r>
                            <a:rPr lang="en-US" altLang="ja-JP" sz="2800" b="1" i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ja-JP" sz="2800" b="1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𝐃𝐎𝐇</m:t>
                      </m:r>
                    </m:oMath>
                  </m:oMathPara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C9251C4-85AE-F956-A573-BB95E6438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690" y="2742740"/>
                <a:ext cx="2172838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9624380-2F57-CACF-A8D7-3A65D68D67AE}"/>
              </a:ext>
            </a:extLst>
          </p:cNvPr>
          <p:cNvCxnSpPr>
            <a:cxnSpLocks/>
          </p:cNvCxnSpPr>
          <p:nvPr/>
        </p:nvCxnSpPr>
        <p:spPr>
          <a:xfrm>
            <a:off x="9205191" y="2786549"/>
            <a:ext cx="565818" cy="1585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79BF32B-065A-50D5-18E4-658CB212CA93}"/>
              </a:ext>
            </a:extLst>
          </p:cNvPr>
          <p:cNvSpPr txBox="1"/>
          <p:nvPr/>
        </p:nvSpPr>
        <p:spPr>
          <a:xfrm>
            <a:off x="964866" y="5196457"/>
            <a:ext cx="10854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氷表面でのメタノール生成過程における重水素濃縮の解明</a:t>
            </a:r>
            <a:endParaRPr lang="en-US" altLang="ja-JP" sz="3200" b="1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9C727C4-C16F-81DB-6250-84C71890BC73}"/>
              </a:ext>
            </a:extLst>
          </p:cNvPr>
          <p:cNvSpPr txBox="1"/>
          <p:nvPr/>
        </p:nvSpPr>
        <p:spPr>
          <a:xfrm>
            <a:off x="793850" y="220961"/>
            <a:ext cx="4639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メタノールの反応経路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6387344-7FD2-2764-FFCB-1403E0C07395}"/>
              </a:ext>
            </a:extLst>
          </p:cNvPr>
          <p:cNvSpPr txBox="1"/>
          <p:nvPr/>
        </p:nvSpPr>
        <p:spPr>
          <a:xfrm>
            <a:off x="793850" y="973146"/>
            <a:ext cx="7995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分子雲には氷微粒子が存在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メタノール分子は氷表面において生成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A68A24-90FA-FAC0-8501-9F234EAF015A}"/>
              </a:ext>
            </a:extLst>
          </p:cNvPr>
          <p:cNvSpPr txBox="1"/>
          <p:nvPr/>
        </p:nvSpPr>
        <p:spPr>
          <a:xfrm>
            <a:off x="793850" y="4553422"/>
            <a:ext cx="110799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目的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70CD87D-65D0-4ABC-EE71-9ABCE475B697}"/>
              </a:ext>
            </a:extLst>
          </p:cNvPr>
          <p:cNvCxnSpPr>
            <a:cxnSpLocks/>
          </p:cNvCxnSpPr>
          <p:nvPr/>
        </p:nvCxnSpPr>
        <p:spPr>
          <a:xfrm flipH="1" flipV="1">
            <a:off x="1152268" y="3696847"/>
            <a:ext cx="3415761" cy="902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14C23F8-0120-8D6C-C366-EFBF74C2E356}"/>
              </a:ext>
            </a:extLst>
          </p:cNvPr>
          <p:cNvCxnSpPr>
            <a:cxnSpLocks/>
          </p:cNvCxnSpPr>
          <p:nvPr/>
        </p:nvCxnSpPr>
        <p:spPr>
          <a:xfrm flipH="1">
            <a:off x="1194789" y="2561348"/>
            <a:ext cx="3519746" cy="97888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F61AAEB1-93B9-1764-CAB4-4FAC38CF00E7}"/>
              </a:ext>
            </a:extLst>
          </p:cNvPr>
          <p:cNvSpPr/>
          <p:nvPr/>
        </p:nvSpPr>
        <p:spPr>
          <a:xfrm>
            <a:off x="1142391" y="3508159"/>
            <a:ext cx="193327" cy="214086"/>
          </a:xfrm>
          <a:prstGeom prst="flowChartConnector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28">
            <a:extLst>
              <a:ext uri="{FF2B5EF4-FFF2-40B4-BE49-F238E27FC236}">
                <a16:creationId xmlns:a16="http://schemas.microsoft.com/office/drawing/2014/main" id="{2719EECA-E609-5B43-9A62-72A21AEE975E}"/>
              </a:ext>
            </a:extLst>
          </p:cNvPr>
          <p:cNvSpPr txBox="1"/>
          <p:nvPr/>
        </p:nvSpPr>
        <p:spPr>
          <a:xfrm>
            <a:off x="5092535" y="4133939"/>
            <a:ext cx="510909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重水素濃縮の機構は未解明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B6F740-CECE-9418-6741-D4B1E3594A73}"/>
              </a:ext>
            </a:extLst>
          </p:cNvPr>
          <p:cNvCxnSpPr>
            <a:cxnSpLocks/>
          </p:cNvCxnSpPr>
          <p:nvPr/>
        </p:nvCxnSpPr>
        <p:spPr>
          <a:xfrm flipV="1">
            <a:off x="5345687" y="2859769"/>
            <a:ext cx="570142" cy="2048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47F8288-3A10-EF4A-4F8C-1873DF227B8E}"/>
              </a:ext>
            </a:extLst>
          </p:cNvPr>
          <p:cNvCxnSpPr>
            <a:cxnSpLocks/>
          </p:cNvCxnSpPr>
          <p:nvPr/>
        </p:nvCxnSpPr>
        <p:spPr>
          <a:xfrm>
            <a:off x="7767538" y="2791111"/>
            <a:ext cx="5472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3D7A65C-587F-87C5-B13B-CDAFE996B511}"/>
              </a:ext>
            </a:extLst>
          </p:cNvPr>
          <p:cNvSpPr txBox="1"/>
          <p:nvPr/>
        </p:nvSpPr>
        <p:spPr>
          <a:xfrm>
            <a:off x="964866" y="5945433"/>
            <a:ext cx="10702328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◎</a:t>
            </a:r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水分子に吸着した</a:t>
            </a:r>
            <a:r>
              <a:rPr kumimoji="1" lang="en-US" altLang="ja-JP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CO</a:t>
            </a:r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</a:t>
            </a:r>
            <a:r>
              <a:rPr kumimoji="1" lang="en-US" altLang="ja-JP" sz="2800" b="1" dirty="0">
                <a:solidFill>
                  <a:schemeClr val="accent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r>
              <a:rPr kumimoji="1" lang="en-US" altLang="ja-JP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/</a:t>
            </a:r>
            <a:r>
              <a:rPr kumimoji="1" lang="en-US" altLang="ja-JP" sz="2800" b="1" dirty="0">
                <a:solidFill>
                  <a:schemeClr val="accent6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D</a:t>
            </a:r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との反応メカニズムの解明</a:t>
            </a:r>
            <a:endParaRPr lang="ja-JP" altLang="en-US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2B2E706-F08F-6B15-8B3B-A351B054D2D4}"/>
              </a:ext>
            </a:extLst>
          </p:cNvPr>
          <p:cNvSpPr/>
          <p:nvPr/>
        </p:nvSpPr>
        <p:spPr>
          <a:xfrm>
            <a:off x="3599954" y="2999402"/>
            <a:ext cx="3203838" cy="78377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65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98309C-F60D-A64D-4497-96A9166A4418}"/>
              </a:ext>
            </a:extLst>
          </p:cNvPr>
          <p:cNvSpPr/>
          <p:nvPr/>
        </p:nvSpPr>
        <p:spPr>
          <a:xfrm>
            <a:off x="1425417" y="1475821"/>
            <a:ext cx="3334856" cy="199243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0713386E-3D87-F6E5-800D-3A2CD6834303}"/>
              </a:ext>
            </a:extLst>
          </p:cNvPr>
          <p:cNvSpPr/>
          <p:nvPr/>
        </p:nvSpPr>
        <p:spPr>
          <a:xfrm>
            <a:off x="1714104" y="1959531"/>
            <a:ext cx="763051" cy="707886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9B44676-E98A-C75E-0DFB-AADCBF578DFE}"/>
              </a:ext>
            </a:extLst>
          </p:cNvPr>
          <p:cNvSpPr/>
          <p:nvPr/>
        </p:nvSpPr>
        <p:spPr>
          <a:xfrm>
            <a:off x="792946" y="1215364"/>
            <a:ext cx="2031325" cy="4616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通常の計算</a:t>
            </a:r>
          </a:p>
        </p:txBody>
      </p:sp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139A5E12-0D23-33FA-6A96-EC99AA1AD0BD}"/>
              </a:ext>
            </a:extLst>
          </p:cNvPr>
          <p:cNvSpPr/>
          <p:nvPr/>
        </p:nvSpPr>
        <p:spPr>
          <a:xfrm>
            <a:off x="3676385" y="1959531"/>
            <a:ext cx="763051" cy="707886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8DC0279-B531-3393-DBC5-46F9E1214308}"/>
              </a:ext>
            </a:extLst>
          </p:cNvPr>
          <p:cNvCxnSpPr>
            <a:cxnSpLocks/>
          </p:cNvCxnSpPr>
          <p:nvPr/>
        </p:nvCxnSpPr>
        <p:spPr>
          <a:xfrm>
            <a:off x="2622198" y="2304245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8B5EEE-8CAB-33BE-D7A1-7C66AFD09785}"/>
              </a:ext>
            </a:extLst>
          </p:cNvPr>
          <p:cNvSpPr txBox="1"/>
          <p:nvPr/>
        </p:nvSpPr>
        <p:spPr>
          <a:xfrm>
            <a:off x="2864977" y="1967707"/>
            <a:ext cx="618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  <a:latin typeface="Arial Black" panose="020B0A04020102020204" pitchFamily="34" charset="0"/>
              </a:rPr>
              <a:t>?</a:t>
            </a:r>
            <a:endParaRPr kumimoji="1" lang="ja-JP" altLang="en-US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1E0D209-5930-91CE-BC84-E8C771DFC13D}"/>
              </a:ext>
            </a:extLst>
          </p:cNvPr>
          <p:cNvSpPr txBox="1"/>
          <p:nvPr/>
        </p:nvSpPr>
        <p:spPr>
          <a:xfrm>
            <a:off x="2001723" y="2768093"/>
            <a:ext cx="2322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区別</a:t>
            </a: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できない</a:t>
            </a:r>
            <a:endParaRPr kumimoji="1" lang="ja-JP" altLang="en-US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フローチャート: 結合子 10">
            <a:extLst>
              <a:ext uri="{FF2B5EF4-FFF2-40B4-BE49-F238E27FC236}">
                <a16:creationId xmlns:a16="http://schemas.microsoft.com/office/drawing/2014/main" id="{CBC1A570-59EF-0490-D476-366281C00381}"/>
              </a:ext>
            </a:extLst>
          </p:cNvPr>
          <p:cNvSpPr/>
          <p:nvPr/>
        </p:nvSpPr>
        <p:spPr>
          <a:xfrm>
            <a:off x="6711240" y="1991552"/>
            <a:ext cx="763051" cy="70788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74AA54DD-C59C-AD7E-3C1D-61A86DD3398A}"/>
              </a:ext>
            </a:extLst>
          </p:cNvPr>
          <p:cNvSpPr/>
          <p:nvPr/>
        </p:nvSpPr>
        <p:spPr>
          <a:xfrm>
            <a:off x="8673521" y="1991552"/>
            <a:ext cx="763051" cy="70788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ja-JP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1F3C7A8-31E8-F23A-C255-0E65679E9AC6}"/>
              </a:ext>
            </a:extLst>
          </p:cNvPr>
          <p:cNvCxnSpPr>
            <a:cxnSpLocks/>
          </p:cNvCxnSpPr>
          <p:nvPr/>
        </p:nvCxnSpPr>
        <p:spPr>
          <a:xfrm>
            <a:off x="7619334" y="2336266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639A8ED-A53B-970E-38D2-6E14DD8F9F6E}"/>
              </a:ext>
            </a:extLst>
          </p:cNvPr>
          <p:cNvSpPr txBox="1"/>
          <p:nvPr/>
        </p:nvSpPr>
        <p:spPr>
          <a:xfrm>
            <a:off x="7951108" y="1999237"/>
            <a:ext cx="618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  <a:latin typeface="Arial Black" panose="020B0A04020102020204" pitchFamily="34" charset="0"/>
              </a:rPr>
              <a:t>!</a:t>
            </a:r>
            <a:endParaRPr kumimoji="1" lang="ja-JP" altLang="en-US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63AB41A-AB1A-9273-F0D5-B2C4B35E8C2B}"/>
              </a:ext>
            </a:extLst>
          </p:cNvPr>
          <p:cNvSpPr txBox="1"/>
          <p:nvPr/>
        </p:nvSpPr>
        <p:spPr>
          <a:xfrm>
            <a:off x="6998859" y="2800114"/>
            <a:ext cx="2322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区別</a:t>
            </a:r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できる</a:t>
            </a:r>
            <a:endParaRPr kumimoji="1" lang="ja-JP" altLang="en-US" sz="2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E58E0E0-363E-8D58-F559-EE5D763C0711}"/>
              </a:ext>
            </a:extLst>
          </p:cNvPr>
          <p:cNvSpPr/>
          <p:nvPr/>
        </p:nvSpPr>
        <p:spPr>
          <a:xfrm>
            <a:off x="6409106" y="1485092"/>
            <a:ext cx="3334856" cy="1992430"/>
          </a:xfrm>
          <a:prstGeom prst="round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038348A-D60B-B86A-564E-7EF05819C350}"/>
              </a:ext>
            </a:extLst>
          </p:cNvPr>
          <p:cNvSpPr/>
          <p:nvPr/>
        </p:nvSpPr>
        <p:spPr>
          <a:xfrm>
            <a:off x="5973588" y="1073725"/>
            <a:ext cx="2699933" cy="7986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多成分密度汎関数法</a:t>
            </a:r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(MC_DFT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</a:t>
            </a:r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endParaRPr kumimoji="1" lang="ja-JP" altLang="en-US" sz="2400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FFAD867-0EE9-D0CC-E693-E08AF68EEFBB}"/>
              </a:ext>
            </a:extLst>
          </p:cNvPr>
          <p:cNvSpPr txBox="1"/>
          <p:nvPr/>
        </p:nvSpPr>
        <p:spPr>
          <a:xfrm>
            <a:off x="1196716" y="4060365"/>
            <a:ext cx="10221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MCDFT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法は、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）原子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区別でき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る</a:t>
            </a:r>
            <a:endParaRPr lang="en-US" altLang="ja-JP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ωB97XD/6-311++G(</a:t>
            </a:r>
            <a:r>
              <a:rPr kumimoji="1" lang="en-US" altLang="ja-JP" sz="28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d,p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汎関数と基底関数で計算する。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7BCC147-5ACC-1DD8-3589-B958011A5496}"/>
              </a:ext>
            </a:extLst>
          </p:cNvPr>
          <p:cNvSpPr txBox="1"/>
          <p:nvPr/>
        </p:nvSpPr>
        <p:spPr>
          <a:xfrm>
            <a:off x="1681711" y="5448674"/>
            <a:ext cx="1022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MCDFT</a:t>
            </a:r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法を用いて</a:t>
            </a:r>
            <a:r>
              <a:rPr lang="ja-JP" altLang="en-US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氷表面の重水素濃縮を解明する</a:t>
            </a:r>
            <a:endParaRPr lang="en-US" altLang="ja-JP" sz="2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D8DB7BE6-8413-BA1B-5E6D-5F2EDF47C557}"/>
              </a:ext>
            </a:extLst>
          </p:cNvPr>
          <p:cNvSpPr/>
          <p:nvPr/>
        </p:nvSpPr>
        <p:spPr>
          <a:xfrm>
            <a:off x="562462" y="5546852"/>
            <a:ext cx="907525" cy="3268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7A0931-9E93-2FF7-561B-E949B1C28A74}"/>
              </a:ext>
            </a:extLst>
          </p:cNvPr>
          <p:cNvSpPr txBox="1"/>
          <p:nvPr/>
        </p:nvSpPr>
        <p:spPr>
          <a:xfrm>
            <a:off x="793850" y="22096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手法</a:t>
            </a:r>
          </a:p>
        </p:txBody>
      </p:sp>
    </p:spTree>
    <p:extLst>
      <p:ext uri="{BB962C8B-B14F-4D97-AF65-F5344CB8AC3E}">
        <p14:creationId xmlns:p14="http://schemas.microsoft.com/office/powerpoint/2010/main" val="359847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9DCE0AA-6B9A-7597-003A-E4AA1F47AFED}"/>
              </a:ext>
            </a:extLst>
          </p:cNvPr>
          <p:cNvSpPr txBox="1"/>
          <p:nvPr/>
        </p:nvSpPr>
        <p:spPr>
          <a:xfrm>
            <a:off x="793850" y="1149111"/>
            <a:ext cx="8927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水分子クラスタに吸着した</a:t>
            </a:r>
            <a:r>
              <a:rPr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</a:t>
            </a:r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分子と</a:t>
            </a:r>
            <a:r>
              <a:rPr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H/D</a:t>
            </a:r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原子との反応</a:t>
            </a:r>
            <a:endParaRPr kumimoji="1" lang="ja-JP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955E4F7-D38E-F83F-6F1B-75231D498420}"/>
              </a:ext>
            </a:extLst>
          </p:cNvPr>
          <p:cNvSpPr txBox="1"/>
          <p:nvPr/>
        </p:nvSpPr>
        <p:spPr>
          <a:xfrm>
            <a:off x="793850" y="2209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計算結果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6446ED7-C594-155D-DD4C-D5DC9EEAA110}"/>
                  </a:ext>
                </a:extLst>
              </p:cNvPr>
              <p:cNvSpPr txBox="1"/>
              <p:nvPr/>
            </p:nvSpPr>
            <p:spPr>
              <a:xfrm>
                <a:off x="856318" y="1884484"/>
                <a:ext cx="4214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m:t>n</m:t>
                      </m:r>
                    </m:oMath>
                  </m:oMathPara>
                </a14:m>
                <a:endParaRPr kumimoji="1" lang="ja-JP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6446ED7-C594-155D-DD4C-D5DC9EEAA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18" y="1884484"/>
                <a:ext cx="42146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4F9127B-EAAB-E359-7150-44F6141CB5A8}"/>
                  </a:ext>
                </a:extLst>
              </p:cNvPr>
              <p:cNvSpPr txBox="1"/>
              <p:nvPr/>
            </p:nvSpPr>
            <p:spPr>
              <a:xfrm>
                <a:off x="1943551" y="1884484"/>
                <a:ext cx="17001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m:rPr>
                              <m:sty m:val="p"/>
                            </m:rP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kumimoji="1" lang="en-US" altLang="ja-JP" sz="2800" b="0" i="0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en-US" altLang="ja-JP" sz="2800" b="0" dirty="0">
                  <a:latin typeface="BIZ UDP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4F9127B-EAAB-E359-7150-44F6141CB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551" y="1884484"/>
                <a:ext cx="1700145" cy="523220"/>
              </a:xfrm>
              <a:prstGeom prst="rect">
                <a:avLst/>
              </a:prstGeom>
              <a:blipFill>
                <a:blip r:embed="rId3"/>
                <a:stretch>
                  <a:fillRect r="-204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6CA24CD-D75A-B3FC-CE5C-A4E0D01F20CB}"/>
                  </a:ext>
                </a:extLst>
              </p:cNvPr>
              <p:cNvSpPr txBox="1"/>
              <p:nvPr/>
            </p:nvSpPr>
            <p:spPr>
              <a:xfrm>
                <a:off x="5104609" y="1884484"/>
                <a:ext cx="20015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800" b="0" i="0" dirty="0" smtClean="0">
                              <a:latin typeface="Cambria Math" panose="02040503050406030204" pitchFamily="18" charset="0"/>
                            </a:rPr>
                            <m:t>TS</m:t>
                          </m:r>
                          <m:r>
                            <a:rPr lang="en-US" altLang="ja-JP" sz="2800" dirty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m:rPr>
                              <m:sty m:val="p"/>
                            </m:rPr>
                            <a:rPr lang="en-US" altLang="ja-JP" sz="2800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280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800" dirty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en-US" altLang="ja-JP" sz="2800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800" i="0" dirty="0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m:t>TS</m:t>
                      </m:r>
                    </m:oMath>
                  </m:oMathPara>
                </a14:m>
                <a:endParaRPr kumimoji="1" lang="ja-JP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6CA24CD-D75A-B3FC-CE5C-A4E0D01F2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609" y="1884484"/>
                <a:ext cx="2001509" cy="523220"/>
              </a:xfrm>
              <a:prstGeom prst="rect">
                <a:avLst/>
              </a:prstGeom>
              <a:blipFill>
                <a:blip r:embed="rId4"/>
                <a:stretch>
                  <a:fillRect r="-234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651128B-D158-A9C7-1B3B-6CDA70062979}"/>
                  </a:ext>
                </a:extLst>
              </p:cNvPr>
              <p:cNvSpPr txBox="1"/>
              <p:nvPr/>
            </p:nvSpPr>
            <p:spPr>
              <a:xfrm>
                <a:off x="8567030" y="1884484"/>
                <a:ext cx="18764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800" b="0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ja-JP" sz="2800" dirty="0"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a:rPr lang="en-US" altLang="ja-JP" sz="2800" dirty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m:rPr>
                              <m:sty m:val="p"/>
                            </m:rPr>
                            <a:rPr lang="en-US" altLang="ja-JP" sz="2800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280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800" dirty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en-US" altLang="ja-JP" sz="2800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651128B-D158-A9C7-1B3B-6CDA70062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030" y="1884484"/>
                <a:ext cx="1876476" cy="523220"/>
              </a:xfrm>
              <a:prstGeom prst="rect">
                <a:avLst/>
              </a:prstGeom>
              <a:blipFill>
                <a:blip r:embed="rId5"/>
                <a:stretch>
                  <a:fillRect r="-220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FD1DF4C-3F96-AB68-8C04-460D70B03072}"/>
                  </a:ext>
                </a:extLst>
              </p:cNvPr>
              <p:cNvSpPr txBox="1"/>
              <p:nvPr/>
            </p:nvSpPr>
            <p:spPr>
              <a:xfrm>
                <a:off x="856318" y="2901631"/>
                <a:ext cx="4122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sz="2400" b="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FD1DF4C-3F96-AB68-8C04-460D70B03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18" y="2901631"/>
                <a:ext cx="41229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2223EB9-0140-D5F0-D64F-97CA7CDC72AB}"/>
                  </a:ext>
                </a:extLst>
              </p:cNvPr>
              <p:cNvSpPr txBox="1"/>
              <p:nvPr/>
            </p:nvSpPr>
            <p:spPr>
              <a:xfrm>
                <a:off x="856318" y="4190334"/>
                <a:ext cx="4122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2223EB9-0140-D5F0-D64F-97CA7CDC7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18" y="4190334"/>
                <a:ext cx="41229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0CB835E-1AE4-984A-CC6A-404D1C67147E}"/>
                  </a:ext>
                </a:extLst>
              </p:cNvPr>
              <p:cNvSpPr txBox="1"/>
              <p:nvPr/>
            </p:nvSpPr>
            <p:spPr>
              <a:xfrm>
                <a:off x="856318" y="5479036"/>
                <a:ext cx="4122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BIZ UDPゴシック" panose="020B0400000000000000" pitchFamily="50" charset="-128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0CB835E-1AE4-984A-CC6A-404D1C671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18" y="5479036"/>
                <a:ext cx="41229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>
            <a:extLst>
              <a:ext uri="{FF2B5EF4-FFF2-40B4-BE49-F238E27FC236}">
                <a16:creationId xmlns:a16="http://schemas.microsoft.com/office/drawing/2014/main" id="{10F68CB1-728D-BACA-7094-70F0CA68D1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9998" y="2784463"/>
            <a:ext cx="818768" cy="47083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B6C9C8C-1C8C-BB1A-A7A9-BCF968DC1E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68986" y="2536420"/>
            <a:ext cx="1023800" cy="85771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98A5F95-9042-0C7B-FE69-0B56848D26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0767" y="2675248"/>
            <a:ext cx="881683" cy="58005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CC61541-46CE-60C4-4E3B-48E55E48685C}"/>
              </a:ext>
            </a:extLst>
          </p:cNvPr>
          <p:cNvSpPr txBox="1"/>
          <p:nvPr/>
        </p:nvSpPr>
        <p:spPr>
          <a:xfrm>
            <a:off x="5833677" y="2447138"/>
            <a:ext cx="344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A12AEFD-8C94-D22B-86A1-17C746009A7F}"/>
              </a:ext>
            </a:extLst>
          </p:cNvPr>
          <p:cNvSpPr txBox="1"/>
          <p:nvPr/>
        </p:nvSpPr>
        <p:spPr>
          <a:xfrm>
            <a:off x="8796079" y="2366019"/>
            <a:ext cx="344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99A2F45-6D13-73E2-CFF5-8277A40BE620}"/>
              </a:ext>
            </a:extLst>
          </p:cNvPr>
          <p:cNvSpPr txBox="1"/>
          <p:nvPr/>
        </p:nvSpPr>
        <p:spPr>
          <a:xfrm>
            <a:off x="2269998" y="2447138"/>
            <a:ext cx="33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4CFC01A-BFD2-3FB9-BB4D-ED0A146DF5BF}"/>
              </a:ext>
            </a:extLst>
          </p:cNvPr>
          <p:cNvSpPr txBox="1"/>
          <p:nvPr/>
        </p:nvSpPr>
        <p:spPr>
          <a:xfrm>
            <a:off x="6373196" y="3259214"/>
            <a:ext cx="33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6213BE8-C4E8-64A7-418C-1379E8791621}"/>
              </a:ext>
            </a:extLst>
          </p:cNvPr>
          <p:cNvSpPr txBox="1"/>
          <p:nvPr/>
        </p:nvSpPr>
        <p:spPr>
          <a:xfrm>
            <a:off x="9249967" y="3180257"/>
            <a:ext cx="33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728A355-6238-11E3-7D3E-043D6FC48211}"/>
              </a:ext>
            </a:extLst>
          </p:cNvPr>
          <p:cNvSpPr txBox="1"/>
          <p:nvPr/>
        </p:nvSpPr>
        <p:spPr>
          <a:xfrm>
            <a:off x="2663178" y="2455297"/>
            <a:ext cx="28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2B8D42F-FBE9-CBBA-635A-41D87726D8C8}"/>
              </a:ext>
            </a:extLst>
          </p:cNvPr>
          <p:cNvSpPr txBox="1"/>
          <p:nvPr/>
        </p:nvSpPr>
        <p:spPr>
          <a:xfrm>
            <a:off x="6797826" y="3274598"/>
            <a:ext cx="28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9DABC79-09F9-F673-8BA5-7590164E8C3B}"/>
              </a:ext>
            </a:extLst>
          </p:cNvPr>
          <p:cNvSpPr txBox="1"/>
          <p:nvPr/>
        </p:nvSpPr>
        <p:spPr>
          <a:xfrm>
            <a:off x="9658387" y="3177048"/>
            <a:ext cx="287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54FD1CF7-2E52-5C6D-D0AB-B46E025099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4095" y="3874529"/>
            <a:ext cx="1847178" cy="75707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75D6D0AE-FD1C-CC5E-52B2-D1B24888D0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85001" y="3734304"/>
            <a:ext cx="1769330" cy="997105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CB914F5D-CD3C-D654-C549-D14111BFDEB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20149" y="3807502"/>
            <a:ext cx="1876476" cy="1106371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BD101493-71D4-183C-C50A-C6AD43E367D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01148" y="4822265"/>
            <a:ext cx="2365917" cy="144624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F5001F3F-A77D-BF3A-20D4-8A5B43D77CF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17559" y="4915883"/>
            <a:ext cx="2214855" cy="1240451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AC113E82-86C1-0CA4-9A32-B63456309B4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675596" y="5097360"/>
            <a:ext cx="1965581" cy="117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7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A45DDC2-DC30-5EAE-8F33-431ED7443ACC}"/>
                  </a:ext>
                </a:extLst>
              </p:cNvPr>
              <p:cNvSpPr txBox="1"/>
              <p:nvPr/>
            </p:nvSpPr>
            <p:spPr>
              <a:xfrm>
                <a:off x="327792" y="4591339"/>
                <a:ext cx="33360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b="0" dirty="0">
                    <a:ea typeface="BIZ UDPゴシック" panose="020B0400000000000000" pitchFamily="50" charset="-128"/>
                    <a:cs typeface="Times New Roman" panose="02020603050405020304" pitchFamily="18" charset="0"/>
                  </a:rPr>
                  <a:t>吸着エネルギー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b="0" i="0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rPr>
                          <m:t>ads</m:t>
                        </m:r>
                      </m:sub>
                    </m:sSub>
                  </m:oMath>
                </a14:m>
                <a:endParaRPr kumimoji="1" lang="en-US" altLang="ja-JP" sz="2400" dirty="0">
                  <a:latin typeface="Times New Roman" panose="02020603050405020304" pitchFamily="18" charset="0"/>
                  <a:ea typeface="BIZ UDP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A45DDC2-DC30-5EAE-8F33-431ED7443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92" y="4591339"/>
                <a:ext cx="3336038" cy="461665"/>
              </a:xfrm>
              <a:prstGeom prst="rect">
                <a:avLst/>
              </a:prstGeom>
              <a:blipFill>
                <a:blip r:embed="rId2"/>
                <a:stretch>
                  <a:fillRect l="-2925" t="-15789" b="-23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EE96254-C722-1547-44D8-28165FC93618}"/>
              </a:ext>
            </a:extLst>
          </p:cNvPr>
          <p:cNvSpPr txBox="1"/>
          <p:nvPr/>
        </p:nvSpPr>
        <p:spPr>
          <a:xfrm>
            <a:off x="3620060" y="458592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1.76</a:t>
            </a:r>
            <a:r>
              <a:rPr lang="en-US" altLang="ja-JP" sz="24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 kcal/mol</a:t>
            </a:r>
            <a:endParaRPr kumimoji="1" lang="ja-JP" altLang="en-US" sz="2400" b="1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178DD5-85A0-9E75-15A6-C553B72A7B7E}"/>
              </a:ext>
            </a:extLst>
          </p:cNvPr>
          <p:cNvSpPr txBox="1"/>
          <p:nvPr/>
        </p:nvSpPr>
        <p:spPr>
          <a:xfrm>
            <a:off x="8369073" y="4585923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1.87</a:t>
            </a:r>
            <a:r>
              <a:rPr lang="en-US" altLang="ja-JP" sz="24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 kcal/mol</a:t>
            </a:r>
            <a:endParaRPr kumimoji="1" lang="ja-JP" altLang="en-US" sz="2400" b="1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B936D81-9E11-F1A1-9BB7-F74F757CA763}"/>
                  </a:ext>
                </a:extLst>
              </p:cNvPr>
              <p:cNvSpPr txBox="1"/>
              <p:nvPr/>
            </p:nvSpPr>
            <p:spPr>
              <a:xfrm>
                <a:off x="793850" y="1149111"/>
                <a:ext cx="102941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DFT</a:t>
                </a:r>
                <a:r>
                  <a:rPr lang="ja-JP" alt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法により水分子クラスタと</a:t>
                </a:r>
                <a:r>
                  <a:rPr lang="en-US" altLang="ja-JP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CO</a:t>
                </a:r>
                <a:r>
                  <a:rPr lang="ja-JP" alt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分子の吸着エネルギー</a:t>
                </a:r>
                <a:r>
                  <a:rPr lang="en-US" altLang="ja-JP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rPr>
                          <m:t>𝑎𝑑𝑠</m:t>
                        </m:r>
                      </m:sub>
                    </m:sSub>
                  </m:oMath>
                </a14:m>
                <a:r>
                  <a:rPr lang="en-US" altLang="ja-JP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)</a:t>
                </a:r>
                <a:endParaRPr kumimoji="1" lang="ja-JP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B936D81-9E11-F1A1-9BB7-F74F757CA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50" y="1149111"/>
                <a:ext cx="10294165" cy="523220"/>
              </a:xfrm>
              <a:prstGeom prst="rect">
                <a:avLst/>
              </a:prstGeom>
              <a:blipFill>
                <a:blip r:embed="rId3"/>
                <a:stretch>
                  <a:fillRect l="-1243" t="-18824" r="-296" b="-34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F49C5AA-9FDD-B927-B028-EF91C60E1CE9}"/>
              </a:ext>
            </a:extLst>
          </p:cNvPr>
          <p:cNvSpPr txBox="1"/>
          <p:nvPr/>
        </p:nvSpPr>
        <p:spPr>
          <a:xfrm>
            <a:off x="793850" y="2209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計算結果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DDD14C6-489F-410F-2DC2-15ACF9FF4C3D}"/>
              </a:ext>
            </a:extLst>
          </p:cNvPr>
          <p:cNvGrpSpPr/>
          <p:nvPr/>
        </p:nvGrpSpPr>
        <p:grpSpPr>
          <a:xfrm>
            <a:off x="2803037" y="1865784"/>
            <a:ext cx="3508276" cy="2147757"/>
            <a:chOff x="2227560" y="1865785"/>
            <a:chExt cx="3508276" cy="2147757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4FE0BC22-345F-4BA6-A6F9-D5F716D07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5175" y="2282906"/>
              <a:ext cx="2489345" cy="1148511"/>
            </a:xfrm>
            <a:prstGeom prst="rect">
              <a:avLst/>
            </a:prstGeom>
          </p:spPr>
        </p:pic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7986EFF3-6F53-558F-4340-C01A20A9A686}"/>
                </a:ext>
              </a:extLst>
            </p:cNvPr>
            <p:cNvSpPr/>
            <p:nvPr/>
          </p:nvSpPr>
          <p:spPr>
            <a:xfrm>
              <a:off x="2227560" y="1865785"/>
              <a:ext cx="3508276" cy="2147757"/>
            </a:xfrm>
            <a:prstGeom prst="round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73E4DF2-202A-3E28-781D-9F5508850F20}"/>
              </a:ext>
            </a:extLst>
          </p:cNvPr>
          <p:cNvGrpSpPr/>
          <p:nvPr/>
        </p:nvGrpSpPr>
        <p:grpSpPr>
          <a:xfrm>
            <a:off x="7474333" y="1865784"/>
            <a:ext cx="3508276" cy="2147757"/>
            <a:chOff x="6614934" y="1865784"/>
            <a:chExt cx="3508276" cy="2147757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8941B06C-FAAE-6B54-6C02-E37295284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26607" y="1916295"/>
              <a:ext cx="3084931" cy="1950436"/>
            </a:xfrm>
            <a:prstGeom prst="rect">
              <a:avLst/>
            </a:prstGeom>
          </p:spPr>
        </p:pic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48440A83-D2BB-0A1C-DFC8-89679704878F}"/>
                </a:ext>
              </a:extLst>
            </p:cNvPr>
            <p:cNvSpPr/>
            <p:nvPr/>
          </p:nvSpPr>
          <p:spPr>
            <a:xfrm>
              <a:off x="6614934" y="1865784"/>
              <a:ext cx="3508276" cy="2147757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5602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CBB1449-FD6E-8F74-3688-DEED259476ED}"/>
              </a:ext>
            </a:extLst>
          </p:cNvPr>
          <p:cNvSpPr txBox="1"/>
          <p:nvPr/>
        </p:nvSpPr>
        <p:spPr>
          <a:xfrm>
            <a:off x="793850" y="2209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計算結果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E929985E-6135-7026-296A-C9FEBC6961ED}"/>
                  </a:ext>
                </a:extLst>
              </p:cNvPr>
              <p:cNvSpPr txBox="1"/>
              <p:nvPr/>
            </p:nvSpPr>
            <p:spPr>
              <a:xfrm>
                <a:off x="793850" y="1149111"/>
                <a:ext cx="76633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DFT</a:t>
                </a:r>
                <a:r>
                  <a:rPr lang="ja-JP" alt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法により反応活性化エネルギー</a:t>
                </a:r>
                <a:r>
                  <a:rPr lang="en-US" altLang="ja-JP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rPr>
                          <m:t>𝑏𝑎𝑟</m:t>
                        </m:r>
                      </m:sub>
                    </m:sSub>
                  </m:oMath>
                </a14:m>
                <a:r>
                  <a:rPr lang="en-US" altLang="ja-JP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)</a:t>
                </a:r>
                <a:r>
                  <a:rPr lang="ja-JP" alt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比較</a:t>
                </a:r>
                <a:endParaRPr kumimoji="1" lang="ja-JP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E929985E-6135-7026-296A-C9FEBC696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50" y="1149111"/>
                <a:ext cx="7663316" cy="523220"/>
              </a:xfrm>
              <a:prstGeom prst="rect">
                <a:avLst/>
              </a:prstGeom>
              <a:blipFill>
                <a:blip r:embed="rId6"/>
                <a:stretch>
                  <a:fillRect l="-1671" t="-18824" r="-716" b="-34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46C88B5A-0190-AF19-BD80-7A4C70E39309}"/>
              </a:ext>
            </a:extLst>
          </p:cNvPr>
          <p:cNvGrpSpPr/>
          <p:nvPr/>
        </p:nvGrpSpPr>
        <p:grpSpPr>
          <a:xfrm>
            <a:off x="1345130" y="1865781"/>
            <a:ext cx="10449551" cy="2147760"/>
            <a:chOff x="1345130" y="1865781"/>
            <a:chExt cx="10449551" cy="2147760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07F515FA-652B-8077-BD67-59A6DCC2F960}"/>
                </a:ext>
              </a:extLst>
            </p:cNvPr>
            <p:cNvGrpSpPr/>
            <p:nvPr/>
          </p:nvGrpSpPr>
          <p:grpSpPr>
            <a:xfrm>
              <a:off x="8677560" y="1865784"/>
              <a:ext cx="3117121" cy="2147757"/>
              <a:chOff x="8395683" y="1865784"/>
              <a:chExt cx="3117121" cy="2147757"/>
            </a:xfrm>
          </p:grpSpPr>
          <p:pic>
            <p:nvPicPr>
              <p:cNvPr id="40" name="図 39">
                <a:extLst>
                  <a:ext uri="{FF2B5EF4-FFF2-40B4-BE49-F238E27FC236}">
                    <a16:creationId xmlns:a16="http://schemas.microsoft.com/office/drawing/2014/main" id="{B141092F-70AC-4ACA-2D69-6B1E975D5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95683" y="1977068"/>
                <a:ext cx="3055638" cy="1711339"/>
              </a:xfrm>
              <a:prstGeom prst="rect">
                <a:avLst/>
              </a:prstGeom>
            </p:spPr>
          </p:pic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9A5D6C21-DD1D-0417-5164-E38CA26FDBE7}"/>
                  </a:ext>
                </a:extLst>
              </p:cNvPr>
              <p:cNvSpPr/>
              <p:nvPr/>
            </p:nvSpPr>
            <p:spPr>
              <a:xfrm>
                <a:off x="8457166" y="1865784"/>
                <a:ext cx="3055638" cy="2147757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C5386807-66A6-54F5-8AD1-EB774F31626B}"/>
                </a:ext>
              </a:extLst>
            </p:cNvPr>
            <p:cNvGrpSpPr/>
            <p:nvPr/>
          </p:nvGrpSpPr>
          <p:grpSpPr>
            <a:xfrm>
              <a:off x="5011345" y="1865781"/>
              <a:ext cx="3055638" cy="2147757"/>
              <a:chOff x="4691269" y="1865781"/>
              <a:chExt cx="3055638" cy="2147757"/>
            </a:xfrm>
          </p:grpSpPr>
          <p:pic>
            <p:nvPicPr>
              <p:cNvPr id="43" name="図 42">
                <a:extLst>
                  <a:ext uri="{FF2B5EF4-FFF2-40B4-BE49-F238E27FC236}">
                    <a16:creationId xmlns:a16="http://schemas.microsoft.com/office/drawing/2014/main" id="{8C55E0EA-E0E2-7969-BF2B-9A6A5CBDC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32088" y="2115584"/>
                <a:ext cx="2545129" cy="1434305"/>
              </a:xfrm>
              <a:prstGeom prst="rect">
                <a:avLst/>
              </a:prstGeom>
            </p:spPr>
          </p:pic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94F3EA07-F23E-7F3E-9E8F-82C4D5AFB5DC}"/>
                  </a:ext>
                </a:extLst>
              </p:cNvPr>
              <p:cNvSpPr/>
              <p:nvPr/>
            </p:nvSpPr>
            <p:spPr>
              <a:xfrm>
                <a:off x="4691269" y="1865781"/>
                <a:ext cx="3055638" cy="2147757"/>
              </a:xfrm>
              <a:prstGeom prst="roundRect">
                <a:avLst/>
              </a:prstGeom>
              <a:noFill/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5F045315-F730-A67E-D4FD-0C5BF61F1F2A}"/>
                </a:ext>
              </a:extLst>
            </p:cNvPr>
            <p:cNvGrpSpPr/>
            <p:nvPr/>
          </p:nvGrpSpPr>
          <p:grpSpPr>
            <a:xfrm>
              <a:off x="1345130" y="1865782"/>
              <a:ext cx="3055638" cy="2147757"/>
              <a:chOff x="1063253" y="1865782"/>
              <a:chExt cx="3055638" cy="2147757"/>
            </a:xfrm>
          </p:grpSpPr>
          <p:pic>
            <p:nvPicPr>
              <p:cNvPr id="46" name="図 45">
                <a:extLst>
                  <a:ext uri="{FF2B5EF4-FFF2-40B4-BE49-F238E27FC236}">
                    <a16:creationId xmlns:a16="http://schemas.microsoft.com/office/drawing/2014/main" id="{28A05118-2564-3C02-E407-4A20424B06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47632" y="2204805"/>
                <a:ext cx="1486881" cy="1245667"/>
              </a:xfrm>
              <a:prstGeom prst="rect">
                <a:avLst/>
              </a:prstGeom>
            </p:spPr>
          </p:pic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A7696546-21D2-8C92-F919-3825C90F3517}"/>
                  </a:ext>
                </a:extLst>
              </p:cNvPr>
              <p:cNvSpPr/>
              <p:nvPr/>
            </p:nvSpPr>
            <p:spPr>
              <a:xfrm>
                <a:off x="1063253" y="1865782"/>
                <a:ext cx="3055638" cy="2147757"/>
              </a:xfrm>
              <a:prstGeom prst="round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E785C8C-2D97-99B0-61F0-1AF40339C861}"/>
                  </a:ext>
                </a:extLst>
              </p:cNvPr>
              <p:cNvSpPr txBox="1"/>
              <p:nvPr/>
            </p:nvSpPr>
            <p:spPr>
              <a:xfrm>
                <a:off x="327792" y="4996969"/>
                <a:ext cx="180171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>
                    <a:ea typeface="BIZ UDPゴシック" panose="020B0400000000000000" pitchFamily="50" charset="-128"/>
                    <a:cs typeface="Times New Roman" panose="02020603050405020304" pitchFamily="18" charset="0"/>
                  </a:rPr>
                  <a:t>活性化エネルギー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BIZ UDPゴシック" panose="020B0400000000000000" pitchFamily="50" charset="-128"/>
                            <a:cs typeface="Times New Roman" panose="02020603050405020304" pitchFamily="18" charset="0"/>
                          </a:rPr>
                          <m:t>𝑏𝑎𝑟</m:t>
                        </m:r>
                      </m:sub>
                    </m:sSub>
                  </m:oMath>
                </a14:m>
                <a:endParaRPr lang="en-US" altLang="ja-JP" sz="2400" dirty="0">
                  <a:latin typeface="Times New Roman" panose="02020603050405020304" pitchFamily="18" charset="0"/>
                  <a:ea typeface="BIZ UDP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E785C8C-2D97-99B0-61F0-1AF40339C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92" y="4996969"/>
                <a:ext cx="1801717" cy="830997"/>
              </a:xfrm>
              <a:prstGeom prst="rect">
                <a:avLst/>
              </a:prstGeom>
              <a:blipFill>
                <a:blip r:embed="rId10"/>
                <a:stretch>
                  <a:fillRect l="-5424" t="-5882" b="-13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ABE2A82-1927-E466-8306-C2DF23942D53}"/>
              </a:ext>
            </a:extLst>
          </p:cNvPr>
          <p:cNvSpPr txBox="1"/>
          <p:nvPr/>
        </p:nvSpPr>
        <p:spPr>
          <a:xfrm>
            <a:off x="2147801" y="5245128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4.0</a:t>
            </a:r>
            <a:r>
              <a:rPr kumimoji="1" lang="en-US" altLang="zh-CN" sz="24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6</a:t>
            </a:r>
            <a:r>
              <a:rPr lang="en-US" altLang="ja-JP" sz="24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 kcal/mol</a:t>
            </a:r>
            <a:endParaRPr kumimoji="1" lang="ja-JP" altLang="en-US" sz="2400" b="1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FACAB3A-512A-1CA8-B823-57028F060EAB}"/>
              </a:ext>
            </a:extLst>
          </p:cNvPr>
          <p:cNvSpPr txBox="1"/>
          <p:nvPr/>
        </p:nvSpPr>
        <p:spPr>
          <a:xfrm>
            <a:off x="5281973" y="5245127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4.2</a:t>
            </a:r>
            <a:r>
              <a:rPr kumimoji="1" lang="en-US" altLang="zh-CN" sz="24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4</a:t>
            </a:r>
            <a:r>
              <a:rPr lang="en-US" altLang="ja-JP" sz="24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 kcal/mol</a:t>
            </a:r>
            <a:endParaRPr kumimoji="1" lang="ja-JP" altLang="en-US" sz="2400" b="1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8E6C8ED-ADCC-F72A-559C-A16995E1CF2A}"/>
              </a:ext>
            </a:extLst>
          </p:cNvPr>
          <p:cNvSpPr txBox="1"/>
          <p:nvPr/>
        </p:nvSpPr>
        <p:spPr>
          <a:xfrm>
            <a:off x="9490336" y="5245128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4.2</a:t>
            </a:r>
            <a:r>
              <a:rPr kumimoji="1" lang="en-US" altLang="zh-CN" sz="2400" b="1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0</a:t>
            </a:r>
            <a:r>
              <a:rPr lang="en-US" altLang="ja-JP" sz="2400" dirty="0">
                <a:latin typeface="Times New Roman" panose="02020603050405020304" pitchFamily="18" charset="0"/>
                <a:ea typeface="BIZ UDPゴシック" panose="020B0400000000000000" pitchFamily="50" charset="-128"/>
                <a:cs typeface="Times New Roman" panose="02020603050405020304" pitchFamily="18" charset="0"/>
              </a:rPr>
              <a:t> kcal/mol</a:t>
            </a:r>
            <a:endParaRPr kumimoji="1" lang="ja-JP" altLang="en-US" sz="2400" b="1" dirty="0">
              <a:latin typeface="Times New Roman" panose="02020603050405020304" pitchFamily="18" charset="0"/>
              <a:ea typeface="BIZ UDPゴシック" panose="020B0400000000000000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82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1226</Words>
  <Application>Microsoft Office PowerPoint</Application>
  <PresentationFormat>ワイド画面</PresentationFormat>
  <Paragraphs>276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3" baseType="lpstr">
      <vt:lpstr>BIZ UDPゴシック</vt:lpstr>
      <vt:lpstr>BIZ UDゴシック</vt:lpstr>
      <vt:lpstr>ＭＳ Ｐゴシック</vt:lpstr>
      <vt:lpstr>游ゴシック</vt:lpstr>
      <vt:lpstr>游ゴシック Light</vt:lpstr>
      <vt:lpstr>Arial</vt:lpstr>
      <vt:lpstr>Arial</vt:lpstr>
      <vt:lpstr>Arial Black</vt:lpstr>
      <vt:lpstr>Cambria Math</vt:lpstr>
      <vt:lpstr>Times New Roman</vt:lpstr>
      <vt:lpstr>Office テーマ</vt:lpstr>
      <vt:lpstr>星間塵氷表面での重水素濃縮反応機構の理論研究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明阳 阮</dc:creator>
  <cp:lastModifiedBy>明阳 阮</cp:lastModifiedBy>
  <cp:revision>14</cp:revision>
  <dcterms:created xsi:type="dcterms:W3CDTF">2023-10-23T02:30:36Z</dcterms:created>
  <dcterms:modified xsi:type="dcterms:W3CDTF">2024-01-31T10:13:44Z</dcterms:modified>
</cp:coreProperties>
</file>