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7" r:id="rId2"/>
    <p:sldId id="265" r:id="rId3"/>
    <p:sldId id="266" r:id="rId4"/>
    <p:sldId id="258" r:id="rId5"/>
    <p:sldId id="268" r:id="rId6"/>
    <p:sldId id="277" r:id="rId7"/>
    <p:sldId id="276" r:id="rId8"/>
    <p:sldId id="317" r:id="rId9"/>
    <p:sldId id="275" r:id="rId10"/>
    <p:sldId id="318" r:id="rId11"/>
    <p:sldId id="320" r:id="rId12"/>
    <p:sldId id="321" r:id="rId13"/>
    <p:sldId id="273" r:id="rId14"/>
    <p:sldId id="274" r:id="rId15"/>
    <p:sldId id="279" r:id="rId16"/>
    <p:sldId id="316" r:id="rId17"/>
    <p:sldId id="271" r:id="rId18"/>
    <p:sldId id="272" r:id="rId19"/>
    <p:sldId id="270"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3" autoAdjust="0"/>
    <p:restoredTop sz="76425" autoAdjust="0"/>
  </p:normalViewPr>
  <p:slideViewPr>
    <p:cSldViewPr snapToGrid="0">
      <p:cViewPr>
        <p:scale>
          <a:sx n="93" d="100"/>
          <a:sy n="93" d="100"/>
        </p:scale>
        <p:origin x="1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明阳 阮" userId="a4dcf2889a22c6f9" providerId="LiveId" clId="{389D68A1-24FC-423B-B5DD-8195EC5F55C7}"/>
    <pc:docChg chg="undo custSel addSld delSld modSld sldOrd">
      <pc:chgData name="明阳 阮" userId="a4dcf2889a22c6f9" providerId="LiveId" clId="{389D68A1-24FC-423B-B5DD-8195EC5F55C7}" dt="2023-10-26T07:24:04.566" v="4032" actId="1076"/>
      <pc:docMkLst>
        <pc:docMk/>
      </pc:docMkLst>
      <pc:sldChg chg="delSp modSp add mod ord">
        <pc:chgData name="明阳 阮" userId="a4dcf2889a22c6f9" providerId="LiveId" clId="{389D68A1-24FC-423B-B5DD-8195EC5F55C7}" dt="2023-10-26T02:09:01.964" v="2995"/>
        <pc:sldMkLst>
          <pc:docMk/>
          <pc:sldMk cId="3425265946" sldId="256"/>
        </pc:sldMkLst>
        <pc:spChg chg="del">
          <ac:chgData name="明阳 阮" userId="a4dcf2889a22c6f9" providerId="LiveId" clId="{389D68A1-24FC-423B-B5DD-8195EC5F55C7}" dt="2023-10-23T02:39:51.801" v="163" actId="478"/>
          <ac:spMkLst>
            <pc:docMk/>
            <pc:sldMk cId="3425265946" sldId="256"/>
            <ac:spMk id="3" creationId="{0775608E-F3A1-97CA-2C98-E6BDDB21FAFA}"/>
          </ac:spMkLst>
        </pc:spChg>
        <pc:spChg chg="mod">
          <ac:chgData name="明阳 阮" userId="a4dcf2889a22c6f9" providerId="LiveId" clId="{389D68A1-24FC-423B-B5DD-8195EC5F55C7}" dt="2023-10-25T08:57:44.692" v="2805" actId="113"/>
          <ac:spMkLst>
            <pc:docMk/>
            <pc:sldMk cId="3425265946" sldId="256"/>
            <ac:spMk id="5" creationId="{78FBD0DF-594A-4659-7E0D-4920283AAA08}"/>
          </ac:spMkLst>
        </pc:spChg>
      </pc:sldChg>
      <pc:sldChg chg="del">
        <pc:chgData name="明阳 阮" userId="a4dcf2889a22c6f9" providerId="LiveId" clId="{389D68A1-24FC-423B-B5DD-8195EC5F55C7}" dt="2023-10-23T02:30:55.744" v="1" actId="47"/>
        <pc:sldMkLst>
          <pc:docMk/>
          <pc:sldMk cId="3516759928" sldId="256"/>
        </pc:sldMkLst>
      </pc:sldChg>
      <pc:sldChg chg="addSp delSp modSp new mod">
        <pc:chgData name="明阳 阮" userId="a4dcf2889a22c6f9" providerId="LiveId" clId="{389D68A1-24FC-423B-B5DD-8195EC5F55C7}" dt="2023-10-26T07:24:04.566" v="4032" actId="1076"/>
        <pc:sldMkLst>
          <pc:docMk/>
          <pc:sldMk cId="1893828342" sldId="257"/>
        </pc:sldMkLst>
        <pc:spChg chg="add mod">
          <ac:chgData name="明阳 阮" userId="a4dcf2889a22c6f9" providerId="LiveId" clId="{389D68A1-24FC-423B-B5DD-8195EC5F55C7}" dt="2023-10-23T02:48:04.214" v="214" actId="20577"/>
          <ac:spMkLst>
            <pc:docMk/>
            <pc:sldMk cId="1893828342" sldId="257"/>
            <ac:spMk id="2" creationId="{127B3BAF-7D69-7016-0F81-30E5C2D25E8B}"/>
          </ac:spMkLst>
        </pc:spChg>
        <pc:spChg chg="add mod">
          <ac:chgData name="明阳 阮" userId="a4dcf2889a22c6f9" providerId="LiveId" clId="{389D68A1-24FC-423B-B5DD-8195EC5F55C7}" dt="2023-10-26T07:23:34.680" v="4031" actId="1036"/>
          <ac:spMkLst>
            <pc:docMk/>
            <pc:sldMk cId="1893828342" sldId="257"/>
            <ac:spMk id="3" creationId="{00853866-167B-87E3-E0BD-8494D71EC976}"/>
          </ac:spMkLst>
        </pc:spChg>
        <pc:spChg chg="add del mod">
          <ac:chgData name="明阳 阮" userId="a4dcf2889a22c6f9" providerId="LiveId" clId="{389D68A1-24FC-423B-B5DD-8195EC5F55C7}" dt="2023-10-25T08:41:51.454" v="2595" actId="21"/>
          <ac:spMkLst>
            <pc:docMk/>
            <pc:sldMk cId="1893828342" sldId="257"/>
            <ac:spMk id="4" creationId="{B55AA1C3-2D61-59B4-7CE5-F0EC966390BB}"/>
          </ac:spMkLst>
        </pc:spChg>
        <pc:spChg chg="add del mod">
          <ac:chgData name="明阳 阮" userId="a4dcf2889a22c6f9" providerId="LiveId" clId="{389D68A1-24FC-423B-B5DD-8195EC5F55C7}" dt="2023-10-23T02:32:18.525" v="24" actId="478"/>
          <ac:spMkLst>
            <pc:docMk/>
            <pc:sldMk cId="1893828342" sldId="257"/>
            <ac:spMk id="4" creationId="{CDD19AC1-EA5E-03D4-A5E7-D65E065B07E5}"/>
          </ac:spMkLst>
        </pc:spChg>
        <pc:spChg chg="add mod">
          <ac:chgData name="明阳 阮" userId="a4dcf2889a22c6f9" providerId="LiveId" clId="{389D68A1-24FC-423B-B5DD-8195EC5F55C7}" dt="2023-10-26T01:17:57.761" v="2857"/>
          <ac:spMkLst>
            <pc:docMk/>
            <pc:sldMk cId="1893828342" sldId="257"/>
            <ac:spMk id="4" creationId="{F8B8AE64-A1C5-1FE2-AA67-313313C9EC48}"/>
          </ac:spMkLst>
        </pc:spChg>
        <pc:spChg chg="add del mod">
          <ac:chgData name="明阳 阮" userId="a4dcf2889a22c6f9" providerId="LiveId" clId="{389D68A1-24FC-423B-B5DD-8195EC5F55C7}" dt="2023-10-26T07:23:34.680" v="4031" actId="1036"/>
          <ac:spMkLst>
            <pc:docMk/>
            <pc:sldMk cId="1893828342" sldId="257"/>
            <ac:spMk id="5" creationId="{2DF684F6-9647-BECA-8EE0-524858E75142}"/>
          </ac:spMkLst>
        </pc:spChg>
        <pc:spChg chg="add mod">
          <ac:chgData name="明阳 阮" userId="a4dcf2889a22c6f9" providerId="LiveId" clId="{389D68A1-24FC-423B-B5DD-8195EC5F55C7}" dt="2023-10-26T07:23:34.680" v="4031" actId="1036"/>
          <ac:spMkLst>
            <pc:docMk/>
            <pc:sldMk cId="1893828342" sldId="257"/>
            <ac:spMk id="6" creationId="{21896B62-7E22-FCEB-C86E-72C379C0E603}"/>
          </ac:spMkLst>
        </pc:spChg>
        <pc:spChg chg="add del mod">
          <ac:chgData name="明阳 阮" userId="a4dcf2889a22c6f9" providerId="LiveId" clId="{389D68A1-24FC-423B-B5DD-8195EC5F55C7}" dt="2023-10-23T02:34:26.740" v="80" actId="478"/>
          <ac:spMkLst>
            <pc:docMk/>
            <pc:sldMk cId="1893828342" sldId="257"/>
            <ac:spMk id="6" creationId="{D0987124-58BB-94C9-46A8-D0AD66C31B7E}"/>
          </ac:spMkLst>
        </pc:spChg>
        <pc:spChg chg="add mod">
          <ac:chgData name="明阳 阮" userId="a4dcf2889a22c6f9" providerId="LiveId" clId="{389D68A1-24FC-423B-B5DD-8195EC5F55C7}" dt="2023-10-26T03:30:25.641" v="3952" actId="1076"/>
          <ac:spMkLst>
            <pc:docMk/>
            <pc:sldMk cId="1893828342" sldId="257"/>
            <ac:spMk id="7" creationId="{10DEA8DA-7A0A-C094-4252-40618C6C76BE}"/>
          </ac:spMkLst>
        </pc:spChg>
        <pc:spChg chg="add del mod">
          <ac:chgData name="明阳 阮" userId="a4dcf2889a22c6f9" providerId="LiveId" clId="{389D68A1-24FC-423B-B5DD-8195EC5F55C7}" dt="2023-10-23T02:34:26.740" v="80" actId="478"/>
          <ac:spMkLst>
            <pc:docMk/>
            <pc:sldMk cId="1893828342" sldId="257"/>
            <ac:spMk id="7" creationId="{54E3B638-F1B8-2B32-11E5-D66A399AEE22}"/>
          </ac:spMkLst>
        </pc:spChg>
        <pc:spChg chg="add mod">
          <ac:chgData name="明阳 阮" userId="a4dcf2889a22c6f9" providerId="LiveId" clId="{389D68A1-24FC-423B-B5DD-8195EC5F55C7}" dt="2023-10-26T07:23:34.680" v="4031" actId="1036"/>
          <ac:spMkLst>
            <pc:docMk/>
            <pc:sldMk cId="1893828342" sldId="257"/>
            <ac:spMk id="8" creationId="{A7D29084-086C-A6EA-181A-A4AAFD210197}"/>
          </ac:spMkLst>
        </pc:spChg>
        <pc:spChg chg="add del mod">
          <ac:chgData name="明阳 阮" userId="a4dcf2889a22c6f9" providerId="LiveId" clId="{389D68A1-24FC-423B-B5DD-8195EC5F55C7}" dt="2023-10-26T03:21:53.204" v="3743"/>
          <ac:spMkLst>
            <pc:docMk/>
            <pc:sldMk cId="1893828342" sldId="257"/>
            <ac:spMk id="10" creationId="{4A71AD3C-0ECC-6A8A-CDCE-FA65BF3789CC}"/>
          </ac:spMkLst>
        </pc:spChg>
        <pc:spChg chg="add del mod">
          <ac:chgData name="明阳 阮" userId="a4dcf2889a22c6f9" providerId="LiveId" clId="{389D68A1-24FC-423B-B5DD-8195EC5F55C7}" dt="2023-10-25T07:48:45.435" v="2387" actId="478"/>
          <ac:spMkLst>
            <pc:docMk/>
            <pc:sldMk cId="1893828342" sldId="257"/>
            <ac:spMk id="10" creationId="{B44D9F84-2867-5E35-E543-92598B3C2CC2}"/>
          </ac:spMkLst>
        </pc:spChg>
        <pc:spChg chg="add del">
          <ac:chgData name="明阳 阮" userId="a4dcf2889a22c6f9" providerId="LiveId" clId="{389D68A1-24FC-423B-B5DD-8195EC5F55C7}" dt="2023-10-26T02:15:04.300" v="3068" actId="22"/>
          <ac:spMkLst>
            <pc:docMk/>
            <pc:sldMk cId="1893828342" sldId="257"/>
            <ac:spMk id="12" creationId="{6FDBCC17-82B4-81AF-953F-9337B4D49FA0}"/>
          </ac:spMkLst>
        </pc:spChg>
        <pc:spChg chg="add del mod">
          <ac:chgData name="明阳 阮" userId="a4dcf2889a22c6f9" providerId="LiveId" clId="{389D68A1-24FC-423B-B5DD-8195EC5F55C7}" dt="2023-10-26T07:23:21.042" v="3983" actId="478"/>
          <ac:spMkLst>
            <pc:docMk/>
            <pc:sldMk cId="1893828342" sldId="257"/>
            <ac:spMk id="13" creationId="{A7EB5FFD-7205-5D15-4571-146405DAB754}"/>
          </ac:spMkLst>
        </pc:spChg>
        <pc:spChg chg="add del mod">
          <ac:chgData name="明阳 阮" userId="a4dcf2889a22c6f9" providerId="LiveId" clId="{389D68A1-24FC-423B-B5DD-8195EC5F55C7}" dt="2023-10-26T03:21:53.219" v="3745"/>
          <ac:spMkLst>
            <pc:docMk/>
            <pc:sldMk cId="1893828342" sldId="257"/>
            <ac:spMk id="14" creationId="{0F700008-A6FF-FABA-CA03-799354D042AC}"/>
          </ac:spMkLst>
        </pc:spChg>
        <pc:spChg chg="add del mod">
          <ac:chgData name="明阳 阮" userId="a4dcf2889a22c6f9" providerId="LiveId" clId="{389D68A1-24FC-423B-B5DD-8195EC5F55C7}" dt="2023-10-25T08:44:04.949" v="2636" actId="478"/>
          <ac:spMkLst>
            <pc:docMk/>
            <pc:sldMk cId="1893828342" sldId="257"/>
            <ac:spMk id="15" creationId="{4B90AC33-8E8F-4570-B6BB-D0D002900F4C}"/>
          </ac:spMkLst>
        </pc:spChg>
        <pc:spChg chg="add del mod">
          <ac:chgData name="明阳 阮" userId="a4dcf2889a22c6f9" providerId="LiveId" clId="{389D68A1-24FC-423B-B5DD-8195EC5F55C7}" dt="2023-10-26T02:44:00.970" v="3235" actId="478"/>
          <ac:spMkLst>
            <pc:docMk/>
            <pc:sldMk cId="1893828342" sldId="257"/>
            <ac:spMk id="15" creationId="{95F2F1A4-E21A-2A51-9C9A-996AD2657F07}"/>
          </ac:spMkLst>
        </pc:spChg>
        <pc:spChg chg="add mod ord">
          <ac:chgData name="明阳 阮" userId="a4dcf2889a22c6f9" providerId="LiveId" clId="{389D68A1-24FC-423B-B5DD-8195EC5F55C7}" dt="2023-10-26T07:23:34.680" v="4031" actId="1036"/>
          <ac:spMkLst>
            <pc:docMk/>
            <pc:sldMk cId="1893828342" sldId="257"/>
            <ac:spMk id="16" creationId="{DB7A750A-1870-D2F6-6B49-63EAE60F5E06}"/>
          </ac:spMkLst>
        </pc:spChg>
        <pc:spChg chg="add del mod">
          <ac:chgData name="明阳 阮" userId="a4dcf2889a22c6f9" providerId="LiveId" clId="{389D68A1-24FC-423B-B5DD-8195EC5F55C7}" dt="2023-10-25T08:44:32.913" v="2642" actId="478"/>
          <ac:spMkLst>
            <pc:docMk/>
            <pc:sldMk cId="1893828342" sldId="257"/>
            <ac:spMk id="17" creationId="{363DE5CB-4680-39B5-2EF1-7AB9E639445E}"/>
          </ac:spMkLst>
        </pc:spChg>
        <pc:spChg chg="add del mod">
          <ac:chgData name="明阳 阮" userId="a4dcf2889a22c6f9" providerId="LiveId" clId="{389D68A1-24FC-423B-B5DD-8195EC5F55C7}" dt="2023-10-26T02:43:29.678" v="3232" actId="478"/>
          <ac:spMkLst>
            <pc:docMk/>
            <pc:sldMk cId="1893828342" sldId="257"/>
            <ac:spMk id="18" creationId="{3FB7643F-5EE3-9AA9-89F8-4B778AB9311F}"/>
          </ac:spMkLst>
        </pc:spChg>
        <pc:spChg chg="add del mod">
          <ac:chgData name="明阳 阮" userId="a4dcf2889a22c6f9" providerId="LiveId" clId="{389D68A1-24FC-423B-B5DD-8195EC5F55C7}" dt="2023-10-26T02:51:07.347" v="3356" actId="478"/>
          <ac:spMkLst>
            <pc:docMk/>
            <pc:sldMk cId="1893828342" sldId="257"/>
            <ac:spMk id="19" creationId="{CEADC3FE-AFB9-8D82-1028-6178F541C07A}"/>
          </ac:spMkLst>
        </pc:spChg>
        <pc:spChg chg="add del mod">
          <ac:chgData name="明阳 阮" userId="a4dcf2889a22c6f9" providerId="LiveId" clId="{389D68A1-24FC-423B-B5DD-8195EC5F55C7}" dt="2023-10-26T03:24:35.989" v="3774" actId="478"/>
          <ac:spMkLst>
            <pc:docMk/>
            <pc:sldMk cId="1893828342" sldId="257"/>
            <ac:spMk id="20" creationId="{D7000C8B-3B57-FE19-BF51-041AEB49F530}"/>
          </ac:spMkLst>
        </pc:spChg>
        <pc:spChg chg="add del mod">
          <ac:chgData name="明阳 阮" userId="a4dcf2889a22c6f9" providerId="LiveId" clId="{389D68A1-24FC-423B-B5DD-8195EC5F55C7}" dt="2023-10-25T08:41:51.454" v="2595" actId="21"/>
          <ac:spMkLst>
            <pc:docMk/>
            <pc:sldMk cId="1893828342" sldId="257"/>
            <ac:spMk id="21" creationId="{FE46EE5E-B09C-A867-8082-A48FBB426E96}"/>
          </ac:spMkLst>
        </pc:spChg>
        <pc:spChg chg="add del mod topLvl">
          <ac:chgData name="明阳 阮" userId="a4dcf2889a22c6f9" providerId="LiveId" clId="{389D68A1-24FC-423B-B5DD-8195EC5F55C7}" dt="2023-10-26T03:23:32.659" v="3766" actId="478"/>
          <ac:spMkLst>
            <pc:docMk/>
            <pc:sldMk cId="1893828342" sldId="257"/>
            <ac:spMk id="22" creationId="{55AB127B-4AA6-750D-D565-E1B057B7D41E}"/>
          </ac:spMkLst>
        </pc:spChg>
        <pc:spChg chg="add del mod">
          <ac:chgData name="明阳 阮" userId="a4dcf2889a22c6f9" providerId="LiveId" clId="{389D68A1-24FC-423B-B5DD-8195EC5F55C7}" dt="2023-10-25T08:40:42.218" v="2579" actId="478"/>
          <ac:spMkLst>
            <pc:docMk/>
            <pc:sldMk cId="1893828342" sldId="257"/>
            <ac:spMk id="22" creationId="{E6EB38CF-C989-A271-926E-4D40981AEAC6}"/>
          </ac:spMkLst>
        </pc:spChg>
        <pc:spChg chg="add del mod">
          <ac:chgData name="明阳 阮" userId="a4dcf2889a22c6f9" providerId="LiveId" clId="{389D68A1-24FC-423B-B5DD-8195EC5F55C7}" dt="2023-10-26T07:22:24.741" v="3975"/>
          <ac:spMkLst>
            <pc:docMk/>
            <pc:sldMk cId="1893828342" sldId="257"/>
            <ac:spMk id="23" creationId="{FD3EA872-9C0B-0C65-1306-84859BD7D773}"/>
          </ac:spMkLst>
        </pc:spChg>
        <pc:spChg chg="mod">
          <ac:chgData name="明阳 阮" userId="a4dcf2889a22c6f9" providerId="LiveId" clId="{389D68A1-24FC-423B-B5DD-8195EC5F55C7}" dt="2023-10-26T03:31:24.780" v="3954" actId="20577"/>
          <ac:spMkLst>
            <pc:docMk/>
            <pc:sldMk cId="1893828342" sldId="257"/>
            <ac:spMk id="24" creationId="{1B68C04A-93B5-2CFB-C55A-0DFB388209CF}"/>
          </ac:spMkLst>
        </pc:spChg>
        <pc:spChg chg="add del mod">
          <ac:chgData name="明阳 阮" userId="a4dcf2889a22c6f9" providerId="LiveId" clId="{389D68A1-24FC-423B-B5DD-8195EC5F55C7}" dt="2023-10-23T02:47:13.576" v="197"/>
          <ac:spMkLst>
            <pc:docMk/>
            <pc:sldMk cId="1893828342" sldId="257"/>
            <ac:spMk id="26" creationId="{B93A7277-9AFA-FDEE-0164-DAF284C739D1}"/>
          </ac:spMkLst>
        </pc:spChg>
        <pc:spChg chg="add del mod">
          <ac:chgData name="明阳 阮" userId="a4dcf2889a22c6f9" providerId="LiveId" clId="{389D68A1-24FC-423B-B5DD-8195EC5F55C7}" dt="2023-10-23T02:47:13.524" v="195" actId="478"/>
          <ac:spMkLst>
            <pc:docMk/>
            <pc:sldMk cId="1893828342" sldId="257"/>
            <ac:spMk id="27" creationId="{484068E3-0159-3F94-2C0E-89663C410D68}"/>
          </ac:spMkLst>
        </pc:spChg>
        <pc:spChg chg="add mod">
          <ac:chgData name="明阳 阮" userId="a4dcf2889a22c6f9" providerId="LiveId" clId="{389D68A1-24FC-423B-B5DD-8195EC5F55C7}" dt="2023-10-26T07:23:34.680" v="4031" actId="1036"/>
          <ac:spMkLst>
            <pc:docMk/>
            <pc:sldMk cId="1893828342" sldId="257"/>
            <ac:spMk id="28" creationId="{91963E2A-A227-FFD9-9E16-5D070172E929}"/>
          </ac:spMkLst>
        </pc:spChg>
        <pc:spChg chg="add mod">
          <ac:chgData name="明阳 阮" userId="a4dcf2889a22c6f9" providerId="LiveId" clId="{389D68A1-24FC-423B-B5DD-8195EC5F55C7}" dt="2023-10-26T07:24:04.566" v="4032" actId="1076"/>
          <ac:spMkLst>
            <pc:docMk/>
            <pc:sldMk cId="1893828342" sldId="257"/>
            <ac:spMk id="29" creationId="{55B49F78-0345-8486-49C2-739DB7C86DFD}"/>
          </ac:spMkLst>
        </pc:spChg>
        <pc:spChg chg="add del mod">
          <ac:chgData name="明阳 阮" userId="a4dcf2889a22c6f9" providerId="LiveId" clId="{389D68A1-24FC-423B-B5DD-8195EC5F55C7}" dt="2023-10-25T08:41:35.718" v="2592" actId="478"/>
          <ac:spMkLst>
            <pc:docMk/>
            <pc:sldMk cId="1893828342" sldId="257"/>
            <ac:spMk id="34" creationId="{2F18B4E8-FA4D-1225-DF60-B382BDC893DE}"/>
          </ac:spMkLst>
        </pc:spChg>
        <pc:spChg chg="add del mod">
          <ac:chgData name="明阳 阮" userId="a4dcf2889a22c6f9" providerId="LiveId" clId="{389D68A1-24FC-423B-B5DD-8195EC5F55C7}" dt="2023-10-25T08:41:40.602" v="2593" actId="478"/>
          <ac:spMkLst>
            <pc:docMk/>
            <pc:sldMk cId="1893828342" sldId="257"/>
            <ac:spMk id="35" creationId="{8AAD7309-6A65-521D-72D3-B96DCE70EE61}"/>
          </ac:spMkLst>
        </pc:spChg>
        <pc:spChg chg="add del mod">
          <ac:chgData name="明阳 阮" userId="a4dcf2889a22c6f9" providerId="LiveId" clId="{389D68A1-24FC-423B-B5DD-8195EC5F55C7}" dt="2023-10-25T07:54:12.294" v="2502" actId="478"/>
          <ac:spMkLst>
            <pc:docMk/>
            <pc:sldMk cId="1893828342" sldId="257"/>
            <ac:spMk id="36" creationId="{7B3439B9-E734-0D1B-3119-819842700910}"/>
          </ac:spMkLst>
        </pc:spChg>
        <pc:spChg chg="add mod">
          <ac:chgData name="明阳 阮" userId="a4dcf2889a22c6f9" providerId="LiveId" clId="{389D68A1-24FC-423B-B5DD-8195EC5F55C7}" dt="2023-10-26T07:23:34.680" v="4031" actId="1036"/>
          <ac:spMkLst>
            <pc:docMk/>
            <pc:sldMk cId="1893828342" sldId="257"/>
            <ac:spMk id="37" creationId="{12F6CC1C-39C0-9397-5906-59558A530AE9}"/>
          </ac:spMkLst>
        </pc:spChg>
        <pc:spChg chg="add mod">
          <ac:chgData name="明阳 阮" userId="a4dcf2889a22c6f9" providerId="LiveId" clId="{389D68A1-24FC-423B-B5DD-8195EC5F55C7}" dt="2023-10-26T07:23:34.680" v="4031" actId="1036"/>
          <ac:spMkLst>
            <pc:docMk/>
            <pc:sldMk cId="1893828342" sldId="257"/>
            <ac:spMk id="38" creationId="{B388CF3A-A224-18D5-B91D-FB688380E71F}"/>
          </ac:spMkLst>
        </pc:spChg>
        <pc:spChg chg="add del mod">
          <ac:chgData name="明阳 阮" userId="a4dcf2889a22c6f9" providerId="LiveId" clId="{389D68A1-24FC-423B-B5DD-8195EC5F55C7}" dt="2023-10-26T02:48:54.727" v="3278" actId="478"/>
          <ac:spMkLst>
            <pc:docMk/>
            <pc:sldMk cId="1893828342" sldId="257"/>
            <ac:spMk id="42" creationId="{215EEF3D-EB49-E7C4-5E35-9B39DB2365F9}"/>
          </ac:spMkLst>
        </pc:spChg>
        <pc:spChg chg="add del mod">
          <ac:chgData name="明阳 阮" userId="a4dcf2889a22c6f9" providerId="LiveId" clId="{389D68A1-24FC-423B-B5DD-8195EC5F55C7}" dt="2023-10-25T08:42:36.722" v="2609"/>
          <ac:spMkLst>
            <pc:docMk/>
            <pc:sldMk cId="1893828342" sldId="257"/>
            <ac:spMk id="43" creationId="{8851D4EF-DC5B-A71C-5B42-CFB90B0066EC}"/>
          </ac:spMkLst>
        </pc:spChg>
        <pc:spChg chg="add mod">
          <ac:chgData name="明阳 阮" userId="a4dcf2889a22c6f9" providerId="LiveId" clId="{389D68A1-24FC-423B-B5DD-8195EC5F55C7}" dt="2023-10-26T07:23:34.680" v="4031" actId="1036"/>
          <ac:spMkLst>
            <pc:docMk/>
            <pc:sldMk cId="1893828342" sldId="257"/>
            <ac:spMk id="44" creationId="{CD9CFC94-74F4-6E4E-5F95-240DCE71A26D}"/>
          </ac:spMkLst>
        </pc:spChg>
        <pc:spChg chg="add mod">
          <ac:chgData name="明阳 阮" userId="a4dcf2889a22c6f9" providerId="LiveId" clId="{389D68A1-24FC-423B-B5DD-8195EC5F55C7}" dt="2023-10-26T07:23:34.680" v="4031" actId="1036"/>
          <ac:spMkLst>
            <pc:docMk/>
            <pc:sldMk cId="1893828342" sldId="257"/>
            <ac:spMk id="46" creationId="{D4F41DAF-3CCA-AD51-EF70-2F16EB970C3B}"/>
          </ac:spMkLst>
        </pc:spChg>
        <pc:spChg chg="add del mod ord">
          <ac:chgData name="明阳 阮" userId="a4dcf2889a22c6f9" providerId="LiveId" clId="{389D68A1-24FC-423B-B5DD-8195EC5F55C7}" dt="2023-10-26T02:49:30.473" v="3332" actId="478"/>
          <ac:spMkLst>
            <pc:docMk/>
            <pc:sldMk cId="1893828342" sldId="257"/>
            <ac:spMk id="47" creationId="{FCAC1D30-93B0-6043-F4FE-83C17D9172E9}"/>
          </ac:spMkLst>
        </pc:spChg>
        <pc:spChg chg="add del mod">
          <ac:chgData name="明阳 阮" userId="a4dcf2889a22c6f9" providerId="LiveId" clId="{389D68A1-24FC-423B-B5DD-8195EC5F55C7}" dt="2023-10-26T02:12:18.700" v="3030" actId="478"/>
          <ac:spMkLst>
            <pc:docMk/>
            <pc:sldMk cId="1893828342" sldId="257"/>
            <ac:spMk id="48" creationId="{95BD2F8A-31A7-1A61-8D5A-F592D177D2E5}"/>
          </ac:spMkLst>
        </pc:spChg>
        <pc:spChg chg="add del mod">
          <ac:chgData name="明阳 阮" userId="a4dcf2889a22c6f9" providerId="LiveId" clId="{389D68A1-24FC-423B-B5DD-8195EC5F55C7}" dt="2023-10-26T02:50:39.604" v="3351"/>
          <ac:spMkLst>
            <pc:docMk/>
            <pc:sldMk cId="1893828342" sldId="257"/>
            <ac:spMk id="50" creationId="{11C22094-2F66-1A59-BC0C-3847E860B597}"/>
          </ac:spMkLst>
        </pc:spChg>
        <pc:spChg chg="add del mod">
          <ac:chgData name="明阳 阮" userId="a4dcf2889a22c6f9" providerId="LiveId" clId="{389D68A1-24FC-423B-B5DD-8195EC5F55C7}" dt="2023-10-26T02:51:10.023" v="3357" actId="478"/>
          <ac:spMkLst>
            <pc:docMk/>
            <pc:sldMk cId="1893828342" sldId="257"/>
            <ac:spMk id="51" creationId="{81A69454-9917-BCAD-0317-461CC5642AD7}"/>
          </ac:spMkLst>
        </pc:spChg>
        <pc:spChg chg="add mod ord">
          <ac:chgData name="明阳 阮" userId="a4dcf2889a22c6f9" providerId="LiveId" clId="{389D68A1-24FC-423B-B5DD-8195EC5F55C7}" dt="2023-10-26T07:23:34.680" v="4031" actId="1036"/>
          <ac:spMkLst>
            <pc:docMk/>
            <pc:sldMk cId="1893828342" sldId="257"/>
            <ac:spMk id="52" creationId="{DCFDDDF7-8F25-3A39-66EE-30E7F58FC8B4}"/>
          </ac:spMkLst>
        </pc:spChg>
        <pc:spChg chg="add mod">
          <ac:chgData name="明阳 阮" userId="a4dcf2889a22c6f9" providerId="LiveId" clId="{389D68A1-24FC-423B-B5DD-8195EC5F55C7}" dt="2023-10-26T07:23:34.680" v="4031" actId="1036"/>
          <ac:spMkLst>
            <pc:docMk/>
            <pc:sldMk cId="1893828342" sldId="257"/>
            <ac:spMk id="54" creationId="{9C597F3A-2615-AE21-237C-9817C1D1D401}"/>
          </ac:spMkLst>
        </pc:spChg>
        <pc:spChg chg="add del mod">
          <ac:chgData name="明阳 阮" userId="a4dcf2889a22c6f9" providerId="LiveId" clId="{389D68A1-24FC-423B-B5DD-8195EC5F55C7}" dt="2023-10-26T03:21:53.197" v="3741" actId="478"/>
          <ac:spMkLst>
            <pc:docMk/>
            <pc:sldMk cId="1893828342" sldId="257"/>
            <ac:spMk id="55" creationId="{A8833602-4135-367F-2791-258192EEE594}"/>
          </ac:spMkLst>
        </pc:spChg>
        <pc:spChg chg="add del mod">
          <ac:chgData name="明阳 阮" userId="a4dcf2889a22c6f9" providerId="LiveId" clId="{389D68A1-24FC-423B-B5DD-8195EC5F55C7}" dt="2023-10-25T08:49:10.816" v="2700" actId="11529"/>
          <ac:spMkLst>
            <pc:docMk/>
            <pc:sldMk cId="1893828342" sldId="257"/>
            <ac:spMk id="58" creationId="{58172D52-A92F-53D7-14D3-477B99FC2F0E}"/>
          </ac:spMkLst>
        </pc:spChg>
        <pc:spChg chg="add del mod">
          <ac:chgData name="明阳 阮" userId="a4dcf2889a22c6f9" providerId="LiveId" clId="{389D68A1-24FC-423B-B5DD-8195EC5F55C7}" dt="2023-10-26T01:30:27.565" v="2870" actId="478"/>
          <ac:spMkLst>
            <pc:docMk/>
            <pc:sldMk cId="1893828342" sldId="257"/>
            <ac:spMk id="59" creationId="{25BB1767-2A7D-4569-A5BD-AF1397DAE805}"/>
          </ac:spMkLst>
        </pc:spChg>
        <pc:spChg chg="add del mod">
          <ac:chgData name="明阳 阮" userId="a4dcf2889a22c6f9" providerId="LiveId" clId="{389D68A1-24FC-423B-B5DD-8195EC5F55C7}" dt="2023-10-26T01:30:22.269" v="2869" actId="478"/>
          <ac:spMkLst>
            <pc:docMk/>
            <pc:sldMk cId="1893828342" sldId="257"/>
            <ac:spMk id="60" creationId="{962E16B6-3E3E-7AD6-F0BA-85542E84B77B}"/>
          </ac:spMkLst>
        </pc:spChg>
        <pc:spChg chg="add del mod">
          <ac:chgData name="明阳 阮" userId="a4dcf2889a22c6f9" providerId="LiveId" clId="{389D68A1-24FC-423B-B5DD-8195EC5F55C7}" dt="2023-10-26T03:27:34.267" v="3868" actId="478"/>
          <ac:spMkLst>
            <pc:docMk/>
            <pc:sldMk cId="1893828342" sldId="257"/>
            <ac:spMk id="74" creationId="{01D5DF73-16CD-FC2C-51A0-951373689B58}"/>
          </ac:spMkLst>
        </pc:spChg>
        <pc:spChg chg="add mod">
          <ac:chgData name="明阳 阮" userId="a4dcf2889a22c6f9" providerId="LiveId" clId="{389D68A1-24FC-423B-B5DD-8195EC5F55C7}" dt="2023-10-26T07:23:34.680" v="4031" actId="1036"/>
          <ac:spMkLst>
            <pc:docMk/>
            <pc:sldMk cId="1893828342" sldId="257"/>
            <ac:spMk id="75" creationId="{2377FFA6-3957-74D5-E50E-256FA3970FAE}"/>
          </ac:spMkLst>
        </pc:spChg>
        <pc:grpChg chg="add del mod">
          <ac:chgData name="明阳 阮" userId="a4dcf2889a22c6f9" providerId="LiveId" clId="{389D68A1-24FC-423B-B5DD-8195EC5F55C7}" dt="2023-10-26T03:23:29.233" v="3765" actId="165"/>
          <ac:grpSpMkLst>
            <pc:docMk/>
            <pc:sldMk cId="1893828342" sldId="257"/>
            <ac:grpSpMk id="56" creationId="{46E4BDE8-89C3-0E0B-6866-024EBB99802D}"/>
          </ac:grpSpMkLst>
        </pc:grpChg>
        <pc:picChg chg="add mod topLvl modCrop">
          <ac:chgData name="明阳 阮" userId="a4dcf2889a22c6f9" providerId="LiveId" clId="{389D68A1-24FC-423B-B5DD-8195EC5F55C7}" dt="2023-10-26T07:23:34.680" v="4031" actId="1036"/>
          <ac:picMkLst>
            <pc:docMk/>
            <pc:sldMk cId="1893828342" sldId="257"/>
            <ac:picMk id="21" creationId="{61084028-11C5-8264-707B-E023AF1078E9}"/>
          </ac:picMkLst>
        </pc:picChg>
        <pc:picChg chg="add del mod ord">
          <ac:chgData name="明阳 阮" userId="a4dcf2889a22c6f9" providerId="LiveId" clId="{389D68A1-24FC-423B-B5DD-8195EC5F55C7}" dt="2023-10-26T02:44:41.061" v="3239" actId="478"/>
          <ac:picMkLst>
            <pc:docMk/>
            <pc:sldMk cId="1893828342" sldId="257"/>
            <ac:picMk id="25" creationId="{1CB554E5-32F1-2252-4AD4-FA6DAA24E4A3}"/>
          </ac:picMkLst>
        </pc:picChg>
        <pc:picChg chg="add del mod">
          <ac:chgData name="明阳 阮" userId="a4dcf2889a22c6f9" providerId="LiveId" clId="{389D68A1-24FC-423B-B5DD-8195EC5F55C7}" dt="2023-10-26T02:47:36.727" v="3266" actId="478"/>
          <ac:picMkLst>
            <pc:docMk/>
            <pc:sldMk cId="1893828342" sldId="257"/>
            <ac:picMk id="35" creationId="{E7866764-5E68-4C3D-99FD-38AD819B0C15}"/>
          </ac:picMkLst>
        </pc:picChg>
        <pc:cxnChg chg="add del mod">
          <ac:chgData name="明阳 阮" userId="a4dcf2889a22c6f9" providerId="LiveId" clId="{389D68A1-24FC-423B-B5DD-8195EC5F55C7}" dt="2023-10-25T07:48:47.808" v="2388" actId="478"/>
          <ac:cxnSpMkLst>
            <pc:docMk/>
            <pc:sldMk cId="1893828342" sldId="257"/>
            <ac:cxnSpMk id="7" creationId="{46D13C9B-0902-F41F-555A-837E144B9512}"/>
          </ac:cxnSpMkLst>
        </pc:cxnChg>
        <pc:cxnChg chg="add del mod">
          <ac:chgData name="明阳 阮" userId="a4dcf2889a22c6f9" providerId="LiveId" clId="{389D68A1-24FC-423B-B5DD-8195EC5F55C7}" dt="2023-10-25T07:48:45.435" v="2387" actId="478"/>
          <ac:cxnSpMkLst>
            <pc:docMk/>
            <pc:sldMk cId="1893828342" sldId="257"/>
            <ac:cxnSpMk id="8" creationId="{35FC7793-302D-F779-D87B-D5AB909260CD}"/>
          </ac:cxnSpMkLst>
        </pc:cxnChg>
        <pc:cxnChg chg="add del mod">
          <ac:chgData name="明阳 阮" userId="a4dcf2889a22c6f9" providerId="LiveId" clId="{389D68A1-24FC-423B-B5DD-8195EC5F55C7}" dt="2023-10-26T02:52:24.538" v="3372" actId="478"/>
          <ac:cxnSpMkLst>
            <pc:docMk/>
            <pc:sldMk cId="1893828342" sldId="257"/>
            <ac:cxnSpMk id="9" creationId="{229B0443-36A8-EA1B-C8A3-DF7784800765}"/>
          </ac:cxnSpMkLst>
        </pc:cxnChg>
        <pc:cxnChg chg="add mod">
          <ac:chgData name="明阳 阮" userId="a4dcf2889a22c6f9" providerId="LiveId" clId="{389D68A1-24FC-423B-B5DD-8195EC5F55C7}" dt="2023-10-26T07:23:34.680" v="4031" actId="1036"/>
          <ac:cxnSpMkLst>
            <pc:docMk/>
            <pc:sldMk cId="1893828342" sldId="257"/>
            <ac:cxnSpMk id="26" creationId="{12CD8199-34A4-3362-CB4B-1BC08EABB2F6}"/>
          </ac:cxnSpMkLst>
        </pc:cxnChg>
        <pc:cxnChg chg="add mod">
          <ac:chgData name="明阳 阮" userId="a4dcf2889a22c6f9" providerId="LiveId" clId="{389D68A1-24FC-423B-B5DD-8195EC5F55C7}" dt="2023-10-26T07:23:34.680" v="4031" actId="1036"/>
          <ac:cxnSpMkLst>
            <pc:docMk/>
            <pc:sldMk cId="1893828342" sldId="257"/>
            <ac:cxnSpMk id="31" creationId="{3C6F8A78-F13F-C341-861D-0A7556D83A93}"/>
          </ac:cxnSpMkLst>
        </pc:cxnChg>
        <pc:cxnChg chg="add del mod">
          <ac:chgData name="明阳 阮" userId="a4dcf2889a22c6f9" providerId="LiveId" clId="{389D68A1-24FC-423B-B5DD-8195EC5F55C7}" dt="2023-10-26T02:51:04.842" v="3355" actId="478"/>
          <ac:cxnSpMkLst>
            <pc:docMk/>
            <pc:sldMk cId="1893828342" sldId="257"/>
            <ac:cxnSpMk id="39" creationId="{2B42D626-B8D6-1352-4E1D-84576A33016A}"/>
          </ac:cxnSpMkLst>
        </pc:cxnChg>
        <pc:cxnChg chg="add del mod">
          <ac:chgData name="明阳 阮" userId="a4dcf2889a22c6f9" providerId="LiveId" clId="{389D68A1-24FC-423B-B5DD-8195EC5F55C7}" dt="2023-10-25T08:48:33.081" v="2696" actId="478"/>
          <ac:cxnSpMkLst>
            <pc:docMk/>
            <pc:sldMk cId="1893828342" sldId="257"/>
            <ac:cxnSpMk id="50" creationId="{08456C79-3874-268C-63D6-2CFC9A6E2103}"/>
          </ac:cxnSpMkLst>
        </pc:cxnChg>
        <pc:cxnChg chg="add del mod">
          <ac:chgData name="明阳 阮" userId="a4dcf2889a22c6f9" providerId="LiveId" clId="{389D68A1-24FC-423B-B5DD-8195EC5F55C7}" dt="2023-10-25T08:52:17.605" v="2738" actId="478"/>
          <ac:cxnSpMkLst>
            <pc:docMk/>
            <pc:sldMk cId="1893828342" sldId="257"/>
            <ac:cxnSpMk id="61" creationId="{4DDE56D1-1300-CE66-43EA-9E24CA72DADA}"/>
          </ac:cxnSpMkLst>
        </pc:cxnChg>
        <pc:cxnChg chg="add del mod">
          <ac:chgData name="明阳 阮" userId="a4dcf2889a22c6f9" providerId="LiveId" clId="{389D68A1-24FC-423B-B5DD-8195EC5F55C7}" dt="2023-10-26T02:12:16.549" v="3029" actId="478"/>
          <ac:cxnSpMkLst>
            <pc:docMk/>
            <pc:sldMk cId="1893828342" sldId="257"/>
            <ac:cxnSpMk id="64" creationId="{6641C511-2EF5-B4F7-882F-93BAEA9D3127}"/>
          </ac:cxnSpMkLst>
        </pc:cxnChg>
        <pc:cxnChg chg="add del mod">
          <ac:chgData name="明阳 阮" userId="a4dcf2889a22c6f9" providerId="LiveId" clId="{389D68A1-24FC-423B-B5DD-8195EC5F55C7}" dt="2023-10-26T02:12:13.903" v="3028" actId="478"/>
          <ac:cxnSpMkLst>
            <pc:docMk/>
            <pc:sldMk cId="1893828342" sldId="257"/>
            <ac:cxnSpMk id="68" creationId="{27A724AC-6FDF-532F-E720-7D4D5E0C1C5F}"/>
          </ac:cxnSpMkLst>
        </pc:cxnChg>
      </pc:sldChg>
      <pc:sldChg chg="addSp delSp modSp new mod">
        <pc:chgData name="明阳 阮" userId="a4dcf2889a22c6f9" providerId="LiveId" clId="{389D68A1-24FC-423B-B5DD-8195EC5F55C7}" dt="2023-10-26T03:31:28.460" v="3956" actId="20577"/>
        <pc:sldMkLst>
          <pc:docMk/>
          <pc:sldMk cId="797801293" sldId="258"/>
        </pc:sldMkLst>
        <pc:spChg chg="add mod ord">
          <ac:chgData name="明阳 阮" userId="a4dcf2889a22c6f9" providerId="LiveId" clId="{389D68A1-24FC-423B-B5DD-8195EC5F55C7}" dt="2023-10-26T03:13:30.432" v="3604" actId="207"/>
          <ac:spMkLst>
            <pc:docMk/>
            <pc:sldMk cId="797801293" sldId="258"/>
            <ac:spMk id="2" creationId="{4D880AD2-E537-A954-84E4-4A9356395A4A}"/>
          </ac:spMkLst>
        </pc:spChg>
        <pc:spChg chg="add mod">
          <ac:chgData name="明阳 阮" userId="a4dcf2889a22c6f9" providerId="LiveId" clId="{389D68A1-24FC-423B-B5DD-8195EC5F55C7}" dt="2023-10-26T03:11:52.222" v="3585" actId="1076"/>
          <ac:spMkLst>
            <pc:docMk/>
            <pc:sldMk cId="797801293" sldId="258"/>
            <ac:spMk id="3" creationId="{B1299366-59C1-94FA-41F3-12D8FF352B40}"/>
          </ac:spMkLst>
        </pc:spChg>
        <pc:spChg chg="add del mod">
          <ac:chgData name="明阳 阮" userId="a4dcf2889a22c6f9" providerId="LiveId" clId="{389D68A1-24FC-423B-B5DD-8195EC5F55C7}" dt="2023-10-23T03:12:40.534" v="381"/>
          <ac:spMkLst>
            <pc:docMk/>
            <pc:sldMk cId="797801293" sldId="258"/>
            <ac:spMk id="4" creationId="{CCC88D03-0372-F6EE-B54D-83DB62500B09}"/>
          </ac:spMkLst>
        </pc:spChg>
        <pc:spChg chg="add mod">
          <ac:chgData name="明阳 阮" userId="a4dcf2889a22c6f9" providerId="LiveId" clId="{389D68A1-24FC-423B-B5DD-8195EC5F55C7}" dt="2023-10-24T06:29:47.945" v="1869" actId="20577"/>
          <ac:spMkLst>
            <pc:docMk/>
            <pc:sldMk cId="797801293" sldId="258"/>
            <ac:spMk id="4" creationId="{EBA68A24-90FA-FAC0-8501-9F234EAF015A}"/>
          </ac:spMkLst>
        </pc:spChg>
        <pc:spChg chg="add del mod">
          <ac:chgData name="明阳 阮" userId="a4dcf2889a22c6f9" providerId="LiveId" clId="{389D68A1-24FC-423B-B5DD-8195EC5F55C7}" dt="2023-10-23T03:12:40.534" v="381"/>
          <ac:spMkLst>
            <pc:docMk/>
            <pc:sldMk cId="797801293" sldId="258"/>
            <ac:spMk id="5" creationId="{C92E7774-811D-A11A-24F4-FD28025E5910}"/>
          </ac:spMkLst>
        </pc:spChg>
        <pc:spChg chg="add del mod">
          <ac:chgData name="明阳 阮" userId="a4dcf2889a22c6f9" providerId="LiveId" clId="{389D68A1-24FC-423B-B5DD-8195EC5F55C7}" dt="2023-10-26T03:10:16.298" v="3556" actId="478"/>
          <ac:spMkLst>
            <pc:docMk/>
            <pc:sldMk cId="797801293" sldId="258"/>
            <ac:spMk id="6" creationId="{0DE2BD75-EACC-90B3-4723-3A6E9B7286C5}"/>
          </ac:spMkLst>
        </pc:spChg>
        <pc:spChg chg="add del mod">
          <ac:chgData name="明阳 阮" userId="a4dcf2889a22c6f9" providerId="LiveId" clId="{389D68A1-24FC-423B-B5DD-8195EC5F55C7}" dt="2023-10-24T06:55:41.743" v="2047" actId="478"/>
          <ac:spMkLst>
            <pc:docMk/>
            <pc:sldMk cId="797801293" sldId="258"/>
            <ac:spMk id="6" creationId="{2DE42A95-144B-382D-7097-7ADB3E0D8414}"/>
          </ac:spMkLst>
        </pc:spChg>
        <pc:spChg chg="add del mod">
          <ac:chgData name="明阳 阮" userId="a4dcf2889a22c6f9" providerId="LiveId" clId="{389D68A1-24FC-423B-B5DD-8195EC5F55C7}" dt="2023-10-26T01:11:36.726" v="2825"/>
          <ac:spMkLst>
            <pc:docMk/>
            <pc:sldMk cId="797801293" sldId="258"/>
            <ac:spMk id="7" creationId="{721C247A-1660-7123-5896-04F359994B7A}"/>
          </ac:spMkLst>
        </pc:spChg>
        <pc:spChg chg="add del mod">
          <ac:chgData name="明阳 阮" userId="a4dcf2889a22c6f9" providerId="LiveId" clId="{389D68A1-24FC-423B-B5DD-8195EC5F55C7}" dt="2023-10-23T03:12:40.534" v="381"/>
          <ac:spMkLst>
            <pc:docMk/>
            <pc:sldMk cId="797801293" sldId="258"/>
            <ac:spMk id="8" creationId="{0386D198-1470-7520-4BA0-921C21CDE85E}"/>
          </ac:spMkLst>
        </pc:spChg>
        <pc:spChg chg="add mod">
          <ac:chgData name="明阳 阮" userId="a4dcf2889a22c6f9" providerId="LiveId" clId="{389D68A1-24FC-423B-B5DD-8195EC5F55C7}" dt="2023-10-26T03:31:28.460" v="3956" actId="20577"/>
          <ac:spMkLst>
            <pc:docMk/>
            <pc:sldMk cId="797801293" sldId="258"/>
            <ac:spMk id="8" creationId="{1A226054-4BD7-B3FB-4F34-89D6619317F8}"/>
          </ac:spMkLst>
        </pc:spChg>
        <pc:spChg chg="add del mod">
          <ac:chgData name="明阳 阮" userId="a4dcf2889a22c6f9" providerId="LiveId" clId="{389D68A1-24FC-423B-B5DD-8195EC5F55C7}" dt="2023-10-23T03:12:40.534" v="381"/>
          <ac:spMkLst>
            <pc:docMk/>
            <pc:sldMk cId="797801293" sldId="258"/>
            <ac:spMk id="9" creationId="{2001083A-05A3-10D7-0ADF-00A50AE8F80E}"/>
          </ac:spMkLst>
        </pc:spChg>
        <pc:spChg chg="add del mod">
          <ac:chgData name="明阳 阮" userId="a4dcf2889a22c6f9" providerId="LiveId" clId="{389D68A1-24FC-423B-B5DD-8195EC5F55C7}" dt="2023-10-26T02:58:33.705" v="3429" actId="478"/>
          <ac:spMkLst>
            <pc:docMk/>
            <pc:sldMk cId="797801293" sldId="258"/>
            <ac:spMk id="9" creationId="{3B1D678D-B1C5-8E14-7F2E-B835FE21F09C}"/>
          </ac:spMkLst>
        </pc:spChg>
        <pc:spChg chg="add del mod">
          <ac:chgData name="明阳 阮" userId="a4dcf2889a22c6f9" providerId="LiveId" clId="{389D68A1-24FC-423B-B5DD-8195EC5F55C7}" dt="2023-10-23T03:12:40.534" v="381"/>
          <ac:spMkLst>
            <pc:docMk/>
            <pc:sldMk cId="797801293" sldId="258"/>
            <ac:spMk id="11" creationId="{6A9E97CB-3266-804C-DBAB-C1D527B285D9}"/>
          </ac:spMkLst>
        </pc:spChg>
        <pc:spChg chg="add del mod">
          <ac:chgData name="明阳 阮" userId="a4dcf2889a22c6f9" providerId="LiveId" clId="{389D68A1-24FC-423B-B5DD-8195EC5F55C7}" dt="2023-10-26T02:58:33.705" v="3429" actId="478"/>
          <ac:spMkLst>
            <pc:docMk/>
            <pc:sldMk cId="797801293" sldId="258"/>
            <ac:spMk id="12" creationId="{2AF62C18-8BB5-15B1-E459-67BF575C3152}"/>
          </ac:spMkLst>
        </pc:spChg>
        <pc:spChg chg="add del mod">
          <ac:chgData name="明阳 阮" userId="a4dcf2889a22c6f9" providerId="LiveId" clId="{389D68A1-24FC-423B-B5DD-8195EC5F55C7}" dt="2023-10-23T03:12:40.534" v="381"/>
          <ac:spMkLst>
            <pc:docMk/>
            <pc:sldMk cId="797801293" sldId="258"/>
            <ac:spMk id="12" creationId="{46FFE9B6-A2F8-4A7E-B882-1CF8CD95EFFF}"/>
          </ac:spMkLst>
        </pc:spChg>
        <pc:spChg chg="add del mod">
          <ac:chgData name="明阳 阮" userId="a4dcf2889a22c6f9" providerId="LiveId" clId="{389D68A1-24FC-423B-B5DD-8195EC5F55C7}" dt="2023-10-23T03:12:40.534" v="381"/>
          <ac:spMkLst>
            <pc:docMk/>
            <pc:sldMk cId="797801293" sldId="258"/>
            <ac:spMk id="13" creationId="{B2731242-E395-8F73-6DE8-96FD9538ED75}"/>
          </ac:spMkLst>
        </pc:spChg>
        <pc:spChg chg="add del mod">
          <ac:chgData name="明阳 阮" userId="a4dcf2889a22c6f9" providerId="LiveId" clId="{389D68A1-24FC-423B-B5DD-8195EC5F55C7}" dt="2023-10-26T03:11:20.590" v="3576" actId="1076"/>
          <ac:spMkLst>
            <pc:docMk/>
            <pc:sldMk cId="797801293" sldId="258"/>
            <ac:spMk id="15" creationId="{F61AAEB1-93B9-1764-CAB4-4FAC38CF00E7}"/>
          </ac:spMkLst>
        </pc:spChg>
        <pc:spChg chg="add del mod">
          <ac:chgData name="明阳 阮" userId="a4dcf2889a22c6f9" providerId="LiveId" clId="{389D68A1-24FC-423B-B5DD-8195EC5F55C7}" dt="2023-10-23T03:12:40.534" v="381"/>
          <ac:spMkLst>
            <pc:docMk/>
            <pc:sldMk cId="797801293" sldId="258"/>
            <ac:spMk id="16" creationId="{0F40E9FE-0342-A22E-9413-8AC14CC06756}"/>
          </ac:spMkLst>
        </pc:spChg>
        <pc:spChg chg="add del mod">
          <ac:chgData name="明阳 阮" userId="a4dcf2889a22c6f9" providerId="LiveId" clId="{389D68A1-24FC-423B-B5DD-8195EC5F55C7}" dt="2023-10-26T02:58:33.705" v="3429" actId="478"/>
          <ac:spMkLst>
            <pc:docMk/>
            <pc:sldMk cId="797801293" sldId="258"/>
            <ac:spMk id="17" creationId="{12D282FF-2511-39A0-56BB-DDD2AABC8B9D}"/>
          </ac:spMkLst>
        </pc:spChg>
        <pc:spChg chg="add del mod">
          <ac:chgData name="明阳 阮" userId="a4dcf2889a22c6f9" providerId="LiveId" clId="{389D68A1-24FC-423B-B5DD-8195EC5F55C7}" dt="2023-10-23T03:12:40.534" v="381"/>
          <ac:spMkLst>
            <pc:docMk/>
            <pc:sldMk cId="797801293" sldId="258"/>
            <ac:spMk id="17" creationId="{9EC98250-93F1-93C4-7A59-40811405830F}"/>
          </ac:spMkLst>
        </pc:spChg>
        <pc:spChg chg="add del mod ord">
          <ac:chgData name="明阳 阮" userId="a4dcf2889a22c6f9" providerId="LiveId" clId="{389D68A1-24FC-423B-B5DD-8195EC5F55C7}" dt="2023-10-26T02:09:22.374" v="2998" actId="478"/>
          <ac:spMkLst>
            <pc:docMk/>
            <pc:sldMk cId="797801293" sldId="258"/>
            <ac:spMk id="18" creationId="{C6AA72E0-8511-99A7-3CD9-5A3219D44214}"/>
          </ac:spMkLst>
        </pc:spChg>
        <pc:spChg chg="add del mod">
          <ac:chgData name="明阳 阮" userId="a4dcf2889a22c6f9" providerId="LiveId" clId="{389D68A1-24FC-423B-B5DD-8195EC5F55C7}" dt="2023-10-23T03:12:40.534" v="381"/>
          <ac:spMkLst>
            <pc:docMk/>
            <pc:sldMk cId="797801293" sldId="258"/>
            <ac:spMk id="18" creationId="{CA67B864-B16E-74AD-B6C4-970066297AAD}"/>
          </ac:spMkLst>
        </pc:spChg>
        <pc:spChg chg="add del mod">
          <ac:chgData name="明阳 阮" userId="a4dcf2889a22c6f9" providerId="LiveId" clId="{389D68A1-24FC-423B-B5DD-8195EC5F55C7}" dt="2023-10-26T02:58:33.705" v="3429" actId="478"/>
          <ac:spMkLst>
            <pc:docMk/>
            <pc:sldMk cId="797801293" sldId="258"/>
            <ac:spMk id="19" creationId="{2CF676FF-1C39-1F2B-81A5-4C5853B17D48}"/>
          </ac:spMkLst>
        </pc:spChg>
        <pc:spChg chg="add del mod">
          <ac:chgData name="明阳 阮" userId="a4dcf2889a22c6f9" providerId="LiveId" clId="{389D68A1-24FC-423B-B5DD-8195EC5F55C7}" dt="2023-10-23T03:12:40.534" v="381"/>
          <ac:spMkLst>
            <pc:docMk/>
            <pc:sldMk cId="797801293" sldId="258"/>
            <ac:spMk id="19" creationId="{DEFE6354-89BE-1F8C-3B09-D20160D35EAF}"/>
          </ac:spMkLst>
        </pc:spChg>
        <pc:spChg chg="add mod ord">
          <ac:chgData name="明阳 阮" userId="a4dcf2889a22c6f9" providerId="LiveId" clId="{389D68A1-24FC-423B-B5DD-8195EC5F55C7}" dt="2023-10-26T03:12:00.993" v="3587" actId="1076"/>
          <ac:spMkLst>
            <pc:docMk/>
            <pc:sldMk cId="797801293" sldId="258"/>
            <ac:spMk id="20" creationId="{A8FF288F-11D3-5B33-1CF5-60DDD3AEC6C2}"/>
          </ac:spMkLst>
        </pc:spChg>
        <pc:spChg chg="add mod">
          <ac:chgData name="明阳 阮" userId="a4dcf2889a22c6f9" providerId="LiveId" clId="{389D68A1-24FC-423B-B5DD-8195EC5F55C7}" dt="2023-10-26T03:13:04.835" v="3598" actId="403"/>
          <ac:spMkLst>
            <pc:docMk/>
            <pc:sldMk cId="797801293" sldId="258"/>
            <ac:spMk id="21" creationId="{836AF82C-254D-0D79-3868-C2729F04B594}"/>
          </ac:spMkLst>
        </pc:spChg>
        <pc:spChg chg="add mod">
          <ac:chgData name="明阳 阮" userId="a4dcf2889a22c6f9" providerId="LiveId" clId="{389D68A1-24FC-423B-B5DD-8195EC5F55C7}" dt="2023-10-26T03:12:56.923" v="3595" actId="1076"/>
          <ac:spMkLst>
            <pc:docMk/>
            <pc:sldMk cId="797801293" sldId="258"/>
            <ac:spMk id="24" creationId="{10E1C3F6-DA89-2211-B2B4-839B64D29949}"/>
          </ac:spMkLst>
        </pc:spChg>
        <pc:spChg chg="add del mod">
          <ac:chgData name="明阳 阮" userId="a4dcf2889a22c6f9" providerId="LiveId" clId="{389D68A1-24FC-423B-B5DD-8195EC5F55C7}" dt="2023-10-26T02:58:33.705" v="3429" actId="478"/>
          <ac:spMkLst>
            <pc:docMk/>
            <pc:sldMk cId="797801293" sldId="258"/>
            <ac:spMk id="25" creationId="{16590684-7986-8791-1F77-C75C26A61698}"/>
          </ac:spMkLst>
        </pc:spChg>
        <pc:spChg chg="add del mod">
          <ac:chgData name="明阳 阮" userId="a4dcf2889a22c6f9" providerId="LiveId" clId="{389D68A1-24FC-423B-B5DD-8195EC5F55C7}" dt="2023-10-23T03:12:56.160" v="385" actId="478"/>
          <ac:spMkLst>
            <pc:docMk/>
            <pc:sldMk cId="797801293" sldId="258"/>
            <ac:spMk id="25" creationId="{E320923E-1B7E-7C01-50A7-21310E4462A4}"/>
          </ac:spMkLst>
        </pc:spChg>
        <pc:spChg chg="add del mod">
          <ac:chgData name="明阳 阮" userId="a4dcf2889a22c6f9" providerId="LiveId" clId="{389D68A1-24FC-423B-B5DD-8195EC5F55C7}" dt="2023-10-26T02:58:33.705" v="3429" actId="478"/>
          <ac:spMkLst>
            <pc:docMk/>
            <pc:sldMk cId="797801293" sldId="258"/>
            <ac:spMk id="26" creationId="{E8BE997A-5B5D-E021-48A5-AE5E5D373237}"/>
          </ac:spMkLst>
        </pc:spChg>
        <pc:spChg chg="add del mod">
          <ac:chgData name="明阳 阮" userId="a4dcf2889a22c6f9" providerId="LiveId" clId="{389D68A1-24FC-423B-B5DD-8195EC5F55C7}" dt="2023-10-23T03:12:59.177" v="387" actId="478"/>
          <ac:spMkLst>
            <pc:docMk/>
            <pc:sldMk cId="797801293" sldId="258"/>
            <ac:spMk id="27" creationId="{062194EC-ED09-CDBA-5DDB-A89E2365E0D1}"/>
          </ac:spMkLst>
        </pc:spChg>
        <pc:spChg chg="add del mod">
          <ac:chgData name="明阳 阮" userId="a4dcf2889a22c6f9" providerId="LiveId" clId="{389D68A1-24FC-423B-B5DD-8195EC5F55C7}" dt="2023-10-26T03:01:51.384" v="3470" actId="478"/>
          <ac:spMkLst>
            <pc:docMk/>
            <pc:sldMk cId="797801293" sldId="258"/>
            <ac:spMk id="27" creationId="{6D0779B5-96DB-63BA-476D-1FC3CE190D54}"/>
          </ac:spMkLst>
        </pc:spChg>
        <pc:spChg chg="add mod">
          <ac:chgData name="明阳 阮" userId="a4dcf2889a22c6f9" providerId="LiveId" clId="{389D68A1-24FC-423B-B5DD-8195EC5F55C7}" dt="2023-10-26T03:13:26.121" v="3603" actId="1076"/>
          <ac:spMkLst>
            <pc:docMk/>
            <pc:sldMk cId="797801293" sldId="258"/>
            <ac:spMk id="28" creationId="{C2BC1585-9874-AC8A-A7D7-150E2A733159}"/>
          </ac:spMkLst>
        </pc:spChg>
        <pc:spChg chg="add del mod">
          <ac:chgData name="明阳 阮" userId="a4dcf2889a22c6f9" providerId="LiveId" clId="{389D68A1-24FC-423B-B5DD-8195EC5F55C7}" dt="2023-10-26T02:58:33.705" v="3429" actId="478"/>
          <ac:spMkLst>
            <pc:docMk/>
            <pc:sldMk cId="797801293" sldId="258"/>
            <ac:spMk id="29" creationId="{36A1EC4E-EF62-0994-B039-D38A6A77DA80}"/>
          </ac:spMkLst>
        </pc:spChg>
        <pc:spChg chg="add del mod">
          <ac:chgData name="明阳 阮" userId="a4dcf2889a22c6f9" providerId="LiveId" clId="{389D68A1-24FC-423B-B5DD-8195EC5F55C7}" dt="2023-10-23T03:36:22.578" v="628" actId="478"/>
          <ac:spMkLst>
            <pc:docMk/>
            <pc:sldMk cId="797801293" sldId="258"/>
            <ac:spMk id="29" creationId="{49DDC675-EE99-76E8-DB19-EC26B159804C}"/>
          </ac:spMkLst>
        </pc:spChg>
        <pc:spChg chg="add del mod ord">
          <ac:chgData name="明阳 阮" userId="a4dcf2889a22c6f9" providerId="LiveId" clId="{389D68A1-24FC-423B-B5DD-8195EC5F55C7}" dt="2023-10-26T02:57:21.461" v="3426" actId="478"/>
          <ac:spMkLst>
            <pc:docMk/>
            <pc:sldMk cId="797801293" sldId="258"/>
            <ac:spMk id="30" creationId="{66DD5D89-60CC-19CF-1A3F-51305FA07E82}"/>
          </ac:spMkLst>
        </pc:spChg>
        <pc:spChg chg="add del mod ord">
          <ac:chgData name="明阳 阮" userId="a4dcf2889a22c6f9" providerId="LiveId" clId="{389D68A1-24FC-423B-B5DD-8195EC5F55C7}" dt="2023-10-26T02:57:24.111" v="3427" actId="478"/>
          <ac:spMkLst>
            <pc:docMk/>
            <pc:sldMk cId="797801293" sldId="258"/>
            <ac:spMk id="31" creationId="{115543B4-B7F6-6946-E8D0-9FE1E4AEF4C2}"/>
          </ac:spMkLst>
        </pc:spChg>
        <pc:spChg chg="add del mod">
          <ac:chgData name="明阳 阮" userId="a4dcf2889a22c6f9" providerId="LiveId" clId="{389D68A1-24FC-423B-B5DD-8195EC5F55C7}" dt="2023-10-26T03:01:04.128" v="3452" actId="478"/>
          <ac:spMkLst>
            <pc:docMk/>
            <pc:sldMk cId="797801293" sldId="258"/>
            <ac:spMk id="32" creationId="{92B0AB89-ECD2-EACE-0769-7354C04F0A4D}"/>
          </ac:spMkLst>
        </pc:spChg>
        <pc:spChg chg="add del mod">
          <ac:chgData name="明阳 阮" userId="a4dcf2889a22c6f9" providerId="LiveId" clId="{389D68A1-24FC-423B-B5DD-8195EC5F55C7}" dt="2023-10-23T03:35:19.078" v="609" actId="478"/>
          <ac:spMkLst>
            <pc:docMk/>
            <pc:sldMk cId="797801293" sldId="258"/>
            <ac:spMk id="32" creationId="{93B463D2-F2A3-5E23-8214-4DA760518CF0}"/>
          </ac:spMkLst>
        </pc:spChg>
        <pc:spChg chg="add del mod">
          <ac:chgData name="明阳 阮" userId="a4dcf2889a22c6f9" providerId="LiveId" clId="{389D68A1-24FC-423B-B5DD-8195EC5F55C7}" dt="2023-10-23T03:35:39.302" v="615" actId="478"/>
          <ac:spMkLst>
            <pc:docMk/>
            <pc:sldMk cId="797801293" sldId="258"/>
            <ac:spMk id="33" creationId="{2320DBCF-DBD9-BED0-3564-8CF5F55972F5}"/>
          </ac:spMkLst>
        </pc:spChg>
        <pc:spChg chg="add del mod">
          <ac:chgData name="明阳 阮" userId="a4dcf2889a22c6f9" providerId="LiveId" clId="{389D68A1-24FC-423B-B5DD-8195EC5F55C7}" dt="2023-10-26T03:01:08.487" v="3453" actId="478"/>
          <ac:spMkLst>
            <pc:docMk/>
            <pc:sldMk cId="797801293" sldId="258"/>
            <ac:spMk id="33" creationId="{34E74D17-ABB4-6272-21DD-EB8497DFA22B}"/>
          </ac:spMkLst>
        </pc:spChg>
        <pc:spChg chg="add del mod">
          <ac:chgData name="明阳 阮" userId="a4dcf2889a22c6f9" providerId="LiveId" clId="{389D68A1-24FC-423B-B5DD-8195EC5F55C7}" dt="2023-10-23T03:12:54.858" v="384" actId="478"/>
          <ac:spMkLst>
            <pc:docMk/>
            <pc:sldMk cId="797801293" sldId="258"/>
            <ac:spMk id="34" creationId="{B0E38874-712C-832A-9E4F-4D5BE81E1D34}"/>
          </ac:spMkLst>
        </pc:spChg>
        <pc:spChg chg="add del mod">
          <ac:chgData name="明阳 阮" userId="a4dcf2889a22c6f9" providerId="LiveId" clId="{389D68A1-24FC-423B-B5DD-8195EC5F55C7}" dt="2023-10-26T03:01:17.239" v="3455" actId="478"/>
          <ac:spMkLst>
            <pc:docMk/>
            <pc:sldMk cId="797801293" sldId="258"/>
            <ac:spMk id="34" creationId="{B8671473-A59D-3EA7-36A5-1557911DA1E2}"/>
          </ac:spMkLst>
        </pc:spChg>
        <pc:spChg chg="add del mod">
          <ac:chgData name="明阳 阮" userId="a4dcf2889a22c6f9" providerId="LiveId" clId="{389D68A1-24FC-423B-B5DD-8195EC5F55C7}" dt="2023-10-26T03:13:12.576" v="3600" actId="1076"/>
          <ac:spMkLst>
            <pc:docMk/>
            <pc:sldMk cId="797801293" sldId="258"/>
            <ac:spMk id="35" creationId="{4C9251C4-85AE-F956-A573-BB95E64385E8}"/>
          </ac:spMkLst>
        </pc:spChg>
        <pc:spChg chg="add del mod">
          <ac:chgData name="明阳 阮" userId="a4dcf2889a22c6f9" providerId="LiveId" clId="{389D68A1-24FC-423B-B5DD-8195EC5F55C7}" dt="2023-10-23T03:20:38.907" v="476" actId="21"/>
          <ac:spMkLst>
            <pc:docMk/>
            <pc:sldMk cId="797801293" sldId="258"/>
            <ac:spMk id="37" creationId="{40C8945A-C38D-93D5-52E0-BD2F2CE817F6}"/>
          </ac:spMkLst>
        </pc:spChg>
        <pc:spChg chg="add del mod">
          <ac:chgData name="明阳 阮" userId="a4dcf2889a22c6f9" providerId="LiveId" clId="{389D68A1-24FC-423B-B5DD-8195EC5F55C7}" dt="2023-10-23T03:15:58.372" v="444" actId="478"/>
          <ac:spMkLst>
            <pc:docMk/>
            <pc:sldMk cId="797801293" sldId="258"/>
            <ac:spMk id="38" creationId="{7E136732-EEAA-9AB0-B959-2DEA67F45510}"/>
          </ac:spMkLst>
        </pc:spChg>
        <pc:spChg chg="add del mod">
          <ac:chgData name="明阳 阮" userId="a4dcf2889a22c6f9" providerId="LiveId" clId="{389D68A1-24FC-423B-B5DD-8195EC5F55C7}" dt="2023-10-23T03:21:35.961" v="488" actId="478"/>
          <ac:spMkLst>
            <pc:docMk/>
            <pc:sldMk cId="797801293" sldId="258"/>
            <ac:spMk id="39" creationId="{07D86316-CFEF-ED68-ACAE-F6FC7C0B3414}"/>
          </ac:spMkLst>
        </pc:spChg>
        <pc:spChg chg="add del mod">
          <ac:chgData name="明阳 阮" userId="a4dcf2889a22c6f9" providerId="LiveId" clId="{389D68A1-24FC-423B-B5DD-8195EC5F55C7}" dt="2023-10-23T03:17:02.420" v="449" actId="478"/>
          <ac:spMkLst>
            <pc:docMk/>
            <pc:sldMk cId="797801293" sldId="258"/>
            <ac:spMk id="40" creationId="{1884A178-E243-4DE1-E96A-2B4DE2C2E82A}"/>
          </ac:spMkLst>
        </pc:spChg>
        <pc:spChg chg="add del mod">
          <ac:chgData name="明阳 阮" userId="a4dcf2889a22c6f9" providerId="LiveId" clId="{389D68A1-24FC-423B-B5DD-8195EC5F55C7}" dt="2023-10-23T03:17:47.377" v="457" actId="478"/>
          <ac:spMkLst>
            <pc:docMk/>
            <pc:sldMk cId="797801293" sldId="258"/>
            <ac:spMk id="41" creationId="{D695A33F-C9CB-DD74-8AA4-9AFC1FC0D164}"/>
          </ac:spMkLst>
        </pc:spChg>
        <pc:spChg chg="add del mod">
          <ac:chgData name="明阳 阮" userId="a4dcf2889a22c6f9" providerId="LiveId" clId="{389D68A1-24FC-423B-B5DD-8195EC5F55C7}" dt="2023-10-23T03:21:35.961" v="488" actId="478"/>
          <ac:spMkLst>
            <pc:docMk/>
            <pc:sldMk cId="797801293" sldId="258"/>
            <ac:spMk id="42" creationId="{867D0C2F-029A-86CD-40ED-6BF868A0EB6C}"/>
          </ac:spMkLst>
        </pc:spChg>
        <pc:spChg chg="add del mod">
          <ac:chgData name="明阳 阮" userId="a4dcf2889a22c6f9" providerId="LiveId" clId="{389D68A1-24FC-423B-B5DD-8195EC5F55C7}" dt="2023-10-23T03:20:38.907" v="476" actId="21"/>
          <ac:spMkLst>
            <pc:docMk/>
            <pc:sldMk cId="797801293" sldId="258"/>
            <ac:spMk id="43" creationId="{0B4C573B-0CBE-57D9-62D1-0D33EC423095}"/>
          </ac:spMkLst>
        </pc:spChg>
        <pc:spChg chg="add mod">
          <ac:chgData name="明阳 阮" userId="a4dcf2889a22c6f9" providerId="LiveId" clId="{389D68A1-24FC-423B-B5DD-8195EC5F55C7}" dt="2023-10-26T03:13:04.835" v="3598" actId="403"/>
          <ac:spMkLst>
            <pc:docMk/>
            <pc:sldMk cId="797801293" sldId="258"/>
            <ac:spMk id="43" creationId="{31DB4BE4-4F42-7DEA-3EDD-7D53FD9B6696}"/>
          </ac:spMkLst>
        </pc:spChg>
        <pc:spChg chg="add del mod">
          <ac:chgData name="明阳 阮" userId="a4dcf2889a22c6f9" providerId="LiveId" clId="{389D68A1-24FC-423B-B5DD-8195EC5F55C7}" dt="2023-10-23T03:20:38.907" v="476" actId="21"/>
          <ac:spMkLst>
            <pc:docMk/>
            <pc:sldMk cId="797801293" sldId="258"/>
            <ac:spMk id="44" creationId="{714F8AD4-A78B-1A41-73F3-7D73FCFC53A8}"/>
          </ac:spMkLst>
        </pc:spChg>
        <pc:spChg chg="add mod">
          <ac:chgData name="明阳 阮" userId="a4dcf2889a22c6f9" providerId="LiveId" clId="{389D68A1-24FC-423B-B5DD-8195EC5F55C7}" dt="2023-10-26T03:12:48.153" v="3593" actId="403"/>
          <ac:spMkLst>
            <pc:docMk/>
            <pc:sldMk cId="797801293" sldId="258"/>
            <ac:spMk id="44" creationId="{A1EDBE1A-2E92-ECA3-B95A-D15B1D33A7DD}"/>
          </ac:spMkLst>
        </pc:spChg>
        <pc:spChg chg="add del mod">
          <ac:chgData name="明阳 阮" userId="a4dcf2889a22c6f9" providerId="LiveId" clId="{389D68A1-24FC-423B-B5DD-8195EC5F55C7}" dt="2023-10-23T03:20:38.907" v="476" actId="21"/>
          <ac:spMkLst>
            <pc:docMk/>
            <pc:sldMk cId="797801293" sldId="258"/>
            <ac:spMk id="45" creationId="{F697825D-3C90-E0A3-0A24-4540B9F2E64E}"/>
          </ac:spMkLst>
        </pc:spChg>
        <pc:spChg chg="add del mod">
          <ac:chgData name="明阳 阮" userId="a4dcf2889a22c6f9" providerId="LiveId" clId="{389D68A1-24FC-423B-B5DD-8195EC5F55C7}" dt="2023-10-23T03:20:38.907" v="476" actId="21"/>
          <ac:spMkLst>
            <pc:docMk/>
            <pc:sldMk cId="797801293" sldId="258"/>
            <ac:spMk id="46" creationId="{2FF2DF7B-9594-4BDE-27AA-03F4D2379422}"/>
          </ac:spMkLst>
        </pc:spChg>
        <pc:spChg chg="add del mod">
          <ac:chgData name="明阳 阮" userId="a4dcf2889a22c6f9" providerId="LiveId" clId="{389D68A1-24FC-423B-B5DD-8195EC5F55C7}" dt="2023-10-23T03:20:38.907" v="476" actId="21"/>
          <ac:spMkLst>
            <pc:docMk/>
            <pc:sldMk cId="797801293" sldId="258"/>
            <ac:spMk id="48" creationId="{99405CC9-EDEC-DF8B-7D7B-D342257D1CE8}"/>
          </ac:spMkLst>
        </pc:spChg>
        <pc:spChg chg="add del mod">
          <ac:chgData name="明阳 阮" userId="a4dcf2889a22c6f9" providerId="LiveId" clId="{389D68A1-24FC-423B-B5DD-8195EC5F55C7}" dt="2023-10-23T03:20:38.907" v="476" actId="21"/>
          <ac:spMkLst>
            <pc:docMk/>
            <pc:sldMk cId="797801293" sldId="258"/>
            <ac:spMk id="49" creationId="{E16F77EA-F8E7-ADA0-9E3B-B8C35B9EE8E3}"/>
          </ac:spMkLst>
        </pc:spChg>
        <pc:spChg chg="add del mod">
          <ac:chgData name="明阳 阮" userId="a4dcf2889a22c6f9" providerId="LiveId" clId="{389D68A1-24FC-423B-B5DD-8195EC5F55C7}" dt="2023-10-23T03:18:54.162" v="473" actId="478"/>
          <ac:spMkLst>
            <pc:docMk/>
            <pc:sldMk cId="797801293" sldId="258"/>
            <ac:spMk id="50" creationId="{1748E532-2C1C-80B3-AC2C-03AE3B8E63E0}"/>
          </ac:spMkLst>
        </pc:spChg>
        <pc:spChg chg="add del mod">
          <ac:chgData name="明阳 阮" userId="a4dcf2889a22c6f9" providerId="LiveId" clId="{389D68A1-24FC-423B-B5DD-8195EC5F55C7}" dt="2023-10-23T03:20:38.907" v="476" actId="21"/>
          <ac:spMkLst>
            <pc:docMk/>
            <pc:sldMk cId="797801293" sldId="258"/>
            <ac:spMk id="51" creationId="{CB7CC108-C943-68B1-D290-02D732FF3258}"/>
          </ac:spMkLst>
        </pc:spChg>
        <pc:spChg chg="add del mod">
          <ac:chgData name="明阳 阮" userId="a4dcf2889a22c6f9" providerId="LiveId" clId="{389D68A1-24FC-423B-B5DD-8195EC5F55C7}" dt="2023-10-23T03:20:38.907" v="476" actId="21"/>
          <ac:spMkLst>
            <pc:docMk/>
            <pc:sldMk cId="797801293" sldId="258"/>
            <ac:spMk id="52" creationId="{CBB0DDB3-0BE1-726B-B5A2-E4B9255C4393}"/>
          </ac:spMkLst>
        </pc:spChg>
        <pc:spChg chg="add del mod">
          <ac:chgData name="明阳 阮" userId="a4dcf2889a22c6f9" providerId="LiveId" clId="{389D68A1-24FC-423B-B5DD-8195EC5F55C7}" dt="2023-10-23T03:20:38.907" v="476" actId="21"/>
          <ac:spMkLst>
            <pc:docMk/>
            <pc:sldMk cId="797801293" sldId="258"/>
            <ac:spMk id="53" creationId="{5EEDC053-960E-DBF7-ECFF-DA673583EEF4}"/>
          </ac:spMkLst>
        </pc:spChg>
        <pc:spChg chg="add del mod">
          <ac:chgData name="明阳 阮" userId="a4dcf2889a22c6f9" providerId="LiveId" clId="{389D68A1-24FC-423B-B5DD-8195EC5F55C7}" dt="2023-10-23T03:20:38.907" v="476" actId="21"/>
          <ac:spMkLst>
            <pc:docMk/>
            <pc:sldMk cId="797801293" sldId="258"/>
            <ac:spMk id="54" creationId="{866DED86-559E-A34A-31CD-3AAF894B1411}"/>
          </ac:spMkLst>
        </pc:spChg>
        <pc:spChg chg="add del mod">
          <ac:chgData name="明阳 阮" userId="a4dcf2889a22c6f9" providerId="LiveId" clId="{389D68A1-24FC-423B-B5DD-8195EC5F55C7}" dt="2023-10-23T03:20:38.907" v="476" actId="21"/>
          <ac:spMkLst>
            <pc:docMk/>
            <pc:sldMk cId="797801293" sldId="258"/>
            <ac:spMk id="56" creationId="{62B6D363-E195-7A93-AC8A-5446B5F4D8C1}"/>
          </ac:spMkLst>
        </pc:spChg>
        <pc:spChg chg="add del mod">
          <ac:chgData name="明阳 阮" userId="a4dcf2889a22c6f9" providerId="LiveId" clId="{389D68A1-24FC-423B-B5DD-8195EC5F55C7}" dt="2023-10-23T03:20:38.907" v="476" actId="21"/>
          <ac:spMkLst>
            <pc:docMk/>
            <pc:sldMk cId="797801293" sldId="258"/>
            <ac:spMk id="57" creationId="{8B3EB7F0-7C45-F718-75C8-EA81FE2974D2}"/>
          </ac:spMkLst>
        </pc:spChg>
        <pc:spChg chg="add mod">
          <ac:chgData name="明阳 阮" userId="a4dcf2889a22c6f9" providerId="LiveId" clId="{389D68A1-24FC-423B-B5DD-8195EC5F55C7}" dt="2023-10-25T07:21:16.416" v="2139" actId="20577"/>
          <ac:spMkLst>
            <pc:docMk/>
            <pc:sldMk cId="797801293" sldId="258"/>
            <ac:spMk id="58" creationId="{679BF32B-065A-50D5-18E4-658CB212CA93}"/>
          </ac:spMkLst>
        </pc:spChg>
        <pc:spChg chg="add del mod">
          <ac:chgData name="明阳 阮" userId="a4dcf2889a22c6f9" providerId="LiveId" clId="{389D68A1-24FC-423B-B5DD-8195EC5F55C7}" dt="2023-10-23T03:27:14.438" v="569" actId="478"/>
          <ac:spMkLst>
            <pc:docMk/>
            <pc:sldMk cId="797801293" sldId="258"/>
            <ac:spMk id="59" creationId="{FA99F821-231A-F74F-C27E-7E70D65E732C}"/>
          </ac:spMkLst>
        </pc:spChg>
        <pc:spChg chg="add del mod">
          <ac:chgData name="明阳 阮" userId="a4dcf2889a22c6f9" providerId="LiveId" clId="{389D68A1-24FC-423B-B5DD-8195EC5F55C7}" dt="2023-10-23T04:14:50.808" v="681" actId="478"/>
          <ac:spMkLst>
            <pc:docMk/>
            <pc:sldMk cId="797801293" sldId="258"/>
            <ac:spMk id="60" creationId="{84573270-4685-C68B-12A5-BB270549EA61}"/>
          </ac:spMkLst>
        </pc:spChg>
        <pc:spChg chg="add del mod">
          <ac:chgData name="明阳 阮" userId="a4dcf2889a22c6f9" providerId="LiveId" clId="{389D68A1-24FC-423B-B5DD-8195EC5F55C7}" dt="2023-10-23T04:14:38.930" v="661" actId="478"/>
          <ac:spMkLst>
            <pc:docMk/>
            <pc:sldMk cId="797801293" sldId="258"/>
            <ac:spMk id="67" creationId="{3842CB37-1D98-9F32-8D87-4A4CDAFE981C}"/>
          </ac:spMkLst>
        </pc:spChg>
        <pc:spChg chg="add mod">
          <ac:chgData name="明阳 阮" userId="a4dcf2889a22c6f9" providerId="LiveId" clId="{389D68A1-24FC-423B-B5DD-8195EC5F55C7}" dt="2023-10-24T06:29:14.337" v="1835" actId="20577"/>
          <ac:spMkLst>
            <pc:docMk/>
            <pc:sldMk cId="797801293" sldId="258"/>
            <ac:spMk id="68" creationId="{19C727C4-C16F-81DB-6250-84C71890BC73}"/>
          </ac:spMkLst>
        </pc:spChg>
        <pc:spChg chg="add mod">
          <ac:chgData name="明阳 阮" userId="a4dcf2889a22c6f9" providerId="LiveId" clId="{389D68A1-24FC-423B-B5DD-8195EC5F55C7}" dt="2023-10-26T03:15:07.096" v="3684" actId="12"/>
          <ac:spMkLst>
            <pc:docMk/>
            <pc:sldMk cId="797801293" sldId="258"/>
            <ac:spMk id="69" creationId="{F6387344-7FD2-2764-FFCB-1403E0C07395}"/>
          </ac:spMkLst>
        </pc:spChg>
        <pc:spChg chg="add del mod">
          <ac:chgData name="明阳 阮" userId="a4dcf2889a22c6f9" providerId="LiveId" clId="{389D68A1-24FC-423B-B5DD-8195EC5F55C7}" dt="2023-10-26T01:11:38.986" v="2826" actId="478"/>
          <ac:spMkLst>
            <pc:docMk/>
            <pc:sldMk cId="797801293" sldId="258"/>
            <ac:spMk id="70" creationId="{318AA371-AFEF-0E75-CCDD-8978E4B1DBB4}"/>
          </ac:spMkLst>
        </pc:spChg>
        <pc:picChg chg="add del mod">
          <ac:chgData name="明阳 阮" userId="a4dcf2889a22c6f9" providerId="LiveId" clId="{389D68A1-24FC-423B-B5DD-8195EC5F55C7}" dt="2023-10-26T03:10:16.650" v="3557" actId="478"/>
          <ac:picMkLst>
            <pc:docMk/>
            <pc:sldMk cId="797801293" sldId="258"/>
            <ac:picMk id="5" creationId="{F0C2F569-CB7D-39F5-28DE-C83561152763}"/>
          </ac:picMkLst>
        </pc:picChg>
        <pc:picChg chg="add del mod ord">
          <ac:chgData name="明阳 阮" userId="a4dcf2889a22c6f9" providerId="LiveId" clId="{389D68A1-24FC-423B-B5DD-8195EC5F55C7}" dt="2023-10-26T03:11:03.484" v="3571" actId="478"/>
          <ac:picMkLst>
            <pc:docMk/>
            <pc:sldMk cId="797801293" sldId="258"/>
            <ac:picMk id="45" creationId="{2B21F652-E99D-BB4D-EF65-E6FF2F5B77B8}"/>
          </ac:picMkLst>
        </pc:picChg>
        <pc:picChg chg="add mod ord">
          <ac:chgData name="明阳 阮" userId="a4dcf2889a22c6f9" providerId="LiveId" clId="{389D68A1-24FC-423B-B5DD-8195EC5F55C7}" dt="2023-10-26T03:11:14.090" v="3575" actId="1076"/>
          <ac:picMkLst>
            <pc:docMk/>
            <pc:sldMk cId="797801293" sldId="258"/>
            <ac:picMk id="47" creationId="{35723FE9-1EC3-3299-DB11-F6D124DB0762}"/>
          </ac:picMkLst>
        </pc:picChg>
        <pc:picChg chg="add del mod modCrop">
          <ac:chgData name="明阳 阮" userId="a4dcf2889a22c6f9" providerId="LiveId" clId="{389D68A1-24FC-423B-B5DD-8195EC5F55C7}" dt="2023-10-23T03:29:49.392" v="581" actId="21"/>
          <ac:picMkLst>
            <pc:docMk/>
            <pc:sldMk cId="797801293" sldId="258"/>
            <ac:picMk id="62" creationId="{DD2F987E-C6B7-AD73-E23F-30C58AE1DAC7}"/>
          </ac:picMkLst>
        </pc:picChg>
        <pc:cxnChg chg="add del mod">
          <ac:chgData name="明阳 阮" userId="a4dcf2889a22c6f9" providerId="LiveId" clId="{389D68A1-24FC-423B-B5DD-8195EC5F55C7}" dt="2023-10-23T03:12:40.534" v="381"/>
          <ac:cxnSpMkLst>
            <pc:docMk/>
            <pc:sldMk cId="797801293" sldId="258"/>
            <ac:cxnSpMk id="6" creationId="{5110CF40-55BE-89BA-2D34-2B539C27E1AE}"/>
          </ac:cxnSpMkLst>
        </pc:cxnChg>
        <pc:cxnChg chg="add del mod">
          <ac:chgData name="明阳 阮" userId="a4dcf2889a22c6f9" providerId="LiveId" clId="{389D68A1-24FC-423B-B5DD-8195EC5F55C7}" dt="2023-10-23T03:12:40.534" v="381"/>
          <ac:cxnSpMkLst>
            <pc:docMk/>
            <pc:sldMk cId="797801293" sldId="258"/>
            <ac:cxnSpMk id="7" creationId="{064FCF0F-860E-E946-1FAE-E12DCF97A6D1}"/>
          </ac:cxnSpMkLst>
        </pc:cxnChg>
        <pc:cxnChg chg="add del">
          <ac:chgData name="明阳 阮" userId="a4dcf2889a22c6f9" providerId="LiveId" clId="{389D68A1-24FC-423B-B5DD-8195EC5F55C7}" dt="2023-10-24T06:56:01.517" v="2051" actId="478"/>
          <ac:cxnSpMkLst>
            <pc:docMk/>
            <pc:sldMk cId="797801293" sldId="258"/>
            <ac:cxnSpMk id="8" creationId="{2FCCA2A9-71CF-25DB-5197-60095B1CA5FC}"/>
          </ac:cxnSpMkLst>
        </pc:cxnChg>
        <pc:cxnChg chg="add mod">
          <ac:chgData name="明阳 阮" userId="a4dcf2889a22c6f9" providerId="LiveId" clId="{389D68A1-24FC-423B-B5DD-8195EC5F55C7}" dt="2023-10-26T03:11:48.071" v="3583" actId="14100"/>
          <ac:cxnSpMkLst>
            <pc:docMk/>
            <pc:sldMk cId="797801293" sldId="258"/>
            <ac:cxnSpMk id="10" creationId="{570CD87D-65D0-4ABC-EE71-9ABCE475B697}"/>
          </ac:cxnSpMkLst>
        </pc:cxnChg>
        <pc:cxnChg chg="add del mod">
          <ac:chgData name="明阳 阮" userId="a4dcf2889a22c6f9" providerId="LiveId" clId="{389D68A1-24FC-423B-B5DD-8195EC5F55C7}" dt="2023-10-23T03:12:40.534" v="381"/>
          <ac:cxnSpMkLst>
            <pc:docMk/>
            <pc:sldMk cId="797801293" sldId="258"/>
            <ac:cxnSpMk id="10" creationId="{92F20C93-7CED-FD5F-9C13-3F6AA4E026D7}"/>
          </ac:cxnSpMkLst>
        </pc:cxnChg>
        <pc:cxnChg chg="add mod">
          <ac:chgData name="明阳 阮" userId="a4dcf2889a22c6f9" providerId="LiveId" clId="{389D68A1-24FC-423B-B5DD-8195EC5F55C7}" dt="2023-10-26T03:11:50.286" v="3584" actId="14100"/>
          <ac:cxnSpMkLst>
            <pc:docMk/>
            <pc:sldMk cId="797801293" sldId="258"/>
            <ac:cxnSpMk id="11" creationId="{314C23F8-0120-8D6C-C366-EFBF74C2E356}"/>
          </ac:cxnSpMkLst>
        </pc:cxnChg>
        <pc:cxnChg chg="add del mod">
          <ac:chgData name="明阳 阮" userId="a4dcf2889a22c6f9" providerId="LiveId" clId="{389D68A1-24FC-423B-B5DD-8195EC5F55C7}" dt="2023-10-23T03:12:40.534" v="381"/>
          <ac:cxnSpMkLst>
            <pc:docMk/>
            <pc:sldMk cId="797801293" sldId="258"/>
            <ac:cxnSpMk id="14" creationId="{5E8BEE0E-D4C8-56E5-C3C8-9EA82879AF58}"/>
          </ac:cxnSpMkLst>
        </pc:cxnChg>
        <pc:cxnChg chg="add del mod">
          <ac:chgData name="明阳 阮" userId="a4dcf2889a22c6f9" providerId="LiveId" clId="{389D68A1-24FC-423B-B5DD-8195EC5F55C7}" dt="2023-10-26T02:09:32.983" v="3000" actId="478"/>
          <ac:cxnSpMkLst>
            <pc:docMk/>
            <pc:sldMk cId="797801293" sldId="258"/>
            <ac:cxnSpMk id="14" creationId="{FC55E21C-06ED-0243-AC14-6F595F51629B}"/>
          </ac:cxnSpMkLst>
        </pc:cxnChg>
        <pc:cxnChg chg="add del mod">
          <ac:chgData name="明阳 阮" userId="a4dcf2889a22c6f9" providerId="LiveId" clId="{389D68A1-24FC-423B-B5DD-8195EC5F55C7}" dt="2023-10-23T03:12:40.534" v="381"/>
          <ac:cxnSpMkLst>
            <pc:docMk/>
            <pc:sldMk cId="797801293" sldId="258"/>
            <ac:cxnSpMk id="15" creationId="{829FA796-657F-43CF-3F92-CB1F4FEF6CF5}"/>
          </ac:cxnSpMkLst>
        </pc:cxnChg>
        <pc:cxnChg chg="add mod">
          <ac:chgData name="明阳 阮" userId="a4dcf2889a22c6f9" providerId="LiveId" clId="{389D68A1-24FC-423B-B5DD-8195EC5F55C7}" dt="2023-10-26T03:12:59.025" v="3596" actId="1076"/>
          <ac:cxnSpMkLst>
            <pc:docMk/>
            <pc:sldMk cId="797801293" sldId="258"/>
            <ac:cxnSpMk id="22" creationId="{E6B6F740-CECE-9418-6741-D4B1E3594A73}"/>
          </ac:cxnSpMkLst>
        </pc:cxnChg>
        <pc:cxnChg chg="add mod">
          <ac:chgData name="明阳 阮" userId="a4dcf2889a22c6f9" providerId="LiveId" clId="{389D68A1-24FC-423B-B5DD-8195EC5F55C7}" dt="2023-10-26T03:13:24.285" v="3602" actId="1076"/>
          <ac:cxnSpMkLst>
            <pc:docMk/>
            <pc:sldMk cId="797801293" sldId="258"/>
            <ac:cxnSpMk id="23" creationId="{747F8288-3A10-EF4A-4F8C-1873DF227B8E}"/>
          </ac:cxnSpMkLst>
        </pc:cxnChg>
        <pc:cxnChg chg="add del mod">
          <ac:chgData name="明阳 阮" userId="a4dcf2889a22c6f9" providerId="LiveId" clId="{389D68A1-24FC-423B-B5DD-8195EC5F55C7}" dt="2023-10-23T03:13:13.613" v="392" actId="478"/>
          <ac:cxnSpMkLst>
            <pc:docMk/>
            <pc:sldMk cId="797801293" sldId="258"/>
            <ac:cxnSpMk id="26" creationId="{227BCFF6-FFA2-700A-AEA2-03406143C2A9}"/>
          </ac:cxnSpMkLst>
        </pc:cxnChg>
        <pc:cxnChg chg="add del mod">
          <ac:chgData name="明阳 阮" userId="a4dcf2889a22c6f9" providerId="LiveId" clId="{389D68A1-24FC-423B-B5DD-8195EC5F55C7}" dt="2023-10-23T03:13:05.356" v="390" actId="478"/>
          <ac:cxnSpMkLst>
            <pc:docMk/>
            <pc:sldMk cId="797801293" sldId="258"/>
            <ac:cxnSpMk id="30" creationId="{3FA30118-27EF-CB66-5A78-696D0AD00C87}"/>
          </ac:cxnSpMkLst>
        </pc:cxnChg>
        <pc:cxnChg chg="add del mod">
          <ac:chgData name="明阳 阮" userId="a4dcf2889a22c6f9" providerId="LiveId" clId="{389D68A1-24FC-423B-B5DD-8195EC5F55C7}" dt="2023-10-23T03:12:57.471" v="386" actId="478"/>
          <ac:cxnSpMkLst>
            <pc:docMk/>
            <pc:sldMk cId="797801293" sldId="258"/>
            <ac:cxnSpMk id="31" creationId="{26096A58-CB0B-8467-3375-39F7F29025C1}"/>
          </ac:cxnSpMkLst>
        </pc:cxnChg>
        <pc:cxnChg chg="add mod">
          <ac:chgData name="明阳 阮" userId="a4dcf2889a22c6f9" providerId="LiveId" clId="{389D68A1-24FC-423B-B5DD-8195EC5F55C7}" dt="2023-10-26T03:13:15.244" v="3601" actId="1076"/>
          <ac:cxnSpMkLst>
            <pc:docMk/>
            <pc:sldMk cId="797801293" sldId="258"/>
            <ac:cxnSpMk id="36" creationId="{49624380-2F57-CACF-A8D7-3A65D68D67AE}"/>
          </ac:cxnSpMkLst>
        </pc:cxnChg>
        <pc:cxnChg chg="add del mod">
          <ac:chgData name="明阳 阮" userId="a4dcf2889a22c6f9" providerId="LiveId" clId="{389D68A1-24FC-423B-B5DD-8195EC5F55C7}" dt="2023-10-23T03:20:38.907" v="476" actId="21"/>
          <ac:cxnSpMkLst>
            <pc:docMk/>
            <pc:sldMk cId="797801293" sldId="258"/>
            <ac:cxnSpMk id="47" creationId="{5A1A4C17-BF3F-F419-BAB5-8FAE4BF5AE40}"/>
          </ac:cxnSpMkLst>
        </pc:cxnChg>
        <pc:cxnChg chg="add del mod">
          <ac:chgData name="明阳 阮" userId="a4dcf2889a22c6f9" providerId="LiveId" clId="{389D68A1-24FC-423B-B5DD-8195EC5F55C7}" dt="2023-10-23T03:20:38.907" v="476" actId="21"/>
          <ac:cxnSpMkLst>
            <pc:docMk/>
            <pc:sldMk cId="797801293" sldId="258"/>
            <ac:cxnSpMk id="55" creationId="{89149EE7-B1A6-4EBE-E874-73FDDAD1036A}"/>
          </ac:cxnSpMkLst>
        </pc:cxnChg>
      </pc:sldChg>
      <pc:sldChg chg="addSp delSp modSp new mod ord">
        <pc:chgData name="明阳 阮" userId="a4dcf2889a22c6f9" providerId="LiveId" clId="{389D68A1-24FC-423B-B5DD-8195EC5F55C7}" dt="2023-10-26T03:08:37.885" v="3551"/>
        <pc:sldMkLst>
          <pc:docMk/>
          <pc:sldMk cId="3201725807" sldId="259"/>
        </pc:sldMkLst>
        <pc:spChg chg="add mod">
          <ac:chgData name="明阳 阮" userId="a4dcf2889a22c6f9" providerId="LiveId" clId="{389D68A1-24FC-423B-B5DD-8195EC5F55C7}" dt="2023-10-26T01:11:46.583" v="2829"/>
          <ac:spMkLst>
            <pc:docMk/>
            <pc:sldMk cId="3201725807" sldId="259"/>
            <ac:spMk id="2" creationId="{02F56F8C-FB99-A29E-64E5-5717D4F46B3D}"/>
          </ac:spMkLst>
        </pc:spChg>
        <pc:spChg chg="add del mod">
          <ac:chgData name="明阳 阮" userId="a4dcf2889a22c6f9" providerId="LiveId" clId="{389D68A1-24FC-423B-B5DD-8195EC5F55C7}" dt="2023-10-23T03:20:49.201" v="479" actId="478"/>
          <ac:spMkLst>
            <pc:docMk/>
            <pc:sldMk cId="3201725807" sldId="259"/>
            <ac:spMk id="2" creationId="{3B6D3EA6-0980-908E-451A-99BCBA2EBB26}"/>
          </ac:spMkLst>
        </pc:spChg>
        <pc:spChg chg="add del mod">
          <ac:chgData name="明阳 阮" userId="a4dcf2889a22c6f9" providerId="LiveId" clId="{389D68A1-24FC-423B-B5DD-8195EC5F55C7}" dt="2023-10-25T08:57:05.390" v="2787"/>
          <ac:spMkLst>
            <pc:docMk/>
            <pc:sldMk cId="3201725807" sldId="259"/>
            <ac:spMk id="2" creationId="{EC850661-6E86-D2D2-AB83-CCEB3C75C4F7}"/>
          </ac:spMkLst>
        </pc:spChg>
        <pc:spChg chg="add mod">
          <ac:chgData name="明阳 阮" userId="a4dcf2889a22c6f9" providerId="LiveId" clId="{389D68A1-24FC-423B-B5DD-8195EC5F55C7}" dt="2023-10-23T04:28:11.962" v="1296" actId="1035"/>
          <ac:spMkLst>
            <pc:docMk/>
            <pc:sldMk cId="3201725807" sldId="259"/>
            <ac:spMk id="3" creationId="{0098309C-F60D-A64D-4497-96A9166A4418}"/>
          </ac:spMkLst>
        </pc:spChg>
        <pc:spChg chg="add mod">
          <ac:chgData name="明阳 阮" userId="a4dcf2889a22c6f9" providerId="LiveId" clId="{389D68A1-24FC-423B-B5DD-8195EC5F55C7}" dt="2023-10-26T03:07:55.700" v="3549" actId="207"/>
          <ac:spMkLst>
            <pc:docMk/>
            <pc:sldMk cId="3201725807" sldId="259"/>
            <ac:spMk id="4" creationId="{0713386E-3D87-F6E5-800D-3A2CD6834303}"/>
          </ac:spMkLst>
        </pc:spChg>
        <pc:spChg chg="add mod">
          <ac:chgData name="明阳 阮" userId="a4dcf2889a22c6f9" providerId="LiveId" clId="{389D68A1-24FC-423B-B5DD-8195EC5F55C7}" dt="2023-10-23T04:28:11.962" v="1296" actId="1035"/>
          <ac:spMkLst>
            <pc:docMk/>
            <pc:sldMk cId="3201725807" sldId="259"/>
            <ac:spMk id="5" creationId="{89B44676-E98A-C75E-0DFB-AADCBF578DFE}"/>
          </ac:spMkLst>
        </pc:spChg>
        <pc:spChg chg="add mod">
          <ac:chgData name="明阳 阮" userId="a4dcf2889a22c6f9" providerId="LiveId" clId="{389D68A1-24FC-423B-B5DD-8195EC5F55C7}" dt="2023-10-26T03:07:51.112" v="3548" actId="207"/>
          <ac:spMkLst>
            <pc:docMk/>
            <pc:sldMk cId="3201725807" sldId="259"/>
            <ac:spMk id="6" creationId="{139A5E12-0D23-33FA-6A96-EC99AA1AD0BD}"/>
          </ac:spMkLst>
        </pc:spChg>
        <pc:spChg chg="add mod">
          <ac:chgData name="明阳 阮" userId="a4dcf2889a22c6f9" providerId="LiveId" clId="{389D68A1-24FC-423B-B5DD-8195EC5F55C7}" dt="2023-10-23T04:28:11.962" v="1296" actId="1035"/>
          <ac:spMkLst>
            <pc:docMk/>
            <pc:sldMk cId="3201725807" sldId="259"/>
            <ac:spMk id="8" creationId="{688B5EEE-8CAB-33BE-D7A1-7C66AFD09785}"/>
          </ac:spMkLst>
        </pc:spChg>
        <pc:spChg chg="add mod">
          <ac:chgData name="明阳 阮" userId="a4dcf2889a22c6f9" providerId="LiveId" clId="{389D68A1-24FC-423B-B5DD-8195EC5F55C7}" dt="2023-10-23T04:28:11.962" v="1296" actId="1035"/>
          <ac:spMkLst>
            <pc:docMk/>
            <pc:sldMk cId="3201725807" sldId="259"/>
            <ac:spMk id="9" creationId="{F1E0D209-5930-91CE-BC84-E8C771DFC13D}"/>
          </ac:spMkLst>
        </pc:spChg>
        <pc:spChg chg="add del mod">
          <ac:chgData name="明阳 阮" userId="a4dcf2889a22c6f9" providerId="LiveId" clId="{389D68A1-24FC-423B-B5DD-8195EC5F55C7}" dt="2023-10-23T03:22:55.191" v="500" actId="478"/>
          <ac:spMkLst>
            <pc:docMk/>
            <pc:sldMk cId="3201725807" sldId="259"/>
            <ac:spMk id="10" creationId="{52C927CD-2492-A5A0-16FA-88C9D7D883F7}"/>
          </ac:spMkLst>
        </pc:spChg>
        <pc:spChg chg="add mod">
          <ac:chgData name="明阳 阮" userId="a4dcf2889a22c6f9" providerId="LiveId" clId="{389D68A1-24FC-423B-B5DD-8195EC5F55C7}" dt="2023-10-25T08:57:15.790" v="2804" actId="20577"/>
          <ac:spMkLst>
            <pc:docMk/>
            <pc:sldMk cId="3201725807" sldId="259"/>
            <ac:spMk id="10" creationId="{E37A0931-9E93-2FF7-561B-E949B1C28A74}"/>
          </ac:spMkLst>
        </pc:spChg>
        <pc:spChg chg="add mod">
          <ac:chgData name="明阳 阮" userId="a4dcf2889a22c6f9" providerId="LiveId" clId="{389D68A1-24FC-423B-B5DD-8195EC5F55C7}" dt="2023-10-26T03:06:57.116" v="3544" actId="207"/>
          <ac:spMkLst>
            <pc:docMk/>
            <pc:sldMk cId="3201725807" sldId="259"/>
            <ac:spMk id="11" creationId="{CBC1A570-59EF-0490-D476-366281C00381}"/>
          </ac:spMkLst>
        </pc:spChg>
        <pc:spChg chg="add mod ord">
          <ac:chgData name="明阳 阮" userId="a4dcf2889a22c6f9" providerId="LiveId" clId="{389D68A1-24FC-423B-B5DD-8195EC5F55C7}" dt="2023-10-26T01:55:59.096" v="2935" actId="20577"/>
          <ac:spMkLst>
            <pc:docMk/>
            <pc:sldMk cId="3201725807" sldId="259"/>
            <ac:spMk id="12" creationId="{F038348A-D60B-B86A-564E-7EF05819C350}"/>
          </ac:spMkLst>
        </pc:spChg>
        <pc:spChg chg="add mod">
          <ac:chgData name="明阳 阮" userId="a4dcf2889a22c6f9" providerId="LiveId" clId="{389D68A1-24FC-423B-B5DD-8195EC5F55C7}" dt="2023-10-26T03:06:46.302" v="3543" actId="207"/>
          <ac:spMkLst>
            <pc:docMk/>
            <pc:sldMk cId="3201725807" sldId="259"/>
            <ac:spMk id="13" creationId="{74AA54DD-C59C-AD7E-3C1D-61A86DD3398A}"/>
          </ac:spMkLst>
        </pc:spChg>
        <pc:spChg chg="add mod">
          <ac:chgData name="明阳 阮" userId="a4dcf2889a22c6f9" providerId="LiveId" clId="{389D68A1-24FC-423B-B5DD-8195EC5F55C7}" dt="2023-10-23T04:28:11.962" v="1296" actId="1035"/>
          <ac:spMkLst>
            <pc:docMk/>
            <pc:sldMk cId="3201725807" sldId="259"/>
            <ac:spMk id="15" creationId="{6639A8ED-A53B-970E-38D2-6E14DD8F9F6E}"/>
          </ac:spMkLst>
        </pc:spChg>
        <pc:spChg chg="add mod">
          <ac:chgData name="明阳 阮" userId="a4dcf2889a22c6f9" providerId="LiveId" clId="{389D68A1-24FC-423B-B5DD-8195EC5F55C7}" dt="2023-10-23T04:28:11.962" v="1296" actId="1035"/>
          <ac:spMkLst>
            <pc:docMk/>
            <pc:sldMk cId="3201725807" sldId="259"/>
            <ac:spMk id="16" creationId="{463AB41A-AB1A-9273-F0D5-B2C4B35E8C2B}"/>
          </ac:spMkLst>
        </pc:spChg>
        <pc:spChg chg="add del mod">
          <ac:chgData name="明阳 阮" userId="a4dcf2889a22c6f9" providerId="LiveId" clId="{389D68A1-24FC-423B-B5DD-8195EC5F55C7}" dt="2023-10-25T08:57:06.979" v="2788" actId="478"/>
          <ac:spMkLst>
            <pc:docMk/>
            <pc:sldMk cId="3201725807" sldId="259"/>
            <ac:spMk id="17" creationId="{AF7D8635-5B67-0977-1BB3-4EA7A977A15B}"/>
          </ac:spMkLst>
        </pc:spChg>
        <pc:spChg chg="add mod">
          <ac:chgData name="明阳 阮" userId="a4dcf2889a22c6f9" providerId="LiveId" clId="{389D68A1-24FC-423B-B5DD-8195EC5F55C7}" dt="2023-10-24T06:44:30.352" v="2024" actId="1076"/>
          <ac:spMkLst>
            <pc:docMk/>
            <pc:sldMk cId="3201725807" sldId="259"/>
            <ac:spMk id="18" creationId="{D8DB7BE6-8413-BA1B-5E6D-5F2EDF47C557}"/>
          </ac:spMkLst>
        </pc:spChg>
        <pc:spChg chg="add del mod">
          <ac:chgData name="明阳 阮" userId="a4dcf2889a22c6f9" providerId="LiveId" clId="{389D68A1-24FC-423B-B5DD-8195EC5F55C7}" dt="2023-10-23T03:21:21.753" v="485" actId="478"/>
          <ac:spMkLst>
            <pc:docMk/>
            <pc:sldMk cId="3201725807" sldId="259"/>
            <ac:spMk id="18" creationId="{FEDDF7FC-D669-A0F5-727D-73D1CEC69F67}"/>
          </ac:spMkLst>
        </pc:spChg>
        <pc:spChg chg="add mod">
          <ac:chgData name="明阳 阮" userId="a4dcf2889a22c6f9" providerId="LiveId" clId="{389D68A1-24FC-423B-B5DD-8195EC5F55C7}" dt="2023-10-23T04:28:11.962" v="1296" actId="1035"/>
          <ac:spMkLst>
            <pc:docMk/>
            <pc:sldMk cId="3201725807" sldId="259"/>
            <ac:spMk id="19" creationId="{AE58E0E0-363E-8D58-F559-EE5D763C0711}"/>
          </ac:spMkLst>
        </pc:spChg>
        <pc:spChg chg="add mod">
          <ac:chgData name="明阳 阮" userId="a4dcf2889a22c6f9" providerId="LiveId" clId="{389D68A1-24FC-423B-B5DD-8195EC5F55C7}" dt="2023-10-23T04:28:11.962" v="1296" actId="1035"/>
          <ac:spMkLst>
            <pc:docMk/>
            <pc:sldMk cId="3201725807" sldId="259"/>
            <ac:spMk id="22" creationId="{77BF3E54-E5C3-DC94-BE1D-6CC67D00D3C9}"/>
          </ac:spMkLst>
        </pc:spChg>
        <pc:spChg chg="add mod">
          <ac:chgData name="明阳 阮" userId="a4dcf2889a22c6f9" providerId="LiveId" clId="{389D68A1-24FC-423B-B5DD-8195EC5F55C7}" dt="2023-10-26T03:07:05.483" v="3545" actId="207"/>
          <ac:spMkLst>
            <pc:docMk/>
            <pc:sldMk cId="3201725807" sldId="259"/>
            <ac:spMk id="23" creationId="{E888E348-8933-7B5C-49FD-755501BF78A1}"/>
          </ac:spMkLst>
        </pc:spChg>
        <pc:spChg chg="add mod">
          <ac:chgData name="明阳 阮" userId="a4dcf2889a22c6f9" providerId="LiveId" clId="{389D68A1-24FC-423B-B5DD-8195EC5F55C7}" dt="2023-10-26T03:06:45.769" v="3542" actId="207"/>
          <ac:spMkLst>
            <pc:docMk/>
            <pc:sldMk cId="3201725807" sldId="259"/>
            <ac:spMk id="24" creationId="{FDA1C4BA-1D11-2733-A9AC-540EA6990120}"/>
          </ac:spMkLst>
        </pc:spChg>
        <pc:spChg chg="add mod">
          <ac:chgData name="明阳 阮" userId="a4dcf2889a22c6f9" providerId="LiveId" clId="{389D68A1-24FC-423B-B5DD-8195EC5F55C7}" dt="2023-10-23T04:28:11.962" v="1296" actId="1035"/>
          <ac:spMkLst>
            <pc:docMk/>
            <pc:sldMk cId="3201725807" sldId="259"/>
            <ac:spMk id="26" creationId="{54D1DFAC-48FB-62B7-FFB3-DD940095707C}"/>
          </ac:spMkLst>
        </pc:spChg>
        <pc:spChg chg="add mod">
          <ac:chgData name="明阳 阮" userId="a4dcf2889a22c6f9" providerId="LiveId" clId="{389D68A1-24FC-423B-B5DD-8195EC5F55C7}" dt="2023-10-23T04:28:11.962" v="1296" actId="1035"/>
          <ac:spMkLst>
            <pc:docMk/>
            <pc:sldMk cId="3201725807" sldId="259"/>
            <ac:spMk id="27" creationId="{21D81905-FED0-A79F-106A-104A122EBF37}"/>
          </ac:spMkLst>
        </pc:spChg>
        <pc:spChg chg="add mod">
          <ac:chgData name="明阳 阮" userId="a4dcf2889a22c6f9" providerId="LiveId" clId="{389D68A1-24FC-423B-B5DD-8195EC5F55C7}" dt="2023-10-25T08:55:50.696" v="2779" actId="1076"/>
          <ac:spMkLst>
            <pc:docMk/>
            <pc:sldMk cId="3201725807" sldId="259"/>
            <ac:spMk id="28" creationId="{D9AFD9A5-BB7F-8B8B-34FA-A8FDAD790BD1}"/>
          </ac:spMkLst>
        </pc:spChg>
        <pc:spChg chg="add del mod">
          <ac:chgData name="明阳 阮" userId="a4dcf2889a22c6f9" providerId="LiveId" clId="{389D68A1-24FC-423B-B5DD-8195EC5F55C7}" dt="2023-10-23T04:21:00.799" v="894" actId="478"/>
          <ac:spMkLst>
            <pc:docMk/>
            <pc:sldMk cId="3201725807" sldId="259"/>
            <ac:spMk id="29" creationId="{8B139622-BFC0-C918-E2C9-28756073B0AA}"/>
          </ac:spMkLst>
        </pc:spChg>
        <pc:spChg chg="add mod">
          <ac:chgData name="明阳 阮" userId="a4dcf2889a22c6f9" providerId="LiveId" clId="{389D68A1-24FC-423B-B5DD-8195EC5F55C7}" dt="2023-10-26T02:21:00.960" v="3206" actId="20577"/>
          <ac:spMkLst>
            <pc:docMk/>
            <pc:sldMk cId="3201725807" sldId="259"/>
            <ac:spMk id="30" creationId="{9FFAD867-0EE9-D0CC-E693-E08AF68EEFBB}"/>
          </ac:spMkLst>
        </pc:spChg>
        <pc:spChg chg="add del mod">
          <ac:chgData name="明阳 阮" userId="a4dcf2889a22c6f9" providerId="LiveId" clId="{389D68A1-24FC-423B-B5DD-8195EC5F55C7}" dt="2023-10-26T01:11:44.659" v="2828" actId="478"/>
          <ac:spMkLst>
            <pc:docMk/>
            <pc:sldMk cId="3201725807" sldId="259"/>
            <ac:spMk id="31" creationId="{0C21EB6A-DB5F-9CDD-6808-E22FABFD191A}"/>
          </ac:spMkLst>
        </pc:spChg>
        <pc:spChg chg="add mod">
          <ac:chgData name="明阳 阮" userId="a4dcf2889a22c6f9" providerId="LiveId" clId="{389D68A1-24FC-423B-B5DD-8195EC5F55C7}" dt="2023-10-24T06:44:21.035" v="2023" actId="1076"/>
          <ac:spMkLst>
            <pc:docMk/>
            <pc:sldMk cId="3201725807" sldId="259"/>
            <ac:spMk id="32" creationId="{C7BCC147-5ACC-1DD8-3589-B958011A5496}"/>
          </ac:spMkLst>
        </pc:spChg>
        <pc:cxnChg chg="add mod">
          <ac:chgData name="明阳 阮" userId="a4dcf2889a22c6f9" providerId="LiveId" clId="{389D68A1-24FC-423B-B5DD-8195EC5F55C7}" dt="2023-10-23T04:28:11.962" v="1296" actId="1035"/>
          <ac:cxnSpMkLst>
            <pc:docMk/>
            <pc:sldMk cId="3201725807" sldId="259"/>
            <ac:cxnSpMk id="7" creationId="{58DC0279-B531-3393-DBC5-46F9E1214308}"/>
          </ac:cxnSpMkLst>
        </pc:cxnChg>
        <pc:cxnChg chg="add del">
          <ac:chgData name="明阳 阮" userId="a4dcf2889a22c6f9" providerId="LiveId" clId="{389D68A1-24FC-423B-B5DD-8195EC5F55C7}" dt="2023-10-24T06:33:26.868" v="2008" actId="11529"/>
          <ac:cxnSpMkLst>
            <pc:docMk/>
            <pc:sldMk cId="3201725807" sldId="259"/>
            <ac:cxnSpMk id="10" creationId="{D7395555-0D67-8EE4-559C-B2FEB2C628F3}"/>
          </ac:cxnSpMkLst>
        </pc:cxnChg>
        <pc:cxnChg chg="add mod">
          <ac:chgData name="明阳 阮" userId="a4dcf2889a22c6f9" providerId="LiveId" clId="{389D68A1-24FC-423B-B5DD-8195EC5F55C7}" dt="2023-10-23T04:28:11.962" v="1296" actId="1035"/>
          <ac:cxnSpMkLst>
            <pc:docMk/>
            <pc:sldMk cId="3201725807" sldId="259"/>
            <ac:cxnSpMk id="14" creationId="{81F3C7A8-31E8-F23A-C255-0E65679E9AC6}"/>
          </ac:cxnSpMkLst>
        </pc:cxnChg>
        <pc:cxnChg chg="add del">
          <ac:chgData name="明阳 阮" userId="a4dcf2889a22c6f9" providerId="LiveId" clId="{389D68A1-24FC-423B-B5DD-8195EC5F55C7}" dt="2023-10-23T03:23:31.517" v="506" actId="478"/>
          <ac:cxnSpMkLst>
            <pc:docMk/>
            <pc:sldMk cId="3201725807" sldId="259"/>
            <ac:cxnSpMk id="21" creationId="{8D2784B5-785F-771F-9DF9-1A53AA7A8449}"/>
          </ac:cxnSpMkLst>
        </pc:cxnChg>
        <pc:cxnChg chg="add mod">
          <ac:chgData name="明阳 阮" userId="a4dcf2889a22c6f9" providerId="LiveId" clId="{389D68A1-24FC-423B-B5DD-8195EC5F55C7}" dt="2023-10-23T04:28:11.962" v="1296" actId="1035"/>
          <ac:cxnSpMkLst>
            <pc:docMk/>
            <pc:sldMk cId="3201725807" sldId="259"/>
            <ac:cxnSpMk id="25" creationId="{3D1A254D-1006-BF6A-6409-2975DE248958}"/>
          </ac:cxnSpMkLst>
        </pc:cxnChg>
      </pc:sldChg>
      <pc:sldChg chg="addSp delSp modSp add mod ord">
        <pc:chgData name="明阳 阮" userId="a4dcf2889a22c6f9" providerId="LiveId" clId="{389D68A1-24FC-423B-B5DD-8195EC5F55C7}" dt="2023-10-25T08:40:38.779" v="2578"/>
        <pc:sldMkLst>
          <pc:docMk/>
          <pc:sldMk cId="556811075" sldId="260"/>
        </pc:sldMkLst>
        <pc:spChg chg="mod">
          <ac:chgData name="明阳 阮" userId="a4dcf2889a22c6f9" providerId="LiveId" clId="{389D68A1-24FC-423B-B5DD-8195EC5F55C7}" dt="2023-10-25T07:37:32.382" v="2201" actId="1076"/>
          <ac:spMkLst>
            <pc:docMk/>
            <pc:sldMk cId="556811075" sldId="260"/>
            <ac:spMk id="3" creationId="{00853866-167B-87E3-E0BD-8494D71EC976}"/>
          </ac:spMkLst>
        </pc:spChg>
        <pc:spChg chg="mod">
          <ac:chgData name="明阳 阮" userId="a4dcf2889a22c6f9" providerId="LiveId" clId="{389D68A1-24FC-423B-B5DD-8195EC5F55C7}" dt="2023-10-25T07:45:31.148" v="2343" actId="1076"/>
          <ac:spMkLst>
            <pc:docMk/>
            <pc:sldMk cId="556811075" sldId="260"/>
            <ac:spMk id="4" creationId="{B55AA1C3-2D61-59B4-7CE5-F0EC966390BB}"/>
          </ac:spMkLst>
        </pc:spChg>
        <pc:spChg chg="del mod">
          <ac:chgData name="明阳 阮" userId="a4dcf2889a22c6f9" providerId="LiveId" clId="{389D68A1-24FC-423B-B5DD-8195EC5F55C7}" dt="2023-10-25T07:44:34.636" v="2342" actId="478"/>
          <ac:spMkLst>
            <pc:docMk/>
            <pc:sldMk cId="556811075" sldId="260"/>
            <ac:spMk id="6" creationId="{21896B62-7E22-FCEB-C86E-72C379C0E603}"/>
          </ac:spMkLst>
        </pc:spChg>
        <pc:spChg chg="add mod">
          <ac:chgData name="明阳 阮" userId="a4dcf2889a22c6f9" providerId="LiveId" clId="{389D68A1-24FC-423B-B5DD-8195EC5F55C7}" dt="2023-10-25T07:45:53.236" v="2348" actId="1076"/>
          <ac:spMkLst>
            <pc:docMk/>
            <pc:sldMk cId="556811075" sldId="260"/>
            <ac:spMk id="7" creationId="{1800DDD2-F87F-84F5-D2E4-29E8355B23C3}"/>
          </ac:spMkLst>
        </pc:spChg>
        <pc:spChg chg="add mod">
          <ac:chgData name="明阳 阮" userId="a4dcf2889a22c6f9" providerId="LiveId" clId="{389D68A1-24FC-423B-B5DD-8195EC5F55C7}" dt="2023-10-25T07:38:41.612" v="2230" actId="1076"/>
          <ac:spMkLst>
            <pc:docMk/>
            <pc:sldMk cId="556811075" sldId="260"/>
            <ac:spMk id="8" creationId="{90594CA0-8AD3-ECA3-6B51-ED9C692119AD}"/>
          </ac:spMkLst>
        </pc:spChg>
        <pc:spChg chg="add del mod">
          <ac:chgData name="明阳 阮" userId="a4dcf2889a22c6f9" providerId="LiveId" clId="{389D68A1-24FC-423B-B5DD-8195EC5F55C7}" dt="2023-10-25T07:38:11.673" v="2221" actId="478"/>
          <ac:spMkLst>
            <pc:docMk/>
            <pc:sldMk cId="556811075" sldId="260"/>
            <ac:spMk id="10" creationId="{1A7CA0A7-445C-4A89-1BA1-8BF9A81FE1D5}"/>
          </ac:spMkLst>
        </pc:spChg>
        <pc:spChg chg="add del mod">
          <ac:chgData name="明阳 阮" userId="a4dcf2889a22c6f9" providerId="LiveId" clId="{389D68A1-24FC-423B-B5DD-8195EC5F55C7}" dt="2023-10-25T07:38:12.919" v="2222" actId="478"/>
          <ac:spMkLst>
            <pc:docMk/>
            <pc:sldMk cId="556811075" sldId="260"/>
            <ac:spMk id="11" creationId="{4440BD33-725F-01CF-3B0E-3881F27E20C1}"/>
          </ac:spMkLst>
        </pc:spChg>
        <pc:spChg chg="add del mod">
          <ac:chgData name="明阳 阮" userId="a4dcf2889a22c6f9" providerId="LiveId" clId="{389D68A1-24FC-423B-B5DD-8195EC5F55C7}" dt="2023-10-25T07:38:14.240" v="2223" actId="478"/>
          <ac:spMkLst>
            <pc:docMk/>
            <pc:sldMk cId="556811075" sldId="260"/>
            <ac:spMk id="12" creationId="{9F3B2762-6963-6A57-0590-05CC06EE50DC}"/>
          </ac:spMkLst>
        </pc:spChg>
        <pc:spChg chg="del">
          <ac:chgData name="明阳 阮" userId="a4dcf2889a22c6f9" providerId="LiveId" clId="{389D68A1-24FC-423B-B5DD-8195EC5F55C7}" dt="2023-10-25T07:37:10.505" v="2196" actId="478"/>
          <ac:spMkLst>
            <pc:docMk/>
            <pc:sldMk cId="556811075" sldId="260"/>
            <ac:spMk id="13" creationId="{A7EB5FFD-7205-5D15-4571-146405DAB754}"/>
          </ac:spMkLst>
        </pc:spChg>
        <pc:spChg chg="add del mod">
          <ac:chgData name="明阳 阮" userId="a4dcf2889a22c6f9" providerId="LiveId" clId="{389D68A1-24FC-423B-B5DD-8195EC5F55C7}" dt="2023-10-25T07:41:46.680" v="2284" actId="478"/>
          <ac:spMkLst>
            <pc:docMk/>
            <pc:sldMk cId="556811075" sldId="260"/>
            <ac:spMk id="14" creationId="{4ECC0554-A3F1-2014-264A-FFEFCA159C38}"/>
          </ac:spMkLst>
        </pc:spChg>
        <pc:spChg chg="del mod">
          <ac:chgData name="明阳 阮" userId="a4dcf2889a22c6f9" providerId="LiveId" clId="{389D68A1-24FC-423B-B5DD-8195EC5F55C7}" dt="2023-10-25T07:38:48.996" v="2232" actId="478"/>
          <ac:spMkLst>
            <pc:docMk/>
            <pc:sldMk cId="556811075" sldId="260"/>
            <ac:spMk id="15" creationId="{4B90AC33-8E8F-4570-B6BB-D0D002900F4C}"/>
          </ac:spMkLst>
        </pc:spChg>
        <pc:spChg chg="del">
          <ac:chgData name="明阳 阮" userId="a4dcf2889a22c6f9" providerId="LiveId" clId="{389D68A1-24FC-423B-B5DD-8195EC5F55C7}" dt="2023-10-25T07:38:51.886" v="2233" actId="478"/>
          <ac:spMkLst>
            <pc:docMk/>
            <pc:sldMk cId="556811075" sldId="260"/>
            <ac:spMk id="16" creationId="{DB7A750A-1870-D2F6-6B49-63EAE60F5E06}"/>
          </ac:spMkLst>
        </pc:spChg>
        <pc:spChg chg="mod">
          <ac:chgData name="明阳 阮" userId="a4dcf2889a22c6f9" providerId="LiveId" clId="{389D68A1-24FC-423B-B5DD-8195EC5F55C7}" dt="2023-10-25T07:45:39.175" v="2345" actId="14100"/>
          <ac:spMkLst>
            <pc:docMk/>
            <pc:sldMk cId="556811075" sldId="260"/>
            <ac:spMk id="17" creationId="{363DE5CB-4680-39B5-2EF1-7AB9E639445E}"/>
          </ac:spMkLst>
        </pc:spChg>
        <pc:spChg chg="mod">
          <ac:chgData name="明阳 阮" userId="a4dcf2889a22c6f9" providerId="LiveId" clId="{389D68A1-24FC-423B-B5DD-8195EC5F55C7}" dt="2023-10-25T07:45:44.703" v="2346" actId="1076"/>
          <ac:spMkLst>
            <pc:docMk/>
            <pc:sldMk cId="556811075" sldId="260"/>
            <ac:spMk id="18" creationId="{3FB7643F-5EE3-9AA9-89F8-4B778AB9311F}"/>
          </ac:spMkLst>
        </pc:spChg>
        <pc:spChg chg="mod">
          <ac:chgData name="明阳 阮" userId="a4dcf2889a22c6f9" providerId="LiveId" clId="{389D68A1-24FC-423B-B5DD-8195EC5F55C7}" dt="2023-10-25T07:46:01.502" v="2349" actId="1076"/>
          <ac:spMkLst>
            <pc:docMk/>
            <pc:sldMk cId="556811075" sldId="260"/>
            <ac:spMk id="19" creationId="{CEADC3FE-AFB9-8D82-1028-6178F541C07A}"/>
          </ac:spMkLst>
        </pc:spChg>
        <pc:spChg chg="del">
          <ac:chgData name="明阳 阮" userId="a4dcf2889a22c6f9" providerId="LiveId" clId="{389D68A1-24FC-423B-B5DD-8195EC5F55C7}" dt="2023-10-25T07:37:08.584" v="2194" actId="478"/>
          <ac:spMkLst>
            <pc:docMk/>
            <pc:sldMk cId="556811075" sldId="260"/>
            <ac:spMk id="20" creationId="{D7000C8B-3B57-FE19-BF51-041AEB49F530}"/>
          </ac:spMkLst>
        </pc:spChg>
        <pc:spChg chg="mod">
          <ac:chgData name="明阳 阮" userId="a4dcf2889a22c6f9" providerId="LiveId" clId="{389D68A1-24FC-423B-B5DD-8195EC5F55C7}" dt="2023-10-25T07:45:31.148" v="2343" actId="1076"/>
          <ac:spMkLst>
            <pc:docMk/>
            <pc:sldMk cId="556811075" sldId="260"/>
            <ac:spMk id="21" creationId="{FE46EE5E-B09C-A867-8082-A48FBB426E96}"/>
          </ac:spMkLst>
        </pc:spChg>
        <pc:spChg chg="del">
          <ac:chgData name="明阳 阮" userId="a4dcf2889a22c6f9" providerId="LiveId" clId="{389D68A1-24FC-423B-B5DD-8195EC5F55C7}" dt="2023-10-25T07:37:05.993" v="2192" actId="478"/>
          <ac:spMkLst>
            <pc:docMk/>
            <pc:sldMk cId="556811075" sldId="260"/>
            <ac:spMk id="22" creationId="{E6EB38CF-C989-A271-926E-4D40981AEAC6}"/>
          </ac:spMkLst>
        </pc:spChg>
        <pc:spChg chg="del">
          <ac:chgData name="明阳 阮" userId="a4dcf2889a22c6f9" providerId="LiveId" clId="{389D68A1-24FC-423B-B5DD-8195EC5F55C7}" dt="2023-10-25T07:37:04.770" v="2191" actId="478"/>
          <ac:spMkLst>
            <pc:docMk/>
            <pc:sldMk cId="556811075" sldId="260"/>
            <ac:spMk id="23" creationId="{FD3EA872-9C0B-0C65-1306-84859BD7D773}"/>
          </ac:spMkLst>
        </pc:spChg>
        <pc:spChg chg="mod">
          <ac:chgData name="明阳 阮" userId="a4dcf2889a22c6f9" providerId="LiveId" clId="{389D68A1-24FC-423B-B5DD-8195EC5F55C7}" dt="2023-10-25T07:38:35.624" v="2229" actId="1076"/>
          <ac:spMkLst>
            <pc:docMk/>
            <pc:sldMk cId="556811075" sldId="260"/>
            <ac:spMk id="24" creationId="{1B68C04A-93B5-2CFB-C55A-0DFB388209CF}"/>
          </ac:spMkLst>
        </pc:spChg>
        <pc:spChg chg="del">
          <ac:chgData name="明阳 阮" userId="a4dcf2889a22c6f9" providerId="LiveId" clId="{389D68A1-24FC-423B-B5DD-8195EC5F55C7}" dt="2023-10-25T07:37:06.928" v="2193" actId="478"/>
          <ac:spMkLst>
            <pc:docMk/>
            <pc:sldMk cId="556811075" sldId="260"/>
            <ac:spMk id="29" creationId="{55B49F78-0345-8486-49C2-739DB7C86DFD}"/>
          </ac:spMkLst>
        </pc:spChg>
        <pc:spChg chg="add mod">
          <ac:chgData name="明阳 阮" userId="a4dcf2889a22c6f9" providerId="LiveId" clId="{389D68A1-24FC-423B-B5DD-8195EC5F55C7}" dt="2023-10-25T07:44:26.969" v="2341" actId="1076"/>
          <ac:spMkLst>
            <pc:docMk/>
            <pc:sldMk cId="556811075" sldId="260"/>
            <ac:spMk id="32" creationId="{61EBF004-8408-1F55-CDBC-9F97414C12A4}"/>
          </ac:spMkLst>
        </pc:spChg>
        <pc:spChg chg="add mod">
          <ac:chgData name="明阳 阮" userId="a4dcf2889a22c6f9" providerId="LiveId" clId="{389D68A1-24FC-423B-B5DD-8195EC5F55C7}" dt="2023-10-25T07:46:01.502" v="2349" actId="1076"/>
          <ac:spMkLst>
            <pc:docMk/>
            <pc:sldMk cId="556811075" sldId="260"/>
            <ac:spMk id="33" creationId="{69A9B4E1-418A-85B6-463B-EC28870F900C}"/>
          </ac:spMkLst>
        </pc:spChg>
        <pc:spChg chg="add mod">
          <ac:chgData name="明阳 阮" userId="a4dcf2889a22c6f9" providerId="LiveId" clId="{389D68A1-24FC-423B-B5DD-8195EC5F55C7}" dt="2023-10-25T07:46:05.993" v="2350" actId="1076"/>
          <ac:spMkLst>
            <pc:docMk/>
            <pc:sldMk cId="556811075" sldId="260"/>
            <ac:spMk id="34" creationId="{8676FFD5-E607-3789-D67D-ED90A006925E}"/>
          </ac:spMkLst>
        </pc:spChg>
        <pc:spChg chg="add mod">
          <ac:chgData name="明阳 阮" userId="a4dcf2889a22c6f9" providerId="LiveId" clId="{389D68A1-24FC-423B-B5DD-8195EC5F55C7}" dt="2023-10-25T07:46:14.085" v="2351" actId="1076"/>
          <ac:spMkLst>
            <pc:docMk/>
            <pc:sldMk cId="556811075" sldId="260"/>
            <ac:spMk id="35" creationId="{33114778-EBDD-8866-35AF-2B8E56F81C53}"/>
          </ac:spMkLst>
        </pc:spChg>
        <pc:spChg chg="add mod">
          <ac:chgData name="明阳 阮" userId="a4dcf2889a22c6f9" providerId="LiveId" clId="{389D68A1-24FC-423B-B5DD-8195EC5F55C7}" dt="2023-10-25T08:40:38.779" v="2578"/>
          <ac:spMkLst>
            <pc:docMk/>
            <pc:sldMk cId="556811075" sldId="260"/>
            <ac:spMk id="36" creationId="{A1E23529-14AD-1B37-FC0E-5D434B420819}"/>
          </ac:spMkLst>
        </pc:spChg>
        <pc:picChg chg="del mod">
          <ac:chgData name="明阳 阮" userId="a4dcf2889a22c6f9" providerId="LiveId" clId="{389D68A1-24FC-423B-B5DD-8195EC5F55C7}" dt="2023-10-25T07:37:43.454" v="2206" actId="478"/>
          <ac:picMkLst>
            <pc:docMk/>
            <pc:sldMk cId="556811075" sldId="260"/>
            <ac:picMk id="25" creationId="{1CB554E5-32F1-2252-4AD4-FA6DAA24E4A3}"/>
          </ac:picMkLst>
        </pc:picChg>
        <pc:cxnChg chg="del">
          <ac:chgData name="明阳 阮" userId="a4dcf2889a22c6f9" providerId="LiveId" clId="{389D68A1-24FC-423B-B5DD-8195EC5F55C7}" dt="2023-10-25T07:37:09.149" v="2195" actId="478"/>
          <ac:cxnSpMkLst>
            <pc:docMk/>
            <pc:sldMk cId="556811075" sldId="260"/>
            <ac:cxnSpMk id="9" creationId="{229B0443-36A8-EA1B-C8A3-DF7784800765}"/>
          </ac:cxnSpMkLst>
        </pc:cxnChg>
        <pc:cxnChg chg="add mod">
          <ac:chgData name="明阳 阮" userId="a4dcf2889a22c6f9" providerId="LiveId" clId="{389D68A1-24FC-423B-B5DD-8195EC5F55C7}" dt="2023-10-25T07:42:40.687" v="2304" actId="1076"/>
          <ac:cxnSpMkLst>
            <pc:docMk/>
            <pc:sldMk cId="556811075" sldId="260"/>
            <ac:cxnSpMk id="27" creationId="{FC95216B-5D4C-4BE5-9F98-B261415863C1}"/>
          </ac:cxnSpMkLst>
        </pc:cxnChg>
      </pc:sldChg>
      <pc:sldChg chg="addSp modSp new del mod">
        <pc:chgData name="明阳 阮" userId="a4dcf2889a22c6f9" providerId="LiveId" clId="{389D68A1-24FC-423B-B5DD-8195EC5F55C7}" dt="2023-10-23T03:31:53.501" v="605" actId="47"/>
        <pc:sldMkLst>
          <pc:docMk/>
          <pc:sldMk cId="3023593682" sldId="260"/>
        </pc:sldMkLst>
        <pc:spChg chg="add">
          <ac:chgData name="明阳 阮" userId="a4dcf2889a22c6f9" providerId="LiveId" clId="{389D68A1-24FC-423B-B5DD-8195EC5F55C7}" dt="2023-10-23T03:31:27.177" v="596" actId="11529"/>
          <ac:spMkLst>
            <pc:docMk/>
            <pc:sldMk cId="3023593682" sldId="260"/>
            <ac:spMk id="4" creationId="{149E48F7-D027-B1A5-3A85-4E2378840BB4}"/>
          </ac:spMkLst>
        </pc:spChg>
        <pc:spChg chg="add mod">
          <ac:chgData name="明阳 阮" userId="a4dcf2889a22c6f9" providerId="LiveId" clId="{389D68A1-24FC-423B-B5DD-8195EC5F55C7}" dt="2023-10-23T03:31:37.509" v="604" actId="20577"/>
          <ac:spMkLst>
            <pc:docMk/>
            <pc:sldMk cId="3023593682" sldId="260"/>
            <ac:spMk id="5" creationId="{D83AC63A-6645-60B4-90E8-199BA7E75867}"/>
          </ac:spMkLst>
        </pc:spChg>
        <pc:picChg chg="add mod">
          <ac:chgData name="明阳 阮" userId="a4dcf2889a22c6f9" providerId="LiveId" clId="{389D68A1-24FC-423B-B5DD-8195EC5F55C7}" dt="2023-10-23T03:31:16.580" v="595" actId="931"/>
          <ac:picMkLst>
            <pc:docMk/>
            <pc:sldMk cId="3023593682" sldId="260"/>
            <ac:picMk id="3" creationId="{82A54F19-14DB-4665-B030-9021C8766279}"/>
          </ac:picMkLst>
        </pc:picChg>
      </pc:sldChg>
      <pc:sldChg chg="addSp delSp modSp new del mod">
        <pc:chgData name="明阳 阮" userId="a4dcf2889a22c6f9" providerId="LiveId" clId="{389D68A1-24FC-423B-B5DD-8195EC5F55C7}" dt="2023-10-23T03:30:34.150" v="593" actId="47"/>
        <pc:sldMkLst>
          <pc:docMk/>
          <pc:sldMk cId="3730859856" sldId="260"/>
        </pc:sldMkLst>
        <pc:spChg chg="add del mod">
          <ac:chgData name="明阳 阮" userId="a4dcf2889a22c6f9" providerId="LiveId" clId="{389D68A1-24FC-423B-B5DD-8195EC5F55C7}" dt="2023-10-23T03:30:18.100" v="588" actId="478"/>
          <ac:spMkLst>
            <pc:docMk/>
            <pc:sldMk cId="3730859856" sldId="260"/>
            <ac:spMk id="3" creationId="{DF321270-851A-B220-3F78-037108431DD6}"/>
          </ac:spMkLst>
        </pc:spChg>
        <pc:spChg chg="add">
          <ac:chgData name="明阳 阮" userId="a4dcf2889a22c6f9" providerId="LiveId" clId="{389D68A1-24FC-423B-B5DD-8195EC5F55C7}" dt="2023-10-23T03:30:27.515" v="589" actId="11529"/>
          <ac:spMkLst>
            <pc:docMk/>
            <pc:sldMk cId="3730859856" sldId="260"/>
            <ac:spMk id="4" creationId="{39CF2CC5-2E45-FEC9-3B6B-0B65AED9A5E6}"/>
          </ac:spMkLst>
        </pc:spChg>
        <pc:spChg chg="add del mod">
          <ac:chgData name="明阳 阮" userId="a4dcf2889a22c6f9" providerId="LiveId" clId="{389D68A1-24FC-423B-B5DD-8195EC5F55C7}" dt="2023-10-23T03:30:33.321" v="592"/>
          <ac:spMkLst>
            <pc:docMk/>
            <pc:sldMk cId="3730859856" sldId="260"/>
            <ac:spMk id="5" creationId="{7FD0A0C5-62A9-ADF7-0718-2311E2107837}"/>
          </ac:spMkLst>
        </pc:spChg>
        <pc:picChg chg="add mod">
          <ac:chgData name="明阳 阮" userId="a4dcf2889a22c6f9" providerId="LiveId" clId="{389D68A1-24FC-423B-B5DD-8195EC5F55C7}" dt="2023-10-23T03:30:10.375" v="585" actId="14100"/>
          <ac:picMkLst>
            <pc:docMk/>
            <pc:sldMk cId="3730859856" sldId="260"/>
            <ac:picMk id="2" creationId="{545FACE9-27A6-7BBB-75F9-87F930A67260}"/>
          </ac:picMkLst>
        </pc:picChg>
      </pc:sldChg>
      <pc:sldChg chg="new">
        <pc:chgData name="明阳 阮" userId="a4dcf2889a22c6f9" providerId="LiveId" clId="{389D68A1-24FC-423B-B5DD-8195EC5F55C7}" dt="2023-10-25T08:12:05.098" v="2532" actId="680"/>
        <pc:sldMkLst>
          <pc:docMk/>
          <pc:sldMk cId="2012497008" sldId="261"/>
        </pc:sldMkLst>
      </pc:sldChg>
      <pc:sldChg chg="add ord">
        <pc:chgData name="明阳 阮" userId="a4dcf2889a22c6f9" providerId="LiveId" clId="{389D68A1-24FC-423B-B5DD-8195EC5F55C7}" dt="2023-10-26T03:02:10.744" v="3479"/>
        <pc:sldMkLst>
          <pc:docMk/>
          <pc:sldMk cId="2617193400" sldId="262"/>
        </pc:sldMkLst>
      </pc:sldChg>
      <pc:sldChg chg="add ord">
        <pc:chgData name="明阳 阮" userId="a4dcf2889a22c6f9" providerId="LiveId" clId="{389D68A1-24FC-423B-B5DD-8195EC5F55C7}" dt="2023-10-26T03:18:36.693" v="3688"/>
        <pc:sldMkLst>
          <pc:docMk/>
          <pc:sldMk cId="1409799460" sldId="263"/>
        </pc:sldMkLst>
      </pc:sldChg>
      <pc:sldChg chg="add del">
        <pc:chgData name="明阳 阮" userId="a4dcf2889a22c6f9" providerId="LiveId" clId="{389D68A1-24FC-423B-B5DD-8195EC5F55C7}" dt="2023-10-26T03:05:07.934" v="3528"/>
        <pc:sldMkLst>
          <pc:docMk/>
          <pc:sldMk cId="1469992898" sldId="263"/>
        </pc:sldMkLst>
      </pc:sldChg>
      <pc:sldChg chg="new">
        <pc:chgData name="明阳 阮" userId="a4dcf2889a22c6f9" providerId="LiveId" clId="{389D68A1-24FC-423B-B5DD-8195EC5F55C7}" dt="2023-10-26T03:37:10.662" v="3967" actId="680"/>
        <pc:sldMkLst>
          <pc:docMk/>
          <pc:sldMk cId="2506533273" sldId="264"/>
        </pc:sldMkLst>
      </pc:sldChg>
    </pc:docChg>
  </pc:docChgLst>
  <pc:docChgLst>
    <pc:chgData name="明阳 阮" userId="a4dcf2889a22c6f9" providerId="LiveId" clId="{1AA81C29-0BFB-48C6-9027-087DCBA3A6C8}"/>
    <pc:docChg chg="modSld sldOrd">
      <pc:chgData name="明阳 阮" userId="a4dcf2889a22c6f9" providerId="LiveId" clId="{1AA81C29-0BFB-48C6-9027-087DCBA3A6C8}" dt="2023-10-27T05:43:42.855" v="1"/>
      <pc:docMkLst>
        <pc:docMk/>
      </pc:docMkLst>
      <pc:sldChg chg="ord">
        <pc:chgData name="明阳 阮" userId="a4dcf2889a22c6f9" providerId="LiveId" clId="{1AA81C29-0BFB-48C6-9027-087DCBA3A6C8}" dt="2023-10-27T05:43:42.855" v="1"/>
        <pc:sldMkLst>
          <pc:docMk/>
          <pc:sldMk cId="1893828342" sldId="257"/>
        </pc:sldMkLst>
      </pc:sldChg>
    </pc:docChg>
  </pc:docChgLst>
  <pc:docChgLst>
    <pc:chgData name="明阳 阮" userId="a4dcf2889a22c6f9" providerId="LiveId" clId="{8C5BCFF7-DB52-458A-ACAA-A3FF8DACFFAE}"/>
    <pc:docChg chg="addSld delSld modSld sldOrd">
      <pc:chgData name="明阳 阮" userId="a4dcf2889a22c6f9" providerId="LiveId" clId="{8C5BCFF7-DB52-458A-ACAA-A3FF8DACFFAE}" dt="2023-10-27T06:05:13.596" v="191" actId="1036"/>
      <pc:docMkLst>
        <pc:docMk/>
      </pc:docMkLst>
      <pc:sldChg chg="del ord">
        <pc:chgData name="明阳 阮" userId="a4dcf2889a22c6f9" providerId="LiveId" clId="{8C5BCFF7-DB52-458A-ACAA-A3FF8DACFFAE}" dt="2023-10-27T06:03:44.484" v="126" actId="47"/>
        <pc:sldMkLst>
          <pc:docMk/>
          <pc:sldMk cId="3425265946" sldId="256"/>
        </pc:sldMkLst>
      </pc:sldChg>
      <pc:sldChg chg="del">
        <pc:chgData name="明阳 阮" userId="a4dcf2889a22c6f9" providerId="LiveId" clId="{8C5BCFF7-DB52-458A-ACAA-A3FF8DACFFAE}" dt="2023-10-27T05:44:52.470" v="0" actId="47"/>
        <pc:sldMkLst>
          <pc:docMk/>
          <pc:sldMk cId="1893828342" sldId="257"/>
        </pc:sldMkLst>
      </pc:sldChg>
      <pc:sldChg chg="del">
        <pc:chgData name="明阳 阮" userId="a4dcf2889a22c6f9" providerId="LiveId" clId="{8C5BCFF7-DB52-458A-ACAA-A3FF8DACFFAE}" dt="2023-10-27T05:44:54.177" v="1" actId="47"/>
        <pc:sldMkLst>
          <pc:docMk/>
          <pc:sldMk cId="3201725807" sldId="259"/>
        </pc:sldMkLst>
      </pc:sldChg>
      <pc:sldChg chg="del">
        <pc:chgData name="明阳 阮" userId="a4dcf2889a22c6f9" providerId="LiveId" clId="{8C5BCFF7-DB52-458A-ACAA-A3FF8DACFFAE}" dt="2023-10-27T05:44:56.374" v="3" actId="47"/>
        <pc:sldMkLst>
          <pc:docMk/>
          <pc:sldMk cId="556811075" sldId="260"/>
        </pc:sldMkLst>
      </pc:sldChg>
      <pc:sldChg chg="del">
        <pc:chgData name="明阳 阮" userId="a4dcf2889a22c6f9" providerId="LiveId" clId="{8C5BCFF7-DB52-458A-ACAA-A3FF8DACFFAE}" dt="2023-10-27T05:44:58.926" v="6" actId="47"/>
        <pc:sldMkLst>
          <pc:docMk/>
          <pc:sldMk cId="2012497008" sldId="261"/>
        </pc:sldMkLst>
      </pc:sldChg>
      <pc:sldChg chg="del">
        <pc:chgData name="明阳 阮" userId="a4dcf2889a22c6f9" providerId="LiveId" clId="{8C5BCFF7-DB52-458A-ACAA-A3FF8DACFFAE}" dt="2023-10-27T05:44:57.162" v="4" actId="47"/>
        <pc:sldMkLst>
          <pc:docMk/>
          <pc:sldMk cId="2617193400" sldId="262"/>
        </pc:sldMkLst>
      </pc:sldChg>
      <pc:sldChg chg="del">
        <pc:chgData name="明阳 阮" userId="a4dcf2889a22c6f9" providerId="LiveId" clId="{8C5BCFF7-DB52-458A-ACAA-A3FF8DACFFAE}" dt="2023-10-27T05:44:55.417" v="2" actId="47"/>
        <pc:sldMkLst>
          <pc:docMk/>
          <pc:sldMk cId="1409799460" sldId="263"/>
        </pc:sldMkLst>
      </pc:sldChg>
      <pc:sldChg chg="del">
        <pc:chgData name="明阳 阮" userId="a4dcf2889a22c6f9" providerId="LiveId" clId="{8C5BCFF7-DB52-458A-ACAA-A3FF8DACFFAE}" dt="2023-10-27T05:44:58.089" v="5" actId="47"/>
        <pc:sldMkLst>
          <pc:docMk/>
          <pc:sldMk cId="2506533273" sldId="264"/>
        </pc:sldMkLst>
      </pc:sldChg>
      <pc:sldChg chg="addSp modSp new mod ord">
        <pc:chgData name="明阳 阮" userId="a4dcf2889a22c6f9" providerId="LiveId" clId="{8C5BCFF7-DB52-458A-ACAA-A3FF8DACFFAE}" dt="2023-10-27T06:05:13.596" v="191" actId="1036"/>
        <pc:sldMkLst>
          <pc:docMk/>
          <pc:sldMk cId="4002330931" sldId="267"/>
        </pc:sldMkLst>
        <pc:spChg chg="mod">
          <ac:chgData name="明阳 阮" userId="a4dcf2889a22c6f9" providerId="LiveId" clId="{8C5BCFF7-DB52-458A-ACAA-A3FF8DACFFAE}" dt="2023-10-27T06:05:13.596" v="191" actId="1036"/>
          <ac:spMkLst>
            <pc:docMk/>
            <pc:sldMk cId="4002330931" sldId="267"/>
            <ac:spMk id="2" creationId="{34F917F2-289F-0840-82A3-C69646A67E40}"/>
          </ac:spMkLst>
        </pc:spChg>
        <pc:spChg chg="mod">
          <ac:chgData name="明阳 阮" userId="a4dcf2889a22c6f9" providerId="LiveId" clId="{8C5BCFF7-DB52-458A-ACAA-A3FF8DACFFAE}" dt="2023-10-27T06:05:13.596" v="191" actId="1036"/>
          <ac:spMkLst>
            <pc:docMk/>
            <pc:sldMk cId="4002330931" sldId="267"/>
            <ac:spMk id="3" creationId="{D2E79047-1F48-4D55-1B0C-28A7CB522D99}"/>
          </ac:spMkLst>
        </pc:spChg>
        <pc:spChg chg="add mod">
          <ac:chgData name="明阳 阮" userId="a4dcf2889a22c6f9" providerId="LiveId" clId="{8C5BCFF7-DB52-458A-ACAA-A3FF8DACFFAE}" dt="2023-10-27T06:05:13.596" v="191" actId="1036"/>
          <ac:spMkLst>
            <pc:docMk/>
            <pc:sldMk cId="4002330931" sldId="267"/>
            <ac:spMk id="4" creationId="{88BC6632-5526-DF83-D675-872569C3E159}"/>
          </ac:spMkLst>
        </pc:spChg>
      </pc:sldChg>
      <pc:sldChg chg="add del ord">
        <pc:chgData name="明阳 阮" userId="a4dcf2889a22c6f9" providerId="LiveId" clId="{8C5BCFF7-DB52-458A-ACAA-A3FF8DACFFAE}" dt="2023-10-27T06:01:24.965" v="12" actId="47"/>
        <pc:sldMkLst>
          <pc:docMk/>
          <pc:sldMk cId="4042979928" sldId="267"/>
        </pc:sldMkLst>
      </pc:sldChg>
    </pc:docChg>
  </pc:docChgLst>
  <pc:docChgLst>
    <pc:chgData name="明阳 阮" userId="a4dcf2889a22c6f9" providerId="LiveId" clId="{607C1844-05CD-4CC9-972F-CAE573386568}"/>
    <pc:docChg chg="undo redo custSel addSld delSld modSld sldOrd">
      <pc:chgData name="明阳 阮" userId="a4dcf2889a22c6f9" providerId="LiveId" clId="{607C1844-05CD-4CC9-972F-CAE573386568}" dt="2023-12-05T11:08:36.173" v="2773" actId="20577"/>
      <pc:docMkLst>
        <pc:docMk/>
      </pc:docMkLst>
      <pc:sldChg chg="delSp mod">
        <pc:chgData name="明阳 阮" userId="a4dcf2889a22c6f9" providerId="LiveId" clId="{607C1844-05CD-4CC9-972F-CAE573386568}" dt="2023-12-05T06:04:46.517" v="1579" actId="478"/>
        <pc:sldMkLst>
          <pc:docMk/>
          <pc:sldMk cId="797801293" sldId="258"/>
        </pc:sldMkLst>
        <pc:spChg chg="del">
          <ac:chgData name="明阳 阮" userId="a4dcf2889a22c6f9" providerId="LiveId" clId="{607C1844-05CD-4CC9-972F-CAE573386568}" dt="2023-12-05T06:04:43.125" v="1578" actId="478"/>
          <ac:spMkLst>
            <pc:docMk/>
            <pc:sldMk cId="797801293" sldId="258"/>
            <ac:spMk id="4" creationId="{EBA68A24-90FA-FAC0-8501-9F234EAF015A}"/>
          </ac:spMkLst>
        </pc:spChg>
        <pc:spChg chg="del">
          <ac:chgData name="明阳 阮" userId="a4dcf2889a22c6f9" providerId="LiveId" clId="{607C1844-05CD-4CC9-972F-CAE573386568}" dt="2023-12-05T05:58:04.726" v="1359" actId="478"/>
          <ac:spMkLst>
            <pc:docMk/>
            <pc:sldMk cId="797801293" sldId="258"/>
            <ac:spMk id="8" creationId="{1A226054-4BD7-B3FB-4F34-89D6619317F8}"/>
          </ac:spMkLst>
        </pc:spChg>
        <pc:spChg chg="del">
          <ac:chgData name="明阳 阮" userId="a4dcf2889a22c6f9" providerId="LiveId" clId="{607C1844-05CD-4CC9-972F-CAE573386568}" dt="2023-12-05T06:04:46.517" v="1579" actId="478"/>
          <ac:spMkLst>
            <pc:docMk/>
            <pc:sldMk cId="797801293" sldId="258"/>
            <ac:spMk id="58" creationId="{679BF32B-065A-50D5-18E4-658CB212CA93}"/>
          </ac:spMkLst>
        </pc:spChg>
      </pc:sldChg>
      <pc:sldChg chg="delSp modSp mod">
        <pc:chgData name="明阳 阮" userId="a4dcf2889a22c6f9" providerId="LiveId" clId="{607C1844-05CD-4CC9-972F-CAE573386568}" dt="2023-12-05T10:59:47.148" v="2549" actId="113"/>
        <pc:sldMkLst>
          <pc:docMk/>
          <pc:sldMk cId="3744189518" sldId="265"/>
        </pc:sldMkLst>
        <pc:spChg chg="mod">
          <ac:chgData name="明阳 阮" userId="a4dcf2889a22c6f9" providerId="LiveId" clId="{607C1844-05CD-4CC9-972F-CAE573386568}" dt="2023-12-05T10:59:47.148" v="2549" actId="113"/>
          <ac:spMkLst>
            <pc:docMk/>
            <pc:sldMk cId="3744189518" sldId="265"/>
            <ac:spMk id="4" creationId="{F8B8AE64-A1C5-1FE2-AA67-313313C9EC48}"/>
          </ac:spMkLst>
        </pc:spChg>
        <pc:spChg chg="del">
          <ac:chgData name="明阳 阮" userId="a4dcf2889a22c6f9" providerId="LiveId" clId="{607C1844-05CD-4CC9-972F-CAE573386568}" dt="2023-12-05T05:57:57.777" v="1357" actId="478"/>
          <ac:spMkLst>
            <pc:docMk/>
            <pc:sldMk cId="3744189518" sldId="265"/>
            <ac:spMk id="24" creationId="{1B68C04A-93B5-2CFB-C55A-0DFB388209CF}"/>
          </ac:spMkLst>
        </pc:spChg>
      </pc:sldChg>
      <pc:sldChg chg="delSp modSp mod">
        <pc:chgData name="明阳 阮" userId="a4dcf2889a22c6f9" providerId="LiveId" clId="{607C1844-05CD-4CC9-972F-CAE573386568}" dt="2023-12-05T05:58:01.423" v="1358" actId="478"/>
        <pc:sldMkLst>
          <pc:docMk/>
          <pc:sldMk cId="893564232" sldId="266"/>
        </pc:sldMkLst>
        <pc:spChg chg="mod">
          <ac:chgData name="明阳 阮" userId="a4dcf2889a22c6f9" providerId="LiveId" clId="{607C1844-05CD-4CC9-972F-CAE573386568}" dt="2023-12-05T05:57:46.945" v="1356" actId="113"/>
          <ac:spMkLst>
            <pc:docMk/>
            <pc:sldMk cId="893564232" sldId="266"/>
            <ac:spMk id="4" creationId="{F8B8AE64-A1C5-1FE2-AA67-313313C9EC48}"/>
          </ac:spMkLst>
        </pc:spChg>
        <pc:spChg chg="del">
          <ac:chgData name="明阳 阮" userId="a4dcf2889a22c6f9" providerId="LiveId" clId="{607C1844-05CD-4CC9-972F-CAE573386568}" dt="2023-12-05T05:58:01.423" v="1358" actId="478"/>
          <ac:spMkLst>
            <pc:docMk/>
            <pc:sldMk cId="893564232" sldId="266"/>
            <ac:spMk id="24" creationId="{1B68C04A-93B5-2CFB-C55A-0DFB388209CF}"/>
          </ac:spMkLst>
        </pc:spChg>
      </pc:sldChg>
      <pc:sldChg chg="delSp mod">
        <pc:chgData name="明阳 阮" userId="a4dcf2889a22c6f9" providerId="LiveId" clId="{607C1844-05CD-4CC9-972F-CAE573386568}" dt="2023-12-05T10:54:32.561" v="2385" actId="478"/>
        <pc:sldMkLst>
          <pc:docMk/>
          <pc:sldMk cId="4002330931" sldId="267"/>
        </pc:sldMkLst>
        <pc:spChg chg="del">
          <ac:chgData name="明阳 阮" userId="a4dcf2889a22c6f9" providerId="LiveId" clId="{607C1844-05CD-4CC9-972F-CAE573386568}" dt="2023-12-05T10:54:32.561" v="2385" actId="478"/>
          <ac:spMkLst>
            <pc:docMk/>
            <pc:sldMk cId="4002330931" sldId="267"/>
            <ac:spMk id="4" creationId="{88BC6632-5526-DF83-D675-872569C3E159}"/>
          </ac:spMkLst>
        </pc:spChg>
      </pc:sldChg>
      <pc:sldChg chg="addSp delSp modSp new mod">
        <pc:chgData name="明阳 阮" userId="a4dcf2889a22c6f9" providerId="LiveId" clId="{607C1844-05CD-4CC9-972F-CAE573386568}" dt="2023-12-05T10:55:13.792" v="2444" actId="1035"/>
        <pc:sldMkLst>
          <pc:docMk/>
          <pc:sldMk cId="350706535" sldId="268"/>
        </pc:sldMkLst>
        <pc:spChg chg="add mod">
          <ac:chgData name="明阳 阮" userId="a4dcf2889a22c6f9" providerId="LiveId" clId="{607C1844-05CD-4CC9-972F-CAE573386568}" dt="2023-12-05T10:55:13.792" v="2444" actId="1035"/>
          <ac:spMkLst>
            <pc:docMk/>
            <pc:sldMk cId="350706535" sldId="268"/>
            <ac:spMk id="2" creationId="{9F45FBE3-E121-00DE-62AC-5EAE8E7642BF}"/>
          </ac:spMkLst>
        </pc:spChg>
        <pc:spChg chg="add del mod">
          <ac:chgData name="明阳 阮" userId="a4dcf2889a22c6f9" providerId="LiveId" clId="{607C1844-05CD-4CC9-972F-CAE573386568}" dt="2023-12-05T05:06:36.315" v="1279"/>
          <ac:spMkLst>
            <pc:docMk/>
            <pc:sldMk cId="350706535" sldId="268"/>
            <ac:spMk id="3" creationId="{F8FD0F4D-B0CF-C657-96C3-611ACDFE4DE9}"/>
          </ac:spMkLst>
        </pc:spChg>
        <pc:spChg chg="add mod">
          <ac:chgData name="明阳 阮" userId="a4dcf2889a22c6f9" providerId="LiveId" clId="{607C1844-05CD-4CC9-972F-CAE573386568}" dt="2023-12-05T10:55:13.792" v="2444" actId="1035"/>
          <ac:spMkLst>
            <pc:docMk/>
            <pc:sldMk cId="350706535" sldId="268"/>
            <ac:spMk id="4" creationId="{2EEEA8F0-FD55-BD66-AD5C-A0828E0A0DFE}"/>
          </ac:spMkLst>
        </pc:spChg>
        <pc:spChg chg="add mod">
          <ac:chgData name="明阳 阮" userId="a4dcf2889a22c6f9" providerId="LiveId" clId="{607C1844-05CD-4CC9-972F-CAE573386568}" dt="2023-12-05T06:03:46.107" v="1529" actId="20577"/>
          <ac:spMkLst>
            <pc:docMk/>
            <pc:sldMk cId="350706535" sldId="268"/>
            <ac:spMk id="5" creationId="{F128A97E-CDFB-48F2-67BF-84D159D7E898}"/>
          </ac:spMkLst>
        </pc:spChg>
        <pc:spChg chg="add mod">
          <ac:chgData name="明阳 阮" userId="a4dcf2889a22c6f9" providerId="LiveId" clId="{607C1844-05CD-4CC9-972F-CAE573386568}" dt="2023-12-05T06:04:35.773" v="1577" actId="14100"/>
          <ac:spMkLst>
            <pc:docMk/>
            <pc:sldMk cId="350706535" sldId="268"/>
            <ac:spMk id="6" creationId="{1D479A8A-028B-E144-2DA3-8724DB020E39}"/>
          </ac:spMkLst>
        </pc:spChg>
      </pc:sldChg>
      <pc:sldChg chg="addSp delSp modSp new del mod">
        <pc:chgData name="明阳 阮" userId="a4dcf2889a22c6f9" providerId="LiveId" clId="{607C1844-05CD-4CC9-972F-CAE573386568}" dt="2023-12-03T06:45:50.349" v="439" actId="47"/>
        <pc:sldMkLst>
          <pc:docMk/>
          <pc:sldMk cId="3219223834" sldId="269"/>
        </pc:sldMkLst>
        <pc:spChg chg="add del mod">
          <ac:chgData name="明阳 阮" userId="a4dcf2889a22c6f9" providerId="LiveId" clId="{607C1844-05CD-4CC9-972F-CAE573386568}" dt="2023-12-03T06:06:13.204" v="418" actId="21"/>
          <ac:spMkLst>
            <pc:docMk/>
            <pc:sldMk cId="3219223834" sldId="269"/>
            <ac:spMk id="4" creationId="{BDF584EC-0B9A-D76D-37EB-EF7F4F3F2D3F}"/>
          </ac:spMkLst>
        </pc:spChg>
        <pc:spChg chg="add del mod">
          <ac:chgData name="明阳 阮" userId="a4dcf2889a22c6f9" providerId="LiveId" clId="{607C1844-05CD-4CC9-972F-CAE573386568}" dt="2023-12-03T06:06:13.204" v="418" actId="21"/>
          <ac:spMkLst>
            <pc:docMk/>
            <pc:sldMk cId="3219223834" sldId="269"/>
            <ac:spMk id="5" creationId="{7946CDE1-BC10-34B8-00BA-F3DA8D0107DA}"/>
          </ac:spMkLst>
        </pc:spChg>
        <pc:spChg chg="add del mod">
          <ac:chgData name="明阳 阮" userId="a4dcf2889a22c6f9" providerId="LiveId" clId="{607C1844-05CD-4CC9-972F-CAE573386568}" dt="2023-12-03T06:06:13.204" v="418" actId="21"/>
          <ac:spMkLst>
            <pc:docMk/>
            <pc:sldMk cId="3219223834" sldId="269"/>
            <ac:spMk id="6" creationId="{5F04B321-1AC1-0AD0-7670-EF4C262A57E3}"/>
          </ac:spMkLst>
        </pc:spChg>
        <pc:spChg chg="add del mod">
          <ac:chgData name="明阳 阮" userId="a4dcf2889a22c6f9" providerId="LiveId" clId="{607C1844-05CD-4CC9-972F-CAE573386568}" dt="2023-12-03T06:06:13.204" v="418" actId="21"/>
          <ac:spMkLst>
            <pc:docMk/>
            <pc:sldMk cId="3219223834" sldId="269"/>
            <ac:spMk id="7" creationId="{675B805D-AD10-6D39-AAB5-172416C1880A}"/>
          </ac:spMkLst>
        </pc:spChg>
        <pc:spChg chg="add del mod">
          <ac:chgData name="明阳 阮" userId="a4dcf2889a22c6f9" providerId="LiveId" clId="{607C1844-05CD-4CC9-972F-CAE573386568}" dt="2023-12-03T06:06:13.204" v="418" actId="21"/>
          <ac:spMkLst>
            <pc:docMk/>
            <pc:sldMk cId="3219223834" sldId="269"/>
            <ac:spMk id="8" creationId="{EFFB1D3A-7517-52B1-1C73-39FEB6558B62}"/>
          </ac:spMkLst>
        </pc:spChg>
        <pc:spChg chg="add del mod">
          <ac:chgData name="明阳 阮" userId="a4dcf2889a22c6f9" providerId="LiveId" clId="{607C1844-05CD-4CC9-972F-CAE573386568}" dt="2023-12-03T06:06:13.204" v="418" actId="21"/>
          <ac:spMkLst>
            <pc:docMk/>
            <pc:sldMk cId="3219223834" sldId="269"/>
            <ac:spMk id="9" creationId="{E16DF83F-0463-2B6A-9EE7-1C7A585990DD}"/>
          </ac:spMkLst>
        </pc:spChg>
        <pc:spChg chg="add del mod">
          <ac:chgData name="明阳 阮" userId="a4dcf2889a22c6f9" providerId="LiveId" clId="{607C1844-05CD-4CC9-972F-CAE573386568}" dt="2023-12-03T06:06:13.204" v="418" actId="21"/>
          <ac:spMkLst>
            <pc:docMk/>
            <pc:sldMk cId="3219223834" sldId="269"/>
            <ac:spMk id="10" creationId="{490FBA73-37D1-ECAC-17D0-325F1984473A}"/>
          </ac:spMkLst>
        </pc:spChg>
        <pc:spChg chg="add del mod">
          <ac:chgData name="明阳 阮" userId="a4dcf2889a22c6f9" providerId="LiveId" clId="{607C1844-05CD-4CC9-972F-CAE573386568}" dt="2023-12-03T06:06:13.204" v="418" actId="21"/>
          <ac:spMkLst>
            <pc:docMk/>
            <pc:sldMk cId="3219223834" sldId="269"/>
            <ac:spMk id="11" creationId="{28F45A4A-FE02-C27E-A18E-CDA448D36DAA}"/>
          </ac:spMkLst>
        </pc:spChg>
        <pc:graphicFrameChg chg="add del mod">
          <ac:chgData name="明阳 阮" userId="a4dcf2889a22c6f9" providerId="LiveId" clId="{607C1844-05CD-4CC9-972F-CAE573386568}" dt="2023-12-03T06:39:19.787" v="431"/>
          <ac:graphicFrameMkLst>
            <pc:docMk/>
            <pc:sldMk cId="3219223834" sldId="269"/>
            <ac:graphicFrameMk id="15" creationId="{772BF952-C1A2-540D-1DFB-0F10C0E69BFB}"/>
          </ac:graphicFrameMkLst>
        </pc:graphicFrameChg>
        <pc:picChg chg="add mod">
          <ac:chgData name="明阳 阮" userId="a4dcf2889a22c6f9" providerId="LiveId" clId="{607C1844-05CD-4CC9-972F-CAE573386568}" dt="2023-12-03T06:39:15.233" v="429" actId="1076"/>
          <ac:picMkLst>
            <pc:docMk/>
            <pc:sldMk cId="3219223834" sldId="269"/>
            <ac:picMk id="3" creationId="{3384CEA7-C9F0-9A4B-AE9A-24FE036192FB}"/>
          </ac:picMkLst>
        </pc:picChg>
        <pc:picChg chg="add del mod">
          <ac:chgData name="明阳 阮" userId="a4dcf2889a22c6f9" providerId="LiveId" clId="{607C1844-05CD-4CC9-972F-CAE573386568}" dt="2023-12-03T06:39:52.798" v="437" actId="21"/>
          <ac:picMkLst>
            <pc:docMk/>
            <pc:sldMk cId="3219223834" sldId="269"/>
            <ac:picMk id="17" creationId="{E51026DC-EB9C-4193-CA32-7A0781F018C7}"/>
          </ac:picMkLst>
        </pc:picChg>
        <pc:cxnChg chg="add del mod">
          <ac:chgData name="明阳 阮" userId="a4dcf2889a22c6f9" providerId="LiveId" clId="{607C1844-05CD-4CC9-972F-CAE573386568}" dt="2023-12-03T06:06:13.204" v="418" actId="21"/>
          <ac:cxnSpMkLst>
            <pc:docMk/>
            <pc:sldMk cId="3219223834" sldId="269"/>
            <ac:cxnSpMk id="12" creationId="{70A2C60F-8893-2693-E2ED-2913A2514306}"/>
          </ac:cxnSpMkLst>
        </pc:cxnChg>
        <pc:cxnChg chg="add del mod">
          <ac:chgData name="明阳 阮" userId="a4dcf2889a22c6f9" providerId="LiveId" clId="{607C1844-05CD-4CC9-972F-CAE573386568}" dt="2023-12-03T06:06:13.204" v="418" actId="21"/>
          <ac:cxnSpMkLst>
            <pc:docMk/>
            <pc:sldMk cId="3219223834" sldId="269"/>
            <ac:cxnSpMk id="13" creationId="{1E1244FF-B925-DE8F-5FBE-4B2D6FFA8EDF}"/>
          </ac:cxnSpMkLst>
        </pc:cxnChg>
        <pc:cxnChg chg="add del mod">
          <ac:chgData name="明阳 阮" userId="a4dcf2889a22c6f9" providerId="LiveId" clId="{607C1844-05CD-4CC9-972F-CAE573386568}" dt="2023-12-03T06:06:13.204" v="418" actId="21"/>
          <ac:cxnSpMkLst>
            <pc:docMk/>
            <pc:sldMk cId="3219223834" sldId="269"/>
            <ac:cxnSpMk id="14" creationId="{C5662B1D-6C08-964C-ED2B-E14CC3D4A3FE}"/>
          </ac:cxnSpMkLst>
        </pc:cxnChg>
      </pc:sldChg>
      <pc:sldChg chg="addSp delSp modSp new mod">
        <pc:chgData name="明阳 阮" userId="a4dcf2889a22c6f9" providerId="LiveId" clId="{607C1844-05CD-4CC9-972F-CAE573386568}" dt="2023-12-05T10:54:47.567" v="2386" actId="1076"/>
        <pc:sldMkLst>
          <pc:docMk/>
          <pc:sldMk cId="2493423417" sldId="270"/>
        </pc:sldMkLst>
        <pc:spChg chg="add del mod">
          <ac:chgData name="明阳 阮" userId="a4dcf2889a22c6f9" providerId="LiveId" clId="{607C1844-05CD-4CC9-972F-CAE573386568}" dt="2023-12-03T05:39:32.492" v="256" actId="478"/>
          <ac:spMkLst>
            <pc:docMk/>
            <pc:sldMk cId="2493423417" sldId="270"/>
            <ac:spMk id="2" creationId="{98DA2237-2C5E-2CF1-BA55-C009C309EA8E}"/>
          </ac:spMkLst>
        </pc:spChg>
        <pc:spChg chg="add del mod topLvl">
          <ac:chgData name="明阳 阮" userId="a4dcf2889a22c6f9" providerId="LiveId" clId="{607C1844-05CD-4CC9-972F-CAE573386568}" dt="2023-12-03T06:06:05.356" v="416" actId="21"/>
          <ac:spMkLst>
            <pc:docMk/>
            <pc:sldMk cId="2493423417" sldId="270"/>
            <ac:spMk id="3" creationId="{BDF01118-F4F8-2C98-05BA-D474E1CAFE65}"/>
          </ac:spMkLst>
        </pc:spChg>
        <pc:spChg chg="add del mod topLvl">
          <ac:chgData name="明阳 阮" userId="a4dcf2889a22c6f9" providerId="LiveId" clId="{607C1844-05CD-4CC9-972F-CAE573386568}" dt="2023-12-03T06:06:05.356" v="416" actId="21"/>
          <ac:spMkLst>
            <pc:docMk/>
            <pc:sldMk cId="2493423417" sldId="270"/>
            <ac:spMk id="4" creationId="{BD410F83-86BD-615A-76B9-5968C9600B58}"/>
          </ac:spMkLst>
        </pc:spChg>
        <pc:spChg chg="add del mod">
          <ac:chgData name="明阳 阮" userId="a4dcf2889a22c6f9" providerId="LiveId" clId="{607C1844-05CD-4CC9-972F-CAE573386568}" dt="2023-12-04T06:00:07.846" v="1076" actId="478"/>
          <ac:spMkLst>
            <pc:docMk/>
            <pc:sldMk cId="2493423417" sldId="270"/>
            <ac:spMk id="5" creationId="{1CE2A67E-6295-E087-5201-1A8509057134}"/>
          </ac:spMkLst>
        </pc:spChg>
        <pc:spChg chg="add del mod topLvl">
          <ac:chgData name="明阳 阮" userId="a4dcf2889a22c6f9" providerId="LiveId" clId="{607C1844-05CD-4CC9-972F-CAE573386568}" dt="2023-12-03T06:06:05.356" v="416" actId="21"/>
          <ac:spMkLst>
            <pc:docMk/>
            <pc:sldMk cId="2493423417" sldId="270"/>
            <ac:spMk id="5" creationId="{E51581B3-D207-E948-2E25-C95D273FBAC6}"/>
          </ac:spMkLst>
        </pc:spChg>
        <pc:spChg chg="add del mod topLvl">
          <ac:chgData name="明阳 阮" userId="a4dcf2889a22c6f9" providerId="LiveId" clId="{607C1844-05CD-4CC9-972F-CAE573386568}" dt="2023-12-03T06:06:05.356" v="416" actId="21"/>
          <ac:spMkLst>
            <pc:docMk/>
            <pc:sldMk cId="2493423417" sldId="270"/>
            <ac:spMk id="6" creationId="{75541DB4-CF25-B115-CD00-82C96D496FA3}"/>
          </ac:spMkLst>
        </pc:spChg>
        <pc:spChg chg="add del mod topLvl">
          <ac:chgData name="明阳 阮" userId="a4dcf2889a22c6f9" providerId="LiveId" clId="{607C1844-05CD-4CC9-972F-CAE573386568}" dt="2023-12-03T06:06:05.356" v="416" actId="21"/>
          <ac:spMkLst>
            <pc:docMk/>
            <pc:sldMk cId="2493423417" sldId="270"/>
            <ac:spMk id="7" creationId="{2690EFDC-9E36-988D-B808-BA8CF2A311EE}"/>
          </ac:spMkLst>
        </pc:spChg>
        <pc:spChg chg="add del mod topLvl">
          <ac:chgData name="明阳 阮" userId="a4dcf2889a22c6f9" providerId="LiveId" clId="{607C1844-05CD-4CC9-972F-CAE573386568}" dt="2023-12-03T06:06:05.356" v="416" actId="21"/>
          <ac:spMkLst>
            <pc:docMk/>
            <pc:sldMk cId="2493423417" sldId="270"/>
            <ac:spMk id="8" creationId="{0607C058-FFCD-9916-A40D-E56CADE36E4C}"/>
          </ac:spMkLst>
        </pc:spChg>
        <pc:spChg chg="add del mod topLvl">
          <ac:chgData name="明阳 阮" userId="a4dcf2889a22c6f9" providerId="LiveId" clId="{607C1844-05CD-4CC9-972F-CAE573386568}" dt="2023-12-03T06:06:05.356" v="416" actId="21"/>
          <ac:spMkLst>
            <pc:docMk/>
            <pc:sldMk cId="2493423417" sldId="270"/>
            <ac:spMk id="9" creationId="{97680A2F-C88C-7591-9381-C820D169022E}"/>
          </ac:spMkLst>
        </pc:spChg>
        <pc:spChg chg="add del mod topLvl">
          <ac:chgData name="明阳 阮" userId="a4dcf2889a22c6f9" providerId="LiveId" clId="{607C1844-05CD-4CC9-972F-CAE573386568}" dt="2023-12-03T06:06:05.356" v="416" actId="21"/>
          <ac:spMkLst>
            <pc:docMk/>
            <pc:sldMk cId="2493423417" sldId="270"/>
            <ac:spMk id="10" creationId="{45C58C2C-899F-0D39-D8ED-9745083CA371}"/>
          </ac:spMkLst>
        </pc:spChg>
        <pc:spChg chg="add del mod topLvl">
          <ac:chgData name="明阳 阮" userId="a4dcf2889a22c6f9" providerId="LiveId" clId="{607C1844-05CD-4CC9-972F-CAE573386568}" dt="2023-12-03T05:53:54.406" v="286" actId="478"/>
          <ac:spMkLst>
            <pc:docMk/>
            <pc:sldMk cId="2493423417" sldId="270"/>
            <ac:spMk id="11" creationId="{031B6833-5B58-A381-94FE-4CD001AAAB13}"/>
          </ac:spMkLst>
        </pc:spChg>
        <pc:spChg chg="add del mod">
          <ac:chgData name="明阳 阮" userId="a4dcf2889a22c6f9" providerId="LiveId" clId="{607C1844-05CD-4CC9-972F-CAE573386568}" dt="2023-12-02T12:24:53.003" v="20" actId="478"/>
          <ac:spMkLst>
            <pc:docMk/>
            <pc:sldMk cId="2493423417" sldId="270"/>
            <ac:spMk id="11" creationId="{718015CC-5F11-C724-8274-80B8E76CB3A0}"/>
          </ac:spMkLst>
        </pc:spChg>
        <pc:spChg chg="add del mod">
          <ac:chgData name="明阳 阮" userId="a4dcf2889a22c6f9" providerId="LiveId" clId="{607C1844-05CD-4CC9-972F-CAE573386568}" dt="2023-12-05T05:47:53.353" v="1348" actId="21"/>
          <ac:spMkLst>
            <pc:docMk/>
            <pc:sldMk cId="2493423417" sldId="270"/>
            <ac:spMk id="11" creationId="{9D357787-AD94-2375-6216-B7F5630D4297}"/>
          </ac:spMkLst>
        </pc:spChg>
        <pc:spChg chg="add del mod">
          <ac:chgData name="明阳 阮" userId="a4dcf2889a22c6f9" providerId="LiveId" clId="{607C1844-05CD-4CC9-972F-CAE573386568}" dt="2023-12-05T05:47:53.353" v="1348" actId="21"/>
          <ac:spMkLst>
            <pc:docMk/>
            <pc:sldMk cId="2493423417" sldId="270"/>
            <ac:spMk id="12" creationId="{0B5F5089-9ED3-ACDB-2303-52191A491A57}"/>
          </ac:spMkLst>
        </pc:spChg>
        <pc:spChg chg="add mod topLvl">
          <ac:chgData name="明阳 阮" userId="a4dcf2889a22c6f9" providerId="LiveId" clId="{607C1844-05CD-4CC9-972F-CAE573386568}" dt="2023-12-03T07:15:51.515" v="557" actId="164"/>
          <ac:spMkLst>
            <pc:docMk/>
            <pc:sldMk cId="2493423417" sldId="270"/>
            <ac:spMk id="12" creationId="{3CA0D313-7039-012F-6055-A7B440F2F8B3}"/>
          </ac:spMkLst>
        </pc:spChg>
        <pc:spChg chg="add del mod">
          <ac:chgData name="明阳 阮" userId="a4dcf2889a22c6f9" providerId="LiveId" clId="{607C1844-05CD-4CC9-972F-CAE573386568}" dt="2023-12-02T12:24:53.003" v="20" actId="478"/>
          <ac:spMkLst>
            <pc:docMk/>
            <pc:sldMk cId="2493423417" sldId="270"/>
            <ac:spMk id="12" creationId="{DD7DFA06-CAE0-6946-0EBE-EF234F65F672}"/>
          </ac:spMkLst>
        </pc:spChg>
        <pc:spChg chg="add del mod">
          <ac:chgData name="明阳 阮" userId="a4dcf2889a22c6f9" providerId="LiveId" clId="{607C1844-05CD-4CC9-972F-CAE573386568}" dt="2023-12-02T12:24:53.003" v="20" actId="478"/>
          <ac:spMkLst>
            <pc:docMk/>
            <pc:sldMk cId="2493423417" sldId="270"/>
            <ac:spMk id="13" creationId="{7A51E310-D576-D5C1-BDE7-D265C8FE342F}"/>
          </ac:spMkLst>
        </pc:spChg>
        <pc:spChg chg="add del mod">
          <ac:chgData name="明阳 阮" userId="a4dcf2889a22c6f9" providerId="LiveId" clId="{607C1844-05CD-4CC9-972F-CAE573386568}" dt="2023-12-05T05:47:53.353" v="1348" actId="21"/>
          <ac:spMkLst>
            <pc:docMk/>
            <pc:sldMk cId="2493423417" sldId="270"/>
            <ac:spMk id="13" creationId="{B54726AA-E1EA-512C-F48E-2CF36763C53E}"/>
          </ac:spMkLst>
        </pc:spChg>
        <pc:spChg chg="add del mod">
          <ac:chgData name="明阳 阮" userId="a4dcf2889a22c6f9" providerId="LiveId" clId="{607C1844-05CD-4CC9-972F-CAE573386568}" dt="2023-12-05T05:47:53.353" v="1348" actId="21"/>
          <ac:spMkLst>
            <pc:docMk/>
            <pc:sldMk cId="2493423417" sldId="270"/>
            <ac:spMk id="14" creationId="{83D29929-F498-0403-EC7C-9E8A60E14058}"/>
          </ac:spMkLst>
        </pc:spChg>
        <pc:spChg chg="add del mod">
          <ac:chgData name="明阳 阮" userId="a4dcf2889a22c6f9" providerId="LiveId" clId="{607C1844-05CD-4CC9-972F-CAE573386568}" dt="2023-12-02T12:24:53.003" v="20" actId="478"/>
          <ac:spMkLst>
            <pc:docMk/>
            <pc:sldMk cId="2493423417" sldId="270"/>
            <ac:spMk id="14" creationId="{C150437D-3FF1-F92B-E9E7-95CCB034E6D7}"/>
          </ac:spMkLst>
        </pc:spChg>
        <pc:spChg chg="add del mod">
          <ac:chgData name="明阳 阮" userId="a4dcf2889a22c6f9" providerId="LiveId" clId="{607C1844-05CD-4CC9-972F-CAE573386568}" dt="2023-12-02T12:24:53.003" v="20" actId="478"/>
          <ac:spMkLst>
            <pc:docMk/>
            <pc:sldMk cId="2493423417" sldId="270"/>
            <ac:spMk id="15" creationId="{1E6D2780-7135-8D3D-C23A-E4E3AB60DFF9}"/>
          </ac:spMkLst>
        </pc:spChg>
        <pc:spChg chg="add del mod">
          <ac:chgData name="明阳 阮" userId="a4dcf2889a22c6f9" providerId="LiveId" clId="{607C1844-05CD-4CC9-972F-CAE573386568}" dt="2023-12-02T12:24:53.003" v="20" actId="478"/>
          <ac:spMkLst>
            <pc:docMk/>
            <pc:sldMk cId="2493423417" sldId="270"/>
            <ac:spMk id="16" creationId="{5FFA5315-4A71-8C6D-FAED-C4D43B4A1F7C}"/>
          </ac:spMkLst>
        </pc:spChg>
        <pc:spChg chg="add del mod">
          <ac:chgData name="明阳 阮" userId="a4dcf2889a22c6f9" providerId="LiveId" clId="{607C1844-05CD-4CC9-972F-CAE573386568}" dt="2023-12-02T12:27:39.754" v="135" actId="478"/>
          <ac:spMkLst>
            <pc:docMk/>
            <pc:sldMk cId="2493423417" sldId="270"/>
            <ac:spMk id="20" creationId="{F11A0C89-F0E7-D7FF-7ABA-7A1DEAA20085}"/>
          </ac:spMkLst>
        </pc:spChg>
        <pc:spChg chg="add del mod">
          <ac:chgData name="明阳 阮" userId="a4dcf2889a22c6f9" providerId="LiveId" clId="{607C1844-05CD-4CC9-972F-CAE573386568}" dt="2023-12-02T12:27:27.319" v="133" actId="478"/>
          <ac:spMkLst>
            <pc:docMk/>
            <pc:sldMk cId="2493423417" sldId="270"/>
            <ac:spMk id="21" creationId="{6348DD2E-53ED-E2CA-4CC3-0BF4106B5DA7}"/>
          </ac:spMkLst>
        </pc:spChg>
        <pc:spChg chg="add del mod">
          <ac:chgData name="明阳 阮" userId="a4dcf2889a22c6f9" providerId="LiveId" clId="{607C1844-05CD-4CC9-972F-CAE573386568}" dt="2023-12-02T12:27:39.754" v="135" actId="478"/>
          <ac:spMkLst>
            <pc:docMk/>
            <pc:sldMk cId="2493423417" sldId="270"/>
            <ac:spMk id="22" creationId="{479B14F8-5FA0-CBE7-BB54-39B638AAE28C}"/>
          </ac:spMkLst>
        </pc:spChg>
        <pc:spChg chg="add del mod">
          <ac:chgData name="明阳 阮" userId="a4dcf2889a22c6f9" providerId="LiveId" clId="{607C1844-05CD-4CC9-972F-CAE573386568}" dt="2023-12-02T12:27:42.647" v="136" actId="478"/>
          <ac:spMkLst>
            <pc:docMk/>
            <pc:sldMk cId="2493423417" sldId="270"/>
            <ac:spMk id="23" creationId="{27DEC337-6C92-B666-8E38-80DD5FD72D78}"/>
          </ac:spMkLst>
        </pc:spChg>
        <pc:spChg chg="add del">
          <ac:chgData name="明阳 阮" userId="a4dcf2889a22c6f9" providerId="LiveId" clId="{607C1844-05CD-4CC9-972F-CAE573386568}" dt="2023-12-03T05:56:58.903" v="313" actId="478"/>
          <ac:spMkLst>
            <pc:docMk/>
            <pc:sldMk cId="2493423417" sldId="270"/>
            <ac:spMk id="24" creationId="{0EF1C35B-946E-9757-67A0-A5F88814B845}"/>
          </ac:spMkLst>
        </pc:spChg>
        <pc:spChg chg="add del mod">
          <ac:chgData name="明阳 阮" userId="a4dcf2889a22c6f9" providerId="LiveId" clId="{607C1844-05CD-4CC9-972F-CAE573386568}" dt="2023-12-02T12:31:36.436" v="182" actId="478"/>
          <ac:spMkLst>
            <pc:docMk/>
            <pc:sldMk cId="2493423417" sldId="270"/>
            <ac:spMk id="24" creationId="{2432D950-6815-C825-4F34-993A5A310F29}"/>
          </ac:spMkLst>
        </pc:spChg>
        <pc:spChg chg="add del mod">
          <ac:chgData name="明阳 阮" userId="a4dcf2889a22c6f9" providerId="LiveId" clId="{607C1844-05CD-4CC9-972F-CAE573386568}" dt="2023-12-02T12:31:36.436" v="182" actId="478"/>
          <ac:spMkLst>
            <pc:docMk/>
            <pc:sldMk cId="2493423417" sldId="270"/>
            <ac:spMk id="25" creationId="{FE12A48B-449F-1634-238F-9515630A2848}"/>
          </ac:spMkLst>
        </pc:spChg>
        <pc:spChg chg="add del mod">
          <ac:chgData name="明阳 阮" userId="a4dcf2889a22c6f9" providerId="LiveId" clId="{607C1844-05CD-4CC9-972F-CAE573386568}" dt="2023-12-02T12:31:36.436" v="182" actId="478"/>
          <ac:spMkLst>
            <pc:docMk/>
            <pc:sldMk cId="2493423417" sldId="270"/>
            <ac:spMk id="26" creationId="{E06E7379-19B8-0F23-1BAB-09C195919F01}"/>
          </ac:spMkLst>
        </pc:spChg>
        <pc:spChg chg="add del mod">
          <ac:chgData name="明阳 阮" userId="a4dcf2889a22c6f9" providerId="LiveId" clId="{607C1844-05CD-4CC9-972F-CAE573386568}" dt="2023-12-02T12:31:36.436" v="182" actId="478"/>
          <ac:spMkLst>
            <pc:docMk/>
            <pc:sldMk cId="2493423417" sldId="270"/>
            <ac:spMk id="27" creationId="{A195F0FF-8C15-C7A2-514D-519342A05DC9}"/>
          </ac:spMkLst>
        </pc:spChg>
        <pc:spChg chg="add del mod">
          <ac:chgData name="明阳 阮" userId="a4dcf2889a22c6f9" providerId="LiveId" clId="{607C1844-05CD-4CC9-972F-CAE573386568}" dt="2023-12-02T12:31:36.436" v="182" actId="478"/>
          <ac:spMkLst>
            <pc:docMk/>
            <pc:sldMk cId="2493423417" sldId="270"/>
            <ac:spMk id="28" creationId="{9B6E5A1D-2821-6E93-A86B-CC5935664436}"/>
          </ac:spMkLst>
        </pc:spChg>
        <pc:spChg chg="add del mod">
          <ac:chgData name="明阳 阮" userId="a4dcf2889a22c6f9" providerId="LiveId" clId="{607C1844-05CD-4CC9-972F-CAE573386568}" dt="2023-12-02T12:31:36.436" v="182" actId="478"/>
          <ac:spMkLst>
            <pc:docMk/>
            <pc:sldMk cId="2493423417" sldId="270"/>
            <ac:spMk id="29" creationId="{1F2DEC8A-5282-8219-3922-4792814208DA}"/>
          </ac:spMkLst>
        </pc:spChg>
        <pc:spChg chg="add del mod">
          <ac:chgData name="明阳 阮" userId="a4dcf2889a22c6f9" providerId="LiveId" clId="{607C1844-05CD-4CC9-972F-CAE573386568}" dt="2023-12-05T05:47:53.353" v="1348" actId="21"/>
          <ac:spMkLst>
            <pc:docMk/>
            <pc:sldMk cId="2493423417" sldId="270"/>
            <ac:spMk id="41" creationId="{B90E3A21-4A3B-1E3E-5DC9-0E78045BF514}"/>
          </ac:spMkLst>
        </pc:spChg>
        <pc:spChg chg="add del mod">
          <ac:chgData name="明阳 阮" userId="a4dcf2889a22c6f9" providerId="LiveId" clId="{607C1844-05CD-4CC9-972F-CAE573386568}" dt="2023-12-05T05:47:53.353" v="1348" actId="21"/>
          <ac:spMkLst>
            <pc:docMk/>
            <pc:sldMk cId="2493423417" sldId="270"/>
            <ac:spMk id="42" creationId="{54074648-825C-5246-DEC8-509B219B83C6}"/>
          </ac:spMkLst>
        </pc:spChg>
        <pc:spChg chg="add del mod">
          <ac:chgData name="明阳 阮" userId="a4dcf2889a22c6f9" providerId="LiveId" clId="{607C1844-05CD-4CC9-972F-CAE573386568}" dt="2023-12-05T05:47:53.353" v="1348" actId="21"/>
          <ac:spMkLst>
            <pc:docMk/>
            <pc:sldMk cId="2493423417" sldId="270"/>
            <ac:spMk id="43" creationId="{0EA0D1FA-35AC-120F-0F6A-1EFA314BD454}"/>
          </ac:spMkLst>
        </pc:spChg>
        <pc:spChg chg="add del mod">
          <ac:chgData name="明阳 阮" userId="a4dcf2889a22c6f9" providerId="LiveId" clId="{607C1844-05CD-4CC9-972F-CAE573386568}" dt="2023-12-05T05:47:53.353" v="1348" actId="21"/>
          <ac:spMkLst>
            <pc:docMk/>
            <pc:sldMk cId="2493423417" sldId="270"/>
            <ac:spMk id="44" creationId="{6203831A-2CBF-B168-4451-68B42B3313BD}"/>
          </ac:spMkLst>
        </pc:spChg>
        <pc:spChg chg="add del mod">
          <ac:chgData name="明阳 阮" userId="a4dcf2889a22c6f9" providerId="LiveId" clId="{607C1844-05CD-4CC9-972F-CAE573386568}" dt="2023-12-05T05:47:53.353" v="1348" actId="21"/>
          <ac:spMkLst>
            <pc:docMk/>
            <pc:sldMk cId="2493423417" sldId="270"/>
            <ac:spMk id="45" creationId="{8F37C929-3AF5-5996-8121-E3EAE72E86B0}"/>
          </ac:spMkLst>
        </pc:spChg>
        <pc:spChg chg="add del mod">
          <ac:chgData name="明阳 阮" userId="a4dcf2889a22c6f9" providerId="LiveId" clId="{607C1844-05CD-4CC9-972F-CAE573386568}" dt="2023-12-05T05:47:53.353" v="1348" actId="21"/>
          <ac:spMkLst>
            <pc:docMk/>
            <pc:sldMk cId="2493423417" sldId="270"/>
            <ac:spMk id="46" creationId="{3DB30F4C-78E7-5F53-3E74-63D87A7C64E7}"/>
          </ac:spMkLst>
        </pc:spChg>
        <pc:spChg chg="add del mod">
          <ac:chgData name="明阳 阮" userId="a4dcf2889a22c6f9" providerId="LiveId" clId="{607C1844-05CD-4CC9-972F-CAE573386568}" dt="2023-12-05T05:47:53.353" v="1348" actId="21"/>
          <ac:spMkLst>
            <pc:docMk/>
            <pc:sldMk cId="2493423417" sldId="270"/>
            <ac:spMk id="47" creationId="{6279E50A-C290-2C1D-4036-8F796BC63440}"/>
          </ac:spMkLst>
        </pc:spChg>
        <pc:spChg chg="add del mod">
          <ac:chgData name="明阳 阮" userId="a4dcf2889a22c6f9" providerId="LiveId" clId="{607C1844-05CD-4CC9-972F-CAE573386568}" dt="2023-12-05T05:47:53.353" v="1348" actId="21"/>
          <ac:spMkLst>
            <pc:docMk/>
            <pc:sldMk cId="2493423417" sldId="270"/>
            <ac:spMk id="48" creationId="{D744A6A8-A21D-76F9-CA4D-A884B0970F4A}"/>
          </ac:spMkLst>
        </pc:spChg>
        <pc:grpChg chg="add del mod">
          <ac:chgData name="明阳 阮" userId="a4dcf2889a22c6f9" providerId="LiveId" clId="{607C1844-05CD-4CC9-972F-CAE573386568}" dt="2023-12-03T05:52:20.264" v="275" actId="165"/>
          <ac:grpSpMkLst>
            <pc:docMk/>
            <pc:sldMk cId="2493423417" sldId="270"/>
            <ac:grpSpMk id="13" creationId="{47C9E7FF-4220-3B82-6DB6-664156B944B7}"/>
          </ac:grpSpMkLst>
        </pc:grpChg>
        <pc:grpChg chg="add del mod">
          <ac:chgData name="明阳 阮" userId="a4dcf2889a22c6f9" providerId="LiveId" clId="{607C1844-05CD-4CC9-972F-CAE573386568}" dt="2023-12-03T05:58:20.016" v="320" actId="165"/>
          <ac:grpSpMkLst>
            <pc:docMk/>
            <pc:sldMk cId="2493423417" sldId="270"/>
            <ac:grpSpMk id="25" creationId="{EE81EF02-6E41-542B-512B-BFFC4C5A0736}"/>
          </ac:grpSpMkLst>
        </pc:grpChg>
        <pc:grpChg chg="add del mod">
          <ac:chgData name="明阳 阮" userId="a4dcf2889a22c6f9" providerId="LiveId" clId="{607C1844-05CD-4CC9-972F-CAE573386568}" dt="2023-12-03T06:00:22.970" v="341" actId="165"/>
          <ac:grpSpMkLst>
            <pc:docMk/>
            <pc:sldMk cId="2493423417" sldId="270"/>
            <ac:grpSpMk id="26" creationId="{0508283E-40AB-0BE2-ABE7-D98A3D14D3A5}"/>
          </ac:grpSpMkLst>
        </pc:grpChg>
        <pc:grpChg chg="add del mod">
          <ac:chgData name="明阳 阮" userId="a4dcf2889a22c6f9" providerId="LiveId" clId="{607C1844-05CD-4CC9-972F-CAE573386568}" dt="2023-12-03T06:03:19.161" v="369" actId="165"/>
          <ac:grpSpMkLst>
            <pc:docMk/>
            <pc:sldMk cId="2493423417" sldId="270"/>
            <ac:grpSpMk id="35" creationId="{3360A1BB-74DA-1DD9-397C-99E68569FDCE}"/>
          </ac:grpSpMkLst>
        </pc:grpChg>
        <pc:grpChg chg="add del mod">
          <ac:chgData name="明阳 阮" userId="a4dcf2889a22c6f9" providerId="LiveId" clId="{607C1844-05CD-4CC9-972F-CAE573386568}" dt="2023-12-03T07:08:23.966" v="512" actId="165"/>
          <ac:grpSpMkLst>
            <pc:docMk/>
            <pc:sldMk cId="2493423417" sldId="270"/>
            <ac:grpSpMk id="52" creationId="{1BE78DB7-E48B-C880-4DFD-B0890AB26DF1}"/>
          </ac:grpSpMkLst>
        </pc:grpChg>
        <pc:grpChg chg="add del mod">
          <ac:chgData name="明阳 阮" userId="a4dcf2889a22c6f9" providerId="LiveId" clId="{607C1844-05CD-4CC9-972F-CAE573386568}" dt="2023-12-04T04:27:11.041" v="779" actId="478"/>
          <ac:grpSpMkLst>
            <pc:docMk/>
            <pc:sldMk cId="2493423417" sldId="270"/>
            <ac:grpSpMk id="57" creationId="{EB1245DE-8FC5-DEE1-6D15-08879D01A112}"/>
          </ac:grpSpMkLst>
        </pc:grpChg>
        <pc:picChg chg="add del mod">
          <ac:chgData name="明阳 阮" userId="a4dcf2889a22c6f9" providerId="LiveId" clId="{607C1844-05CD-4CC9-972F-CAE573386568}" dt="2023-12-03T10:33:38.646" v="747" actId="21"/>
          <ac:picMkLst>
            <pc:docMk/>
            <pc:sldMk cId="2493423417" sldId="270"/>
            <ac:picMk id="2" creationId="{3788C984-15CA-39FA-EA1E-38A7EFB91417}"/>
          </ac:picMkLst>
        </pc:picChg>
        <pc:picChg chg="add mod">
          <ac:chgData name="明阳 阮" userId="a4dcf2889a22c6f9" providerId="LiveId" clId="{607C1844-05CD-4CC9-972F-CAE573386568}" dt="2023-12-05T10:54:47.567" v="2386" actId="1076"/>
          <ac:picMkLst>
            <pc:docMk/>
            <pc:sldMk cId="2493423417" sldId="270"/>
            <ac:picMk id="2" creationId="{7050B2D7-E5CC-D414-5127-D0250484A35B}"/>
          </ac:picMkLst>
        </pc:picChg>
        <pc:picChg chg="add del mod modCrop">
          <ac:chgData name="明阳 阮" userId="a4dcf2889a22c6f9" providerId="LiveId" clId="{607C1844-05CD-4CC9-972F-CAE573386568}" dt="2023-12-04T06:01:16.495" v="1096" actId="21"/>
          <ac:picMkLst>
            <pc:docMk/>
            <pc:sldMk cId="2493423417" sldId="270"/>
            <ac:picMk id="7" creationId="{8CB58A4B-0FD5-51A2-B281-65BD9D38334D}"/>
          </ac:picMkLst>
        </pc:picChg>
        <pc:picChg chg="add del mod topLvl modCrop">
          <ac:chgData name="明阳 阮" userId="a4dcf2889a22c6f9" providerId="LiveId" clId="{607C1844-05CD-4CC9-972F-CAE573386568}" dt="2023-12-03T07:08:25.683" v="513" actId="478"/>
          <ac:picMkLst>
            <pc:docMk/>
            <pc:sldMk cId="2493423417" sldId="270"/>
            <ac:picMk id="40" creationId="{4D2210D6-3E3A-A7A9-A076-F61912EF0263}"/>
          </ac:picMkLst>
        </pc:picChg>
        <pc:picChg chg="add del mod modCrop">
          <ac:chgData name="明阳 阮" userId="a4dcf2889a22c6f9" providerId="LiveId" clId="{607C1844-05CD-4CC9-972F-CAE573386568}" dt="2023-12-03T07:11:17.578" v="518" actId="21"/>
          <ac:picMkLst>
            <pc:docMk/>
            <pc:sldMk cId="2493423417" sldId="270"/>
            <ac:picMk id="54" creationId="{5F1897DC-A7C5-E4C0-6478-06CC45188857}"/>
          </ac:picMkLst>
        </pc:picChg>
        <pc:picChg chg="add mod modCrop">
          <ac:chgData name="明阳 阮" userId="a4dcf2889a22c6f9" providerId="LiveId" clId="{607C1844-05CD-4CC9-972F-CAE573386568}" dt="2023-12-03T07:15:51.515" v="557" actId="164"/>
          <ac:picMkLst>
            <pc:docMk/>
            <pc:sldMk cId="2493423417" sldId="270"/>
            <ac:picMk id="56" creationId="{99C189C5-D21B-8206-5FA7-A876516AE352}"/>
          </ac:picMkLst>
        </pc:picChg>
        <pc:cxnChg chg="add del mod">
          <ac:chgData name="明阳 阮" userId="a4dcf2889a22c6f9" providerId="LiveId" clId="{607C1844-05CD-4CC9-972F-CAE573386568}" dt="2023-12-02T12:34:16.830" v="237" actId="478"/>
          <ac:cxnSpMkLst>
            <pc:docMk/>
            <pc:sldMk cId="2493423417" sldId="270"/>
            <ac:cxnSpMk id="2" creationId="{4B37C691-507E-7CC0-29B8-1E5A5F3B3A0F}"/>
          </ac:cxnSpMkLst>
        </pc:cxnChg>
        <pc:cxnChg chg="add del mod">
          <ac:chgData name="明阳 阮" userId="a4dcf2889a22c6f9" providerId="LiveId" clId="{607C1844-05CD-4CC9-972F-CAE573386568}" dt="2023-12-04T11:14:24.009" v="1145" actId="478"/>
          <ac:cxnSpMkLst>
            <pc:docMk/>
            <pc:sldMk cId="2493423417" sldId="270"/>
            <ac:cxnSpMk id="4" creationId="{3ECC8DB1-A7D1-F2A5-9893-CB8475AC5BFE}"/>
          </ac:cxnSpMkLst>
        </pc:cxnChg>
        <pc:cxnChg chg="add del mod">
          <ac:chgData name="明阳 阮" userId="a4dcf2889a22c6f9" providerId="LiveId" clId="{607C1844-05CD-4CC9-972F-CAE573386568}" dt="2023-12-05T05:47:53.353" v="1348" actId="21"/>
          <ac:cxnSpMkLst>
            <pc:docMk/>
            <pc:sldMk cId="2493423417" sldId="270"/>
            <ac:cxnSpMk id="9" creationId="{A1D2F6F5-CED3-9B42-3542-DB8B6C98179B}"/>
          </ac:cxnSpMkLst>
        </pc:cxnChg>
        <pc:cxnChg chg="add del mod">
          <ac:chgData name="明阳 阮" userId="a4dcf2889a22c6f9" providerId="LiveId" clId="{607C1844-05CD-4CC9-972F-CAE573386568}" dt="2023-12-05T05:47:53.353" v="1348" actId="21"/>
          <ac:cxnSpMkLst>
            <pc:docMk/>
            <pc:sldMk cId="2493423417" sldId="270"/>
            <ac:cxnSpMk id="10" creationId="{55459A3D-DE46-2204-2BD2-621F3CE966A1}"/>
          </ac:cxnSpMkLst>
        </pc:cxnChg>
        <pc:cxnChg chg="add del mod">
          <ac:chgData name="明阳 阮" userId="a4dcf2889a22c6f9" providerId="LiveId" clId="{607C1844-05CD-4CC9-972F-CAE573386568}" dt="2023-12-02T12:34:18.992" v="238" actId="478"/>
          <ac:cxnSpMkLst>
            <pc:docMk/>
            <pc:sldMk cId="2493423417" sldId="270"/>
            <ac:cxnSpMk id="17" creationId="{E514BF4D-22B6-ED09-4399-7FD7D10EEA85}"/>
          </ac:cxnSpMkLst>
        </pc:cxnChg>
        <pc:cxnChg chg="add del mod topLvl">
          <ac:chgData name="明阳 阮" userId="a4dcf2889a22c6f9" providerId="LiveId" clId="{607C1844-05CD-4CC9-972F-CAE573386568}" dt="2023-12-03T05:54:24.897" v="293" actId="478"/>
          <ac:cxnSpMkLst>
            <pc:docMk/>
            <pc:sldMk cId="2493423417" sldId="270"/>
            <ac:cxnSpMk id="18" creationId="{A900D037-D52C-1774-EF60-82087A055CBF}"/>
          </ac:cxnSpMkLst>
        </pc:cxnChg>
        <pc:cxnChg chg="add del mod">
          <ac:chgData name="明阳 阮" userId="a4dcf2889a22c6f9" providerId="LiveId" clId="{607C1844-05CD-4CC9-972F-CAE573386568}" dt="2023-12-02T12:24:53.003" v="20" actId="478"/>
          <ac:cxnSpMkLst>
            <pc:docMk/>
            <pc:sldMk cId="2493423417" sldId="270"/>
            <ac:cxnSpMk id="19" creationId="{EB9FF85B-0153-4D9D-8C86-6E028B993F03}"/>
          </ac:cxnSpMkLst>
        </pc:cxnChg>
        <pc:cxnChg chg="add del mod">
          <ac:chgData name="明阳 阮" userId="a4dcf2889a22c6f9" providerId="LiveId" clId="{607C1844-05CD-4CC9-972F-CAE573386568}" dt="2023-12-03T05:55:32.186" v="301" actId="478"/>
          <ac:cxnSpMkLst>
            <pc:docMk/>
            <pc:sldMk cId="2493423417" sldId="270"/>
            <ac:cxnSpMk id="20" creationId="{F7347DAD-A1EB-FEFE-7D38-2FE889F9BA80}"/>
          </ac:cxnSpMkLst>
        </pc:cxnChg>
        <pc:cxnChg chg="add del mod topLvl">
          <ac:chgData name="明阳 阮" userId="a4dcf2889a22c6f9" providerId="LiveId" clId="{607C1844-05CD-4CC9-972F-CAE573386568}" dt="2023-12-03T06:02:23.823" v="363" actId="478"/>
          <ac:cxnSpMkLst>
            <pc:docMk/>
            <pc:sldMk cId="2493423417" sldId="270"/>
            <ac:cxnSpMk id="22" creationId="{2C69751F-DCE0-EE4A-15AE-53CAF762B94B}"/>
          </ac:cxnSpMkLst>
        </pc:cxnChg>
        <pc:cxnChg chg="add del mod topLvl">
          <ac:chgData name="明阳 阮" userId="a4dcf2889a22c6f9" providerId="LiveId" clId="{607C1844-05CD-4CC9-972F-CAE573386568}" dt="2023-12-03T06:00:34.456" v="344" actId="478"/>
          <ac:cxnSpMkLst>
            <pc:docMk/>
            <pc:sldMk cId="2493423417" sldId="270"/>
            <ac:cxnSpMk id="23" creationId="{3E5A0762-703D-70E2-55AE-48121E32408E}"/>
          </ac:cxnSpMkLst>
        </pc:cxnChg>
        <pc:cxnChg chg="add del mod topLvl">
          <ac:chgData name="明阳 阮" userId="a4dcf2889a22c6f9" providerId="LiveId" clId="{607C1844-05CD-4CC9-972F-CAE573386568}" dt="2023-12-03T06:04:07.762" v="374" actId="478"/>
          <ac:cxnSpMkLst>
            <pc:docMk/>
            <pc:sldMk cId="2493423417" sldId="270"/>
            <ac:cxnSpMk id="28" creationId="{9A91B31C-C4F0-166F-6517-50A44215D668}"/>
          </ac:cxnSpMkLst>
        </pc:cxnChg>
        <pc:cxnChg chg="add del mod">
          <ac:chgData name="明阳 阮" userId="a4dcf2889a22c6f9" providerId="LiveId" clId="{607C1844-05CD-4CC9-972F-CAE573386568}" dt="2023-12-03T06:02:21.636" v="362" actId="478"/>
          <ac:cxnSpMkLst>
            <pc:docMk/>
            <pc:sldMk cId="2493423417" sldId="270"/>
            <ac:cxnSpMk id="29" creationId="{803A3FF0-D8FF-C81B-B42A-3113EA3219DE}"/>
          </ac:cxnSpMkLst>
        </pc:cxnChg>
        <pc:cxnChg chg="add del mod topLvl">
          <ac:chgData name="明阳 阮" userId="a4dcf2889a22c6f9" providerId="LiveId" clId="{607C1844-05CD-4CC9-972F-CAE573386568}" dt="2023-12-03T06:06:05.356" v="416" actId="21"/>
          <ac:cxnSpMkLst>
            <pc:docMk/>
            <pc:sldMk cId="2493423417" sldId="270"/>
            <ac:cxnSpMk id="31" creationId="{40CB38EA-ED33-964F-9CFF-2719B4C8B77C}"/>
          </ac:cxnSpMkLst>
        </pc:cxnChg>
        <pc:cxnChg chg="add del mod topLvl">
          <ac:chgData name="明阳 阮" userId="a4dcf2889a22c6f9" providerId="LiveId" clId="{607C1844-05CD-4CC9-972F-CAE573386568}" dt="2023-12-03T06:00:31.986" v="343" actId="478"/>
          <ac:cxnSpMkLst>
            <pc:docMk/>
            <pc:sldMk cId="2493423417" sldId="270"/>
            <ac:cxnSpMk id="32" creationId="{EB310184-F448-D604-E963-4CCDCCE32C0B}"/>
          </ac:cxnSpMkLst>
        </pc:cxnChg>
        <pc:cxnChg chg="add del mod topLvl">
          <ac:chgData name="明阳 阮" userId="a4dcf2889a22c6f9" providerId="LiveId" clId="{607C1844-05CD-4CC9-972F-CAE573386568}" dt="2023-12-03T05:55:30.360" v="300" actId="478"/>
          <ac:cxnSpMkLst>
            <pc:docMk/>
            <pc:sldMk cId="2493423417" sldId="270"/>
            <ac:cxnSpMk id="33" creationId="{1F33FFC2-B419-3BC8-BD64-419F5FB321AB}"/>
          </ac:cxnSpMkLst>
        </pc:cxnChg>
        <pc:cxnChg chg="add del mod topLvl">
          <ac:chgData name="明阳 阮" userId="a4dcf2889a22c6f9" providerId="LiveId" clId="{607C1844-05CD-4CC9-972F-CAE573386568}" dt="2023-12-03T06:04:09.494" v="375" actId="478"/>
          <ac:cxnSpMkLst>
            <pc:docMk/>
            <pc:sldMk cId="2493423417" sldId="270"/>
            <ac:cxnSpMk id="34" creationId="{FE5125C8-5461-3D1A-126D-A8DC63BE048B}"/>
          </ac:cxnSpMkLst>
        </pc:cxnChg>
        <pc:cxnChg chg="add del mod">
          <ac:chgData name="明阳 阮" userId="a4dcf2889a22c6f9" providerId="LiveId" clId="{607C1844-05CD-4CC9-972F-CAE573386568}" dt="2023-12-03T06:06:05.356" v="416" actId="21"/>
          <ac:cxnSpMkLst>
            <pc:docMk/>
            <pc:sldMk cId="2493423417" sldId="270"/>
            <ac:cxnSpMk id="37" creationId="{077DEC13-3150-64FB-B43D-81F18F0D95DD}"/>
          </ac:cxnSpMkLst>
        </pc:cxnChg>
        <pc:cxnChg chg="add del mod">
          <ac:chgData name="明阳 阮" userId="a4dcf2889a22c6f9" providerId="LiveId" clId="{607C1844-05CD-4CC9-972F-CAE573386568}" dt="2023-12-03T06:06:05.356" v="416" actId="21"/>
          <ac:cxnSpMkLst>
            <pc:docMk/>
            <pc:sldMk cId="2493423417" sldId="270"/>
            <ac:cxnSpMk id="38" creationId="{4FAAB979-0D22-FB99-702C-40D67ECF5CD1}"/>
          </ac:cxnSpMkLst>
        </pc:cxnChg>
        <pc:cxnChg chg="add del mod">
          <ac:chgData name="明阳 阮" userId="a4dcf2889a22c6f9" providerId="LiveId" clId="{607C1844-05CD-4CC9-972F-CAE573386568}" dt="2023-12-05T05:47:53.353" v="1348" actId="21"/>
          <ac:cxnSpMkLst>
            <pc:docMk/>
            <pc:sldMk cId="2493423417" sldId="270"/>
            <ac:cxnSpMk id="49" creationId="{5E71DAFE-14A0-4508-D434-5802E1C09894}"/>
          </ac:cxnSpMkLst>
        </pc:cxnChg>
        <pc:cxnChg chg="add del mod">
          <ac:chgData name="明阳 阮" userId="a4dcf2889a22c6f9" providerId="LiveId" clId="{607C1844-05CD-4CC9-972F-CAE573386568}" dt="2023-12-04T11:14:22.500" v="1144" actId="478"/>
          <ac:cxnSpMkLst>
            <pc:docMk/>
            <pc:sldMk cId="2493423417" sldId="270"/>
            <ac:cxnSpMk id="50" creationId="{9905A8B1-A0F1-7751-C648-A43C6913D28C}"/>
          </ac:cxnSpMkLst>
        </pc:cxnChg>
        <pc:cxnChg chg="add del mod">
          <ac:chgData name="明阳 阮" userId="a4dcf2889a22c6f9" providerId="LiveId" clId="{607C1844-05CD-4CC9-972F-CAE573386568}" dt="2023-12-04T05:29:23.476" v="974" actId="478"/>
          <ac:cxnSpMkLst>
            <pc:docMk/>
            <pc:sldMk cId="2493423417" sldId="270"/>
            <ac:cxnSpMk id="51" creationId="{B4ADC4DD-147A-6A2B-41E3-E1D2C6806671}"/>
          </ac:cxnSpMkLst>
        </pc:cxnChg>
      </pc:sldChg>
      <pc:sldChg chg="addSp delSp modSp add mod">
        <pc:chgData name="明阳 阮" userId="a4dcf2889a22c6f9" providerId="LiveId" clId="{607C1844-05CD-4CC9-972F-CAE573386568}" dt="2023-12-05T10:55:02.053" v="2388"/>
        <pc:sldMkLst>
          <pc:docMk/>
          <pc:sldMk cId="2031290551" sldId="271"/>
        </pc:sldMkLst>
        <pc:spChg chg="add del mod">
          <ac:chgData name="明阳 阮" userId="a4dcf2889a22c6f9" providerId="LiveId" clId="{607C1844-05CD-4CC9-972F-CAE573386568}" dt="2023-12-03T10:30:19.334" v="565"/>
          <ac:spMkLst>
            <pc:docMk/>
            <pc:sldMk cId="2031290551" sldId="271"/>
            <ac:spMk id="3" creationId="{2F2E61CF-25D3-14FA-15E8-78539AA05896}"/>
          </ac:spMkLst>
        </pc:spChg>
        <pc:spChg chg="add mod">
          <ac:chgData name="明阳 阮" userId="a4dcf2889a22c6f9" providerId="LiveId" clId="{607C1844-05CD-4CC9-972F-CAE573386568}" dt="2023-12-05T05:47:57.417" v="1350" actId="1076"/>
          <ac:spMkLst>
            <pc:docMk/>
            <pc:sldMk cId="2031290551" sldId="271"/>
            <ac:spMk id="3" creationId="{6B973D2D-3AF8-8F5E-6BAC-8B2D743A04BB}"/>
          </ac:spMkLst>
        </pc:spChg>
        <pc:spChg chg="add mod">
          <ac:chgData name="明阳 阮" userId="a4dcf2889a22c6f9" providerId="LiveId" clId="{607C1844-05CD-4CC9-972F-CAE573386568}" dt="2023-12-05T05:48:00.839" v="1351" actId="1076"/>
          <ac:spMkLst>
            <pc:docMk/>
            <pc:sldMk cId="2031290551" sldId="271"/>
            <ac:spMk id="5" creationId="{8FA525EC-9A2C-564E-2AC8-F69CAB7EDA7C}"/>
          </ac:spMkLst>
        </pc:spChg>
        <pc:spChg chg="add mod">
          <ac:chgData name="明阳 阮" userId="a4dcf2889a22c6f9" providerId="LiveId" clId="{607C1844-05CD-4CC9-972F-CAE573386568}" dt="2023-12-05T05:47:57.417" v="1350" actId="1076"/>
          <ac:spMkLst>
            <pc:docMk/>
            <pc:sldMk cId="2031290551" sldId="271"/>
            <ac:spMk id="7" creationId="{4C544842-33C6-95E3-E90C-46463249C2E0}"/>
          </ac:spMkLst>
        </pc:spChg>
        <pc:spChg chg="add del mod">
          <ac:chgData name="明阳 阮" userId="a4dcf2889a22c6f9" providerId="LiveId" clId="{607C1844-05CD-4CC9-972F-CAE573386568}" dt="2023-12-03T10:29:50.051" v="558" actId="478"/>
          <ac:spMkLst>
            <pc:docMk/>
            <pc:sldMk cId="2031290551" sldId="271"/>
            <ac:spMk id="7" creationId="{732C49FB-38A0-7B69-1685-74152DD0EA08}"/>
          </ac:spMkLst>
        </pc:spChg>
        <pc:spChg chg="add mod">
          <ac:chgData name="明阳 阮" userId="a4dcf2889a22c6f9" providerId="LiveId" clId="{607C1844-05CD-4CC9-972F-CAE573386568}" dt="2023-12-05T05:47:57.417" v="1350" actId="1076"/>
          <ac:spMkLst>
            <pc:docMk/>
            <pc:sldMk cId="2031290551" sldId="271"/>
            <ac:spMk id="8" creationId="{5D373507-A159-CD39-66BA-3CC279B6911D}"/>
          </ac:spMkLst>
        </pc:spChg>
        <pc:spChg chg="add del mod">
          <ac:chgData name="明阳 阮" userId="a4dcf2889a22c6f9" providerId="LiveId" clId="{607C1844-05CD-4CC9-972F-CAE573386568}" dt="2023-12-03T10:29:51.930" v="559" actId="478"/>
          <ac:spMkLst>
            <pc:docMk/>
            <pc:sldMk cId="2031290551" sldId="271"/>
            <ac:spMk id="8" creationId="{AD290C76-80DF-CFD2-27D8-BAD0D5957958}"/>
          </ac:spMkLst>
        </pc:spChg>
        <pc:spChg chg="add mod">
          <ac:chgData name="明阳 阮" userId="a4dcf2889a22c6f9" providerId="LiveId" clId="{607C1844-05CD-4CC9-972F-CAE573386568}" dt="2023-12-05T05:48:00.839" v="1351" actId="1076"/>
          <ac:spMkLst>
            <pc:docMk/>
            <pc:sldMk cId="2031290551" sldId="271"/>
            <ac:spMk id="9" creationId="{BC95FC28-AB76-077E-D839-0CDC02426E62}"/>
          </ac:spMkLst>
        </pc:spChg>
        <pc:spChg chg="add mod">
          <ac:chgData name="明阳 阮" userId="a4dcf2889a22c6f9" providerId="LiveId" clId="{607C1844-05CD-4CC9-972F-CAE573386568}" dt="2023-12-05T05:48:00.839" v="1351" actId="1076"/>
          <ac:spMkLst>
            <pc:docMk/>
            <pc:sldMk cId="2031290551" sldId="271"/>
            <ac:spMk id="10" creationId="{560116AF-BCE9-A986-10C6-7D31F9D6A22D}"/>
          </ac:spMkLst>
        </pc:spChg>
        <pc:spChg chg="add mod">
          <ac:chgData name="明阳 阮" userId="a4dcf2889a22c6f9" providerId="LiveId" clId="{607C1844-05CD-4CC9-972F-CAE573386568}" dt="2023-12-05T05:47:57.417" v="1350" actId="1076"/>
          <ac:spMkLst>
            <pc:docMk/>
            <pc:sldMk cId="2031290551" sldId="271"/>
            <ac:spMk id="11" creationId="{CFE8A17C-A0B8-BC6E-E2E7-92A087B80055}"/>
          </ac:spMkLst>
        </pc:spChg>
        <pc:spChg chg="add mod">
          <ac:chgData name="明阳 阮" userId="a4dcf2889a22c6f9" providerId="LiveId" clId="{607C1844-05CD-4CC9-972F-CAE573386568}" dt="2023-12-05T05:47:57.417" v="1350" actId="1076"/>
          <ac:spMkLst>
            <pc:docMk/>
            <pc:sldMk cId="2031290551" sldId="271"/>
            <ac:spMk id="12" creationId="{2251DB1A-ECDC-8D59-2865-C530E4895565}"/>
          </ac:spMkLst>
        </pc:spChg>
        <pc:spChg chg="add mod">
          <ac:chgData name="明阳 阮" userId="a4dcf2889a22c6f9" providerId="LiveId" clId="{607C1844-05CD-4CC9-972F-CAE573386568}" dt="2023-12-05T05:47:57.417" v="1350" actId="1076"/>
          <ac:spMkLst>
            <pc:docMk/>
            <pc:sldMk cId="2031290551" sldId="271"/>
            <ac:spMk id="13" creationId="{10617CB3-9B75-DB05-6369-F84D19A40DC5}"/>
          </ac:spMkLst>
        </pc:spChg>
        <pc:spChg chg="add mod">
          <ac:chgData name="明阳 阮" userId="a4dcf2889a22c6f9" providerId="LiveId" clId="{607C1844-05CD-4CC9-972F-CAE573386568}" dt="2023-12-05T05:47:57.417" v="1350" actId="1076"/>
          <ac:spMkLst>
            <pc:docMk/>
            <pc:sldMk cId="2031290551" sldId="271"/>
            <ac:spMk id="14" creationId="{8F44391F-3F5F-463B-3D83-0EE18FC18011}"/>
          </ac:spMkLst>
        </pc:spChg>
        <pc:spChg chg="add mod">
          <ac:chgData name="明阳 阮" userId="a4dcf2889a22c6f9" providerId="LiveId" clId="{607C1844-05CD-4CC9-972F-CAE573386568}" dt="2023-12-05T05:47:57.417" v="1350" actId="1076"/>
          <ac:spMkLst>
            <pc:docMk/>
            <pc:sldMk cId="2031290551" sldId="271"/>
            <ac:spMk id="15" creationId="{AE5226DE-C97C-145D-CBDB-7B79C499EF60}"/>
          </ac:spMkLst>
        </pc:spChg>
        <pc:spChg chg="add mod">
          <ac:chgData name="明阳 阮" userId="a4dcf2889a22c6f9" providerId="LiveId" clId="{607C1844-05CD-4CC9-972F-CAE573386568}" dt="2023-12-05T05:47:57.417" v="1350" actId="1076"/>
          <ac:spMkLst>
            <pc:docMk/>
            <pc:sldMk cId="2031290551" sldId="271"/>
            <ac:spMk id="19" creationId="{E208E122-8987-F882-EDCB-52D6A3310BEB}"/>
          </ac:spMkLst>
        </pc:spChg>
        <pc:spChg chg="add mod">
          <ac:chgData name="明阳 阮" userId="a4dcf2889a22c6f9" providerId="LiveId" clId="{607C1844-05CD-4CC9-972F-CAE573386568}" dt="2023-12-05T05:47:57.417" v="1350" actId="1076"/>
          <ac:spMkLst>
            <pc:docMk/>
            <pc:sldMk cId="2031290551" sldId="271"/>
            <ac:spMk id="20" creationId="{C8AC8F7D-2208-BA23-C1DE-C6D217BCF0CE}"/>
          </ac:spMkLst>
        </pc:spChg>
        <pc:spChg chg="add mod">
          <ac:chgData name="明阳 阮" userId="a4dcf2889a22c6f9" providerId="LiveId" clId="{607C1844-05CD-4CC9-972F-CAE573386568}" dt="2023-12-05T05:47:57.417" v="1350" actId="1076"/>
          <ac:spMkLst>
            <pc:docMk/>
            <pc:sldMk cId="2031290551" sldId="271"/>
            <ac:spMk id="21" creationId="{5C96BF51-99DA-4C10-5BD7-ACCE73857BB6}"/>
          </ac:spMkLst>
        </pc:spChg>
        <pc:spChg chg="add mod">
          <ac:chgData name="明阳 阮" userId="a4dcf2889a22c6f9" providerId="LiveId" clId="{607C1844-05CD-4CC9-972F-CAE573386568}" dt="2023-12-05T05:47:57.417" v="1350" actId="1076"/>
          <ac:spMkLst>
            <pc:docMk/>
            <pc:sldMk cId="2031290551" sldId="271"/>
            <ac:spMk id="22" creationId="{08EF1882-74CF-176D-DC40-4D151C3ABEF0}"/>
          </ac:spMkLst>
        </pc:spChg>
        <pc:picChg chg="add mod">
          <ac:chgData name="明阳 阮" userId="a4dcf2889a22c6f9" providerId="LiveId" clId="{607C1844-05CD-4CC9-972F-CAE573386568}" dt="2023-12-05T05:48:00.839" v="1351" actId="1076"/>
          <ac:picMkLst>
            <pc:docMk/>
            <pc:sldMk cId="2031290551" sldId="271"/>
            <ac:picMk id="2" creationId="{7E19131D-51E4-289A-6259-B3E97BB75945}"/>
          </ac:picMkLst>
        </pc:picChg>
        <pc:picChg chg="add del mod">
          <ac:chgData name="明阳 阮" userId="a4dcf2889a22c6f9" providerId="LiveId" clId="{607C1844-05CD-4CC9-972F-CAE573386568}" dt="2023-12-04T06:04:00.530" v="1103" actId="478"/>
          <ac:picMkLst>
            <pc:docMk/>
            <pc:sldMk cId="2031290551" sldId="271"/>
            <ac:picMk id="3" creationId="{1538B927-2129-C979-B086-245B3F4BE516}"/>
          </ac:picMkLst>
        </pc:picChg>
        <pc:picChg chg="add mod modCrop">
          <ac:chgData name="明阳 阮" userId="a4dcf2889a22c6f9" providerId="LiveId" clId="{607C1844-05CD-4CC9-972F-CAE573386568}" dt="2023-12-05T05:48:00.839" v="1351" actId="1076"/>
          <ac:picMkLst>
            <pc:docMk/>
            <pc:sldMk cId="2031290551" sldId="271"/>
            <ac:picMk id="4" creationId="{E6E4C4F2-91D9-F66F-F33A-5D9771EE5B10}"/>
          </ac:picMkLst>
        </pc:picChg>
        <pc:picChg chg="add mod modCrop">
          <ac:chgData name="明阳 阮" userId="a4dcf2889a22c6f9" providerId="LiveId" clId="{607C1844-05CD-4CC9-972F-CAE573386568}" dt="2023-12-05T05:48:00.839" v="1351" actId="1076"/>
          <ac:picMkLst>
            <pc:docMk/>
            <pc:sldMk cId="2031290551" sldId="271"/>
            <ac:picMk id="6" creationId="{DEED1951-C43E-0CEB-74F5-1963EC4F2F4B}"/>
          </ac:picMkLst>
        </pc:picChg>
        <pc:picChg chg="add del mod modCrop">
          <ac:chgData name="明阳 阮" userId="a4dcf2889a22c6f9" providerId="LiveId" clId="{607C1844-05CD-4CC9-972F-CAE573386568}" dt="2023-12-03T10:33:30.229" v="744" actId="21"/>
          <ac:picMkLst>
            <pc:docMk/>
            <pc:sldMk cId="2031290551" sldId="271"/>
            <ac:picMk id="12" creationId="{D170680D-6B16-8BDC-A065-5D81A0D64656}"/>
          </ac:picMkLst>
        </pc:picChg>
        <pc:picChg chg="add del mod">
          <ac:chgData name="明阳 阮" userId="a4dcf2889a22c6f9" providerId="LiveId" clId="{607C1844-05CD-4CC9-972F-CAE573386568}" dt="2023-12-05T10:55:02.053" v="2388"/>
          <ac:picMkLst>
            <pc:docMk/>
            <pc:sldMk cId="2031290551" sldId="271"/>
            <ac:picMk id="23" creationId="{4388258B-FCDE-C559-BEA1-E1ABAE496957}"/>
          </ac:picMkLst>
        </pc:picChg>
        <pc:cxnChg chg="add mod">
          <ac:chgData name="明阳 阮" userId="a4dcf2889a22c6f9" providerId="LiveId" clId="{607C1844-05CD-4CC9-972F-CAE573386568}" dt="2023-12-05T05:47:57.417" v="1350" actId="1076"/>
          <ac:cxnSpMkLst>
            <pc:docMk/>
            <pc:sldMk cId="2031290551" sldId="271"/>
            <ac:cxnSpMk id="16" creationId="{022008E6-BFF4-22D8-483D-42E8CE20DC2F}"/>
          </ac:cxnSpMkLst>
        </pc:cxnChg>
        <pc:cxnChg chg="add mod">
          <ac:chgData name="明阳 阮" userId="a4dcf2889a22c6f9" providerId="LiveId" clId="{607C1844-05CD-4CC9-972F-CAE573386568}" dt="2023-12-05T05:47:57.417" v="1350" actId="1076"/>
          <ac:cxnSpMkLst>
            <pc:docMk/>
            <pc:sldMk cId="2031290551" sldId="271"/>
            <ac:cxnSpMk id="17" creationId="{E0A0BE6B-0F73-77A5-A619-717169AF228C}"/>
          </ac:cxnSpMkLst>
        </pc:cxnChg>
        <pc:cxnChg chg="add mod">
          <ac:chgData name="明阳 阮" userId="a4dcf2889a22c6f9" providerId="LiveId" clId="{607C1844-05CD-4CC9-972F-CAE573386568}" dt="2023-12-05T05:47:57.417" v="1350" actId="1076"/>
          <ac:cxnSpMkLst>
            <pc:docMk/>
            <pc:sldMk cId="2031290551" sldId="271"/>
            <ac:cxnSpMk id="18" creationId="{715F97A2-9AD4-16EE-5837-4259EAC19F21}"/>
          </ac:cxnSpMkLst>
        </pc:cxnChg>
      </pc:sldChg>
      <pc:sldChg chg="addSp delSp modSp add mod">
        <pc:chgData name="明阳 阮" userId="a4dcf2889a22c6f9" providerId="LiveId" clId="{607C1844-05CD-4CC9-972F-CAE573386568}" dt="2023-12-05T06:06:23.084" v="1594" actId="21"/>
        <pc:sldMkLst>
          <pc:docMk/>
          <pc:sldMk cId="1960410275" sldId="272"/>
        </pc:sldMkLst>
        <pc:spChg chg="add mod topLvl">
          <ac:chgData name="明阳 阮" userId="a4dcf2889a22c6f9" providerId="LiveId" clId="{607C1844-05CD-4CC9-972F-CAE573386568}" dt="2023-12-04T04:34:57.166" v="903" actId="1076"/>
          <ac:spMkLst>
            <pc:docMk/>
            <pc:sldMk cId="1960410275" sldId="272"/>
            <ac:spMk id="6" creationId="{C775A561-21D3-E34D-55F6-A25521B8F88C}"/>
          </ac:spMkLst>
        </pc:spChg>
        <pc:grpChg chg="add del mod">
          <ac:chgData name="明阳 阮" userId="a4dcf2889a22c6f9" providerId="LiveId" clId="{607C1844-05CD-4CC9-972F-CAE573386568}" dt="2023-12-04T04:33:31.711" v="896" actId="165"/>
          <ac:grpSpMkLst>
            <pc:docMk/>
            <pc:sldMk cId="1960410275" sldId="272"/>
            <ac:grpSpMk id="7" creationId="{6D08BB8A-F4B3-957F-7697-2D7D82B09D7B}"/>
          </ac:grpSpMkLst>
        </pc:grpChg>
        <pc:grpChg chg="add mod">
          <ac:chgData name="明阳 阮" userId="a4dcf2889a22c6f9" providerId="LiveId" clId="{607C1844-05CD-4CC9-972F-CAE573386568}" dt="2023-12-03T06:54:21.440" v="497" actId="164"/>
          <ac:grpSpMkLst>
            <pc:docMk/>
            <pc:sldMk cId="1960410275" sldId="272"/>
            <ac:grpSpMk id="13" creationId="{1D5AC6F6-8FE0-E5C1-50AA-866DBAA817AF}"/>
          </ac:grpSpMkLst>
        </pc:grpChg>
        <pc:picChg chg="add del mod">
          <ac:chgData name="明阳 阮" userId="a4dcf2889a22c6f9" providerId="LiveId" clId="{607C1844-05CD-4CC9-972F-CAE573386568}" dt="2023-12-03T06:51:40.386" v="488" actId="478"/>
          <ac:picMkLst>
            <pc:docMk/>
            <pc:sldMk cId="1960410275" sldId="272"/>
            <ac:picMk id="2" creationId="{25AE9769-BD77-7501-8486-18D8A84284C2}"/>
          </ac:picMkLst>
        </pc:picChg>
        <pc:picChg chg="add del mod">
          <ac:chgData name="明阳 阮" userId="a4dcf2889a22c6f9" providerId="LiveId" clId="{607C1844-05CD-4CC9-972F-CAE573386568}" dt="2023-12-04T04:25:13.202" v="773" actId="478"/>
          <ac:picMkLst>
            <pc:docMk/>
            <pc:sldMk cId="1960410275" sldId="272"/>
            <ac:picMk id="2" creationId="{33B85E34-73AF-F970-D558-C3A1F1B9476B}"/>
          </ac:picMkLst>
        </pc:picChg>
        <pc:picChg chg="add del mod">
          <ac:chgData name="明阳 阮" userId="a4dcf2889a22c6f9" providerId="LiveId" clId="{607C1844-05CD-4CC9-972F-CAE573386568}" dt="2023-12-05T06:06:13.255" v="1590" actId="21"/>
          <ac:picMkLst>
            <pc:docMk/>
            <pc:sldMk cId="1960410275" sldId="272"/>
            <ac:picMk id="3" creationId="{BF81ECCF-9436-BBB7-A463-92BF9F343C11}"/>
          </ac:picMkLst>
        </pc:picChg>
        <pc:picChg chg="add del mod topLvl modCrop">
          <ac:chgData name="明阳 阮" userId="a4dcf2889a22c6f9" providerId="LiveId" clId="{607C1844-05CD-4CC9-972F-CAE573386568}" dt="2023-12-05T06:06:23.084" v="1594" actId="21"/>
          <ac:picMkLst>
            <pc:docMk/>
            <pc:sldMk cId="1960410275" sldId="272"/>
            <ac:picMk id="4" creationId="{C6F3E9F1-15A5-C0E9-3AC0-6BE8E735C71E}"/>
          </ac:picMkLst>
        </pc:picChg>
        <pc:picChg chg="add del mod">
          <ac:chgData name="明阳 阮" userId="a4dcf2889a22c6f9" providerId="LiveId" clId="{607C1844-05CD-4CC9-972F-CAE573386568}" dt="2023-12-04T04:27:06.568" v="777" actId="21"/>
          <ac:picMkLst>
            <pc:docMk/>
            <pc:sldMk cId="1960410275" sldId="272"/>
            <ac:picMk id="5" creationId="{E686595C-DD1A-201F-7B8A-75AED9EF46E0}"/>
          </ac:picMkLst>
        </pc:picChg>
        <pc:picChg chg="add del mod">
          <ac:chgData name="明阳 阮" userId="a4dcf2889a22c6f9" providerId="LiveId" clId="{607C1844-05CD-4CC9-972F-CAE573386568}" dt="2023-12-03T06:46:42.331" v="448" actId="478"/>
          <ac:picMkLst>
            <pc:docMk/>
            <pc:sldMk cId="1960410275" sldId="272"/>
            <ac:picMk id="6" creationId="{07EC5BE8-58F7-7DF9-A930-C4232DBE9182}"/>
          </ac:picMkLst>
        </pc:picChg>
        <pc:picChg chg="add del mod topLvl modCrop">
          <ac:chgData name="明阳 阮" userId="a4dcf2889a22c6f9" providerId="LiveId" clId="{607C1844-05CD-4CC9-972F-CAE573386568}" dt="2023-12-05T06:06:23.084" v="1594" actId="21"/>
          <ac:picMkLst>
            <pc:docMk/>
            <pc:sldMk cId="1960410275" sldId="272"/>
            <ac:picMk id="8" creationId="{067DBA8A-EBF3-CC5E-BB8E-C9293E83BB47}"/>
          </ac:picMkLst>
        </pc:picChg>
        <pc:picChg chg="add del mod topLvl modCrop">
          <ac:chgData name="明阳 阮" userId="a4dcf2889a22c6f9" providerId="LiveId" clId="{607C1844-05CD-4CC9-972F-CAE573386568}" dt="2023-12-05T06:06:23.084" v="1594" actId="21"/>
          <ac:picMkLst>
            <pc:docMk/>
            <pc:sldMk cId="1960410275" sldId="272"/>
            <ac:picMk id="10" creationId="{5B5108AC-9BCA-B25A-84EC-1866AFCB878B}"/>
          </ac:picMkLst>
        </pc:picChg>
        <pc:picChg chg="add del mod modCrop">
          <ac:chgData name="明阳 阮" userId="a4dcf2889a22c6f9" providerId="LiveId" clId="{607C1844-05CD-4CC9-972F-CAE573386568}" dt="2023-12-04T04:36:55.739" v="904" actId="478"/>
          <ac:picMkLst>
            <pc:docMk/>
            <pc:sldMk cId="1960410275" sldId="272"/>
            <ac:picMk id="11" creationId="{CA46AC1A-6A06-2B98-00EB-3387C8D4FFCA}"/>
          </ac:picMkLst>
        </pc:picChg>
        <pc:picChg chg="add del mod ord topLvl modCrop">
          <ac:chgData name="明阳 阮" userId="a4dcf2889a22c6f9" providerId="LiveId" clId="{607C1844-05CD-4CC9-972F-CAE573386568}" dt="2023-12-05T06:06:02.807" v="1587" actId="478"/>
          <ac:picMkLst>
            <pc:docMk/>
            <pc:sldMk cId="1960410275" sldId="272"/>
            <ac:picMk id="12" creationId="{F8E51422-0D7E-57A0-F7B9-A961B786475C}"/>
          </ac:picMkLst>
        </pc:picChg>
        <pc:picChg chg="add del mod modCrop">
          <ac:chgData name="明阳 阮" userId="a4dcf2889a22c6f9" providerId="LiveId" clId="{607C1844-05CD-4CC9-972F-CAE573386568}" dt="2023-12-05T06:05:55.535" v="1582" actId="1076"/>
          <ac:picMkLst>
            <pc:docMk/>
            <pc:sldMk cId="1960410275" sldId="272"/>
            <ac:picMk id="14" creationId="{093E2078-9906-6CC6-3F53-96CB2B120AB9}"/>
          </ac:picMkLst>
        </pc:picChg>
        <pc:picChg chg="add mod modCrop">
          <ac:chgData name="明阳 阮" userId="a4dcf2889a22c6f9" providerId="LiveId" clId="{607C1844-05CD-4CC9-972F-CAE573386568}" dt="2023-12-05T06:05:58.919" v="1584" actId="1076"/>
          <ac:picMkLst>
            <pc:docMk/>
            <pc:sldMk cId="1960410275" sldId="272"/>
            <ac:picMk id="16" creationId="{06283920-28CF-3E4B-6ABA-056C4BB69EE1}"/>
          </ac:picMkLst>
        </pc:picChg>
      </pc:sldChg>
      <pc:sldChg chg="addSp delSp modSp new mod">
        <pc:chgData name="明阳 阮" userId="a4dcf2889a22c6f9" providerId="LiveId" clId="{607C1844-05CD-4CC9-972F-CAE573386568}" dt="2023-12-05T11:08:21.397" v="2667" actId="21"/>
        <pc:sldMkLst>
          <pc:docMk/>
          <pc:sldMk cId="3138551618" sldId="273"/>
        </pc:sldMkLst>
        <pc:spChg chg="add del mod">
          <ac:chgData name="明阳 阮" userId="a4dcf2889a22c6f9" providerId="LiveId" clId="{607C1844-05CD-4CC9-972F-CAE573386568}" dt="2023-12-05T11:08:21.397" v="2667" actId="21"/>
          <ac:spMkLst>
            <pc:docMk/>
            <pc:sldMk cId="3138551618" sldId="273"/>
            <ac:spMk id="2" creationId="{78C8BCC4-61DF-94DB-839A-922AC15EA4F1}"/>
          </ac:spMkLst>
        </pc:spChg>
        <pc:spChg chg="add del mod">
          <ac:chgData name="明阳 阮" userId="a4dcf2889a22c6f9" providerId="LiveId" clId="{607C1844-05CD-4CC9-972F-CAE573386568}" dt="2023-12-05T11:08:21.397" v="2667" actId="21"/>
          <ac:spMkLst>
            <pc:docMk/>
            <pc:sldMk cId="3138551618" sldId="273"/>
            <ac:spMk id="3" creationId="{FCB1AD26-1E32-BDDE-A71D-2C4B9F280AD6}"/>
          </ac:spMkLst>
        </pc:spChg>
      </pc:sldChg>
      <pc:sldChg chg="addSp modSp add mod ord">
        <pc:chgData name="明阳 阮" userId="a4dcf2889a22c6f9" providerId="LiveId" clId="{607C1844-05CD-4CC9-972F-CAE573386568}" dt="2023-12-05T11:07:53.662" v="2666" actId="20577"/>
        <pc:sldMkLst>
          <pc:docMk/>
          <pc:sldMk cId="1019687452" sldId="274"/>
        </pc:sldMkLst>
        <pc:spChg chg="add mod">
          <ac:chgData name="明阳 阮" userId="a4dcf2889a22c6f9" providerId="LiveId" clId="{607C1844-05CD-4CC9-972F-CAE573386568}" dt="2023-12-05T11:07:53.662" v="2666" actId="20577"/>
          <ac:spMkLst>
            <pc:docMk/>
            <pc:sldMk cId="1019687452" sldId="274"/>
            <ac:spMk id="2" creationId="{9D88022C-29BC-202B-0FC7-82D90599AE12}"/>
          </ac:spMkLst>
        </pc:spChg>
        <pc:spChg chg="add mod">
          <ac:chgData name="明阳 阮" userId="a4dcf2889a22c6f9" providerId="LiveId" clId="{607C1844-05CD-4CC9-972F-CAE573386568}" dt="2023-12-05T11:01:28.491" v="2611" actId="20577"/>
          <ac:spMkLst>
            <pc:docMk/>
            <pc:sldMk cId="1019687452" sldId="274"/>
            <ac:spMk id="8" creationId="{AB13D45A-08DC-D4B6-D389-973D528810B4}"/>
          </ac:spMkLst>
        </pc:spChg>
        <pc:spChg chg="add mod">
          <ac:chgData name="明阳 阮" userId="a4dcf2889a22c6f9" providerId="LiveId" clId="{607C1844-05CD-4CC9-972F-CAE573386568}" dt="2023-12-05T10:53:33.981" v="2384" actId="20577"/>
          <ac:spMkLst>
            <pc:docMk/>
            <pc:sldMk cId="1019687452" sldId="274"/>
            <ac:spMk id="9" creationId="{C0D94ADD-EC93-B74F-6470-3789935C6618}"/>
          </ac:spMkLst>
        </pc:spChg>
        <pc:grpChg chg="add mod">
          <ac:chgData name="明阳 阮" userId="a4dcf2889a22c6f9" providerId="LiveId" clId="{607C1844-05CD-4CC9-972F-CAE573386568}" dt="2023-12-05T10:52:15.761" v="2276" actId="1076"/>
          <ac:grpSpMkLst>
            <pc:docMk/>
            <pc:sldMk cId="1019687452" sldId="274"/>
            <ac:grpSpMk id="7" creationId="{83380693-7EE8-2663-A3B6-29DCE272706E}"/>
          </ac:grpSpMkLst>
        </pc:grpChg>
        <pc:picChg chg="add mod modCrop">
          <ac:chgData name="明阳 阮" userId="a4dcf2889a22c6f9" providerId="LiveId" clId="{607C1844-05CD-4CC9-972F-CAE573386568}" dt="2023-12-05T10:52:09.750" v="2275" actId="1076"/>
          <ac:picMkLst>
            <pc:docMk/>
            <pc:sldMk cId="1019687452" sldId="274"/>
            <ac:picMk id="3" creationId="{50EB25E3-D81D-E756-98FF-1FC64AB613E7}"/>
          </ac:picMkLst>
        </pc:picChg>
        <pc:picChg chg="add mod">
          <ac:chgData name="明阳 阮" userId="a4dcf2889a22c6f9" providerId="LiveId" clId="{607C1844-05CD-4CC9-972F-CAE573386568}" dt="2023-12-05T06:07:40.798" v="1606" actId="164"/>
          <ac:picMkLst>
            <pc:docMk/>
            <pc:sldMk cId="1019687452" sldId="274"/>
            <ac:picMk id="4" creationId="{7E9E90D0-7D8B-1B92-D98E-81833C66E632}"/>
          </ac:picMkLst>
        </pc:picChg>
        <pc:picChg chg="add mod">
          <ac:chgData name="明阳 阮" userId="a4dcf2889a22c6f9" providerId="LiveId" clId="{607C1844-05CD-4CC9-972F-CAE573386568}" dt="2023-12-05T06:07:40.798" v="1606" actId="164"/>
          <ac:picMkLst>
            <pc:docMk/>
            <pc:sldMk cId="1019687452" sldId="274"/>
            <ac:picMk id="5" creationId="{7335CDB9-248B-71B6-2343-AC3DA70161F1}"/>
          </ac:picMkLst>
        </pc:picChg>
        <pc:picChg chg="add mod">
          <ac:chgData name="明阳 阮" userId="a4dcf2889a22c6f9" providerId="LiveId" clId="{607C1844-05CD-4CC9-972F-CAE573386568}" dt="2023-12-05T06:09:01.953" v="1674" actId="1076"/>
          <ac:picMkLst>
            <pc:docMk/>
            <pc:sldMk cId="1019687452" sldId="274"/>
            <ac:picMk id="6" creationId="{113B386C-A948-23A3-0795-B159FD318273}"/>
          </ac:picMkLst>
        </pc:picChg>
      </pc:sldChg>
      <pc:sldChg chg="addSp modSp add mod">
        <pc:chgData name="明阳 阮" userId="a4dcf2889a22c6f9" providerId="LiveId" clId="{607C1844-05CD-4CC9-972F-CAE573386568}" dt="2023-12-05T11:08:36.173" v="2773" actId="20577"/>
        <pc:sldMkLst>
          <pc:docMk/>
          <pc:sldMk cId="3395683612" sldId="275"/>
        </pc:sldMkLst>
        <pc:spChg chg="add mod">
          <ac:chgData name="明阳 阮" userId="a4dcf2889a22c6f9" providerId="LiveId" clId="{607C1844-05CD-4CC9-972F-CAE573386568}" dt="2023-12-05T04:50:36.851" v="1277" actId="20577"/>
          <ac:spMkLst>
            <pc:docMk/>
            <pc:sldMk cId="3395683612" sldId="275"/>
            <ac:spMk id="2" creationId="{45192325-DA67-43D8-1653-1018BDE248A0}"/>
          </ac:spMkLst>
        </pc:spChg>
        <pc:spChg chg="add mod">
          <ac:chgData name="明阳 阮" userId="a4dcf2889a22c6f9" providerId="LiveId" clId="{607C1844-05CD-4CC9-972F-CAE573386568}" dt="2023-12-05T11:08:36.173" v="2773" actId="20577"/>
          <ac:spMkLst>
            <pc:docMk/>
            <pc:sldMk cId="3395683612" sldId="275"/>
            <ac:spMk id="3" creationId="{FBD4FA2D-965F-DA96-E398-1EC3B0109C57}"/>
          </ac:spMkLst>
        </pc:spChg>
        <pc:spChg chg="add mod">
          <ac:chgData name="明阳 阮" userId="a4dcf2889a22c6f9" providerId="LiveId" clId="{607C1844-05CD-4CC9-972F-CAE573386568}" dt="2023-12-05T11:00:37.813" v="2563" actId="2711"/>
          <ac:spMkLst>
            <pc:docMk/>
            <pc:sldMk cId="3395683612" sldId="275"/>
            <ac:spMk id="4" creationId="{616E366B-0542-5CF1-65F1-549C2E01D08E}"/>
          </ac:spMkLst>
        </pc:spChg>
        <pc:spChg chg="add mod">
          <ac:chgData name="明阳 阮" userId="a4dcf2889a22c6f9" providerId="LiveId" clId="{607C1844-05CD-4CC9-972F-CAE573386568}" dt="2023-12-05T11:08:33.673" v="2772" actId="1035"/>
          <ac:spMkLst>
            <pc:docMk/>
            <pc:sldMk cId="3395683612" sldId="275"/>
            <ac:spMk id="5" creationId="{9ACC0ACB-44AD-92FA-57C7-A6DF9F907E86}"/>
          </ac:spMkLst>
        </pc:spChg>
        <pc:spChg chg="add mod">
          <ac:chgData name="明阳 阮" userId="a4dcf2889a22c6f9" providerId="LiveId" clId="{607C1844-05CD-4CC9-972F-CAE573386568}" dt="2023-12-05T11:08:33.673" v="2772" actId="1035"/>
          <ac:spMkLst>
            <pc:docMk/>
            <pc:sldMk cId="3395683612" sldId="275"/>
            <ac:spMk id="6" creationId="{65086E03-1AF3-CECC-18D0-0FEF484A09AC}"/>
          </ac:spMkLst>
        </pc:spChg>
      </pc:sldChg>
      <pc:sldChg chg="addSp delSp modSp add mod ord">
        <pc:chgData name="明阳 阮" userId="a4dcf2889a22c6f9" providerId="LiveId" clId="{607C1844-05CD-4CC9-972F-CAE573386568}" dt="2023-12-05T10:49:33.742" v="2132"/>
        <pc:sldMkLst>
          <pc:docMk/>
          <pc:sldMk cId="1712256725" sldId="276"/>
        </pc:sldMkLst>
        <pc:spChg chg="mod">
          <ac:chgData name="明阳 阮" userId="a4dcf2889a22c6f9" providerId="LiveId" clId="{607C1844-05CD-4CC9-972F-CAE573386568}" dt="2023-12-05T10:44:53.416" v="2065" actId="20577"/>
          <ac:spMkLst>
            <pc:docMk/>
            <pc:sldMk cId="1712256725" sldId="276"/>
            <ac:spMk id="2" creationId="{9D88022C-29BC-202B-0FC7-82D90599AE12}"/>
          </ac:spMkLst>
        </pc:spChg>
        <pc:spChg chg="mod">
          <ac:chgData name="明阳 阮" userId="a4dcf2889a22c6f9" providerId="LiveId" clId="{607C1844-05CD-4CC9-972F-CAE573386568}" dt="2023-12-05T10:47:00.937" v="2084" actId="1076"/>
          <ac:spMkLst>
            <pc:docMk/>
            <pc:sldMk cId="1712256725" sldId="276"/>
            <ac:spMk id="8" creationId="{AB13D45A-08DC-D4B6-D389-973D528810B4}"/>
          </ac:spMkLst>
        </pc:spChg>
        <pc:spChg chg="add mod">
          <ac:chgData name="明阳 阮" userId="a4dcf2889a22c6f9" providerId="LiveId" clId="{607C1844-05CD-4CC9-972F-CAE573386568}" dt="2023-12-05T10:47:10.420" v="2102" actId="1036"/>
          <ac:spMkLst>
            <pc:docMk/>
            <pc:sldMk cId="1712256725" sldId="276"/>
            <ac:spMk id="9" creationId="{E294672D-763A-4D7F-112F-34B24761F853}"/>
          </ac:spMkLst>
        </pc:spChg>
        <pc:spChg chg="add mod">
          <ac:chgData name="明阳 阮" userId="a4dcf2889a22c6f9" providerId="LiveId" clId="{607C1844-05CD-4CC9-972F-CAE573386568}" dt="2023-12-05T10:47:10.420" v="2102" actId="1036"/>
          <ac:spMkLst>
            <pc:docMk/>
            <pc:sldMk cId="1712256725" sldId="276"/>
            <ac:spMk id="10" creationId="{71FC67F8-14A3-4F17-1BE1-6ECC5A09524A}"/>
          </ac:spMkLst>
        </pc:spChg>
        <pc:spChg chg="add mod">
          <ac:chgData name="明阳 阮" userId="a4dcf2889a22c6f9" providerId="LiveId" clId="{607C1844-05CD-4CC9-972F-CAE573386568}" dt="2023-12-05T10:47:10.420" v="2102" actId="1036"/>
          <ac:spMkLst>
            <pc:docMk/>
            <pc:sldMk cId="1712256725" sldId="276"/>
            <ac:spMk id="11" creationId="{8815587C-2C95-C759-ABE4-EE36121770AA}"/>
          </ac:spMkLst>
        </pc:spChg>
        <pc:spChg chg="add mod">
          <ac:chgData name="明阳 阮" userId="a4dcf2889a22c6f9" providerId="LiveId" clId="{607C1844-05CD-4CC9-972F-CAE573386568}" dt="2023-12-05T10:47:10.420" v="2102" actId="1036"/>
          <ac:spMkLst>
            <pc:docMk/>
            <pc:sldMk cId="1712256725" sldId="276"/>
            <ac:spMk id="12" creationId="{764F0CA7-46AE-E749-1555-76B1E08BC03A}"/>
          </ac:spMkLst>
        </pc:spChg>
        <pc:spChg chg="add mod">
          <ac:chgData name="明阳 阮" userId="a4dcf2889a22c6f9" providerId="LiveId" clId="{607C1844-05CD-4CC9-972F-CAE573386568}" dt="2023-12-05T10:47:10.420" v="2102" actId="1036"/>
          <ac:spMkLst>
            <pc:docMk/>
            <pc:sldMk cId="1712256725" sldId="276"/>
            <ac:spMk id="13" creationId="{DD5F8D75-B5C9-2194-25B6-631F0AD8DE17}"/>
          </ac:spMkLst>
        </pc:spChg>
        <pc:spChg chg="add mod">
          <ac:chgData name="明阳 阮" userId="a4dcf2889a22c6f9" providerId="LiveId" clId="{607C1844-05CD-4CC9-972F-CAE573386568}" dt="2023-12-05T10:47:10.420" v="2102" actId="1036"/>
          <ac:spMkLst>
            <pc:docMk/>
            <pc:sldMk cId="1712256725" sldId="276"/>
            <ac:spMk id="14" creationId="{CB4326D5-CA4D-448D-A371-0515A2627515}"/>
          </ac:spMkLst>
        </pc:spChg>
        <pc:spChg chg="add mod">
          <ac:chgData name="明阳 阮" userId="a4dcf2889a22c6f9" providerId="LiveId" clId="{607C1844-05CD-4CC9-972F-CAE573386568}" dt="2023-12-05T10:47:10.420" v="2102" actId="1036"/>
          <ac:spMkLst>
            <pc:docMk/>
            <pc:sldMk cId="1712256725" sldId="276"/>
            <ac:spMk id="15" creationId="{07B25E5B-CCC4-7EC0-7176-28F6E1E64231}"/>
          </ac:spMkLst>
        </pc:spChg>
        <pc:spChg chg="add mod">
          <ac:chgData name="明阳 阮" userId="a4dcf2889a22c6f9" providerId="LiveId" clId="{607C1844-05CD-4CC9-972F-CAE573386568}" dt="2023-12-05T10:47:10.420" v="2102" actId="1036"/>
          <ac:spMkLst>
            <pc:docMk/>
            <pc:sldMk cId="1712256725" sldId="276"/>
            <ac:spMk id="16" creationId="{9FF13239-0A18-5EB7-08DE-7EDF26DC17C6}"/>
          </ac:spMkLst>
        </pc:spChg>
        <pc:spChg chg="add del mod">
          <ac:chgData name="明阳 阮" userId="a4dcf2889a22c6f9" providerId="LiveId" clId="{607C1844-05CD-4CC9-972F-CAE573386568}" dt="2023-12-05T06:11:43.682" v="1822" actId="478"/>
          <ac:spMkLst>
            <pc:docMk/>
            <pc:sldMk cId="1712256725" sldId="276"/>
            <ac:spMk id="20" creationId="{13D16C75-563F-CA0B-DA4B-82C2F74228EA}"/>
          </ac:spMkLst>
        </pc:spChg>
        <pc:spChg chg="add del mod">
          <ac:chgData name="明阳 阮" userId="a4dcf2889a22c6f9" providerId="LiveId" clId="{607C1844-05CD-4CC9-972F-CAE573386568}" dt="2023-12-05T06:11:42.233" v="1821" actId="478"/>
          <ac:spMkLst>
            <pc:docMk/>
            <pc:sldMk cId="1712256725" sldId="276"/>
            <ac:spMk id="21" creationId="{47E8399B-F675-3A8F-3B8E-7519C76CB0E3}"/>
          </ac:spMkLst>
        </pc:spChg>
        <pc:spChg chg="add del mod">
          <ac:chgData name="明阳 阮" userId="a4dcf2889a22c6f9" providerId="LiveId" clId="{607C1844-05CD-4CC9-972F-CAE573386568}" dt="2023-12-05T06:11:42.233" v="1821" actId="478"/>
          <ac:spMkLst>
            <pc:docMk/>
            <pc:sldMk cId="1712256725" sldId="276"/>
            <ac:spMk id="22" creationId="{5F3B471B-A2F3-0195-2EC6-CF24941E2FFC}"/>
          </ac:spMkLst>
        </pc:spChg>
        <pc:spChg chg="add del mod">
          <ac:chgData name="明阳 阮" userId="a4dcf2889a22c6f9" providerId="LiveId" clId="{607C1844-05CD-4CC9-972F-CAE573386568}" dt="2023-12-05T06:11:42.233" v="1821" actId="478"/>
          <ac:spMkLst>
            <pc:docMk/>
            <pc:sldMk cId="1712256725" sldId="276"/>
            <ac:spMk id="23" creationId="{0B183E6D-AC1B-DFE5-7D89-758F7DBE72BE}"/>
          </ac:spMkLst>
        </pc:spChg>
        <pc:spChg chg="add mod">
          <ac:chgData name="明阳 阮" userId="a4dcf2889a22c6f9" providerId="LiveId" clId="{607C1844-05CD-4CC9-972F-CAE573386568}" dt="2023-12-05T10:47:04.070" v="2085" actId="14100"/>
          <ac:spMkLst>
            <pc:docMk/>
            <pc:sldMk cId="1712256725" sldId="276"/>
            <ac:spMk id="30" creationId="{6AF65DD5-AFD7-9737-07CC-787D87BDEA0D}"/>
          </ac:spMkLst>
        </pc:spChg>
        <pc:grpChg chg="del">
          <ac:chgData name="明阳 阮" userId="a4dcf2889a22c6f9" providerId="LiveId" clId="{607C1844-05CD-4CC9-972F-CAE573386568}" dt="2023-12-05T06:09:24.323" v="1676" actId="478"/>
          <ac:grpSpMkLst>
            <pc:docMk/>
            <pc:sldMk cId="1712256725" sldId="276"/>
            <ac:grpSpMk id="7" creationId="{83380693-7EE8-2663-A3B6-29DCE272706E}"/>
          </ac:grpSpMkLst>
        </pc:grpChg>
        <pc:cxnChg chg="add del mod">
          <ac:chgData name="明阳 阮" userId="a4dcf2889a22c6f9" providerId="LiveId" clId="{607C1844-05CD-4CC9-972F-CAE573386568}" dt="2023-12-05T10:47:10.420" v="2102" actId="1036"/>
          <ac:cxnSpMkLst>
            <pc:docMk/>
            <pc:sldMk cId="1712256725" sldId="276"/>
            <ac:cxnSpMk id="17" creationId="{C2939910-2CEA-826B-B3E3-D186F509D0CB}"/>
          </ac:cxnSpMkLst>
        </pc:cxnChg>
        <pc:cxnChg chg="add del mod">
          <ac:chgData name="明阳 阮" userId="a4dcf2889a22c6f9" providerId="LiveId" clId="{607C1844-05CD-4CC9-972F-CAE573386568}" dt="2023-12-05T06:11:28.264" v="1817" actId="478"/>
          <ac:cxnSpMkLst>
            <pc:docMk/>
            <pc:sldMk cId="1712256725" sldId="276"/>
            <ac:cxnSpMk id="18" creationId="{3B9DEE12-76E7-1974-4B2D-1AA8D41CED03}"/>
          </ac:cxnSpMkLst>
        </pc:cxnChg>
        <pc:cxnChg chg="add del mod">
          <ac:chgData name="明阳 阮" userId="a4dcf2889a22c6f9" providerId="LiveId" clId="{607C1844-05CD-4CC9-972F-CAE573386568}" dt="2023-12-05T06:11:30.196" v="1818" actId="478"/>
          <ac:cxnSpMkLst>
            <pc:docMk/>
            <pc:sldMk cId="1712256725" sldId="276"/>
            <ac:cxnSpMk id="19" creationId="{6365CCB6-9642-965D-D9FE-8C461E1FA304}"/>
          </ac:cxnSpMkLst>
        </pc:cxnChg>
        <pc:cxnChg chg="add mod">
          <ac:chgData name="明阳 阮" userId="a4dcf2889a22c6f9" providerId="LiveId" clId="{607C1844-05CD-4CC9-972F-CAE573386568}" dt="2023-12-05T10:47:10.420" v="2102" actId="1036"/>
          <ac:cxnSpMkLst>
            <pc:docMk/>
            <pc:sldMk cId="1712256725" sldId="276"/>
            <ac:cxnSpMk id="28" creationId="{5F0DFC87-D5B3-6A65-3DEC-E4358736ED9E}"/>
          </ac:cxnSpMkLst>
        </pc:cxnChg>
        <pc:cxnChg chg="add mod">
          <ac:chgData name="明阳 阮" userId="a4dcf2889a22c6f9" providerId="LiveId" clId="{607C1844-05CD-4CC9-972F-CAE573386568}" dt="2023-12-05T10:47:10.420" v="2102" actId="1036"/>
          <ac:cxnSpMkLst>
            <pc:docMk/>
            <pc:sldMk cId="1712256725" sldId="276"/>
            <ac:cxnSpMk id="29" creationId="{91573EC5-7B5C-A0B3-8CAB-A50E3B111AAF}"/>
          </ac:cxnSpMkLst>
        </pc:cxnChg>
      </pc:sldChg>
      <pc:sldChg chg="addSp delSp modSp add mod">
        <pc:chgData name="明阳 阮" userId="a4dcf2889a22c6f9" providerId="LiveId" clId="{607C1844-05CD-4CC9-972F-CAE573386568}" dt="2023-12-05T10:58:20.932" v="2547" actId="1076"/>
        <pc:sldMkLst>
          <pc:docMk/>
          <pc:sldMk cId="855912634" sldId="277"/>
        </pc:sldMkLst>
        <pc:spChg chg="add mod">
          <ac:chgData name="明阳 阮" userId="a4dcf2889a22c6f9" providerId="LiveId" clId="{607C1844-05CD-4CC9-972F-CAE573386568}" dt="2023-12-05T10:56:49.849" v="2512" actId="2711"/>
          <ac:spMkLst>
            <pc:docMk/>
            <pc:sldMk cId="855912634" sldId="277"/>
            <ac:spMk id="6" creationId="{0A85260F-AEAA-4E1A-D4F4-23F4F3C44ECF}"/>
          </ac:spMkLst>
        </pc:spChg>
        <pc:spChg chg="add mod">
          <ac:chgData name="明阳 阮" userId="a4dcf2889a22c6f9" providerId="LiveId" clId="{607C1844-05CD-4CC9-972F-CAE573386568}" dt="2023-12-05T10:57:45.940" v="2540" actId="1076"/>
          <ac:spMkLst>
            <pc:docMk/>
            <pc:sldMk cId="855912634" sldId="277"/>
            <ac:spMk id="7" creationId="{78ECAEAB-A9D9-1131-2D34-741E654F786F}"/>
          </ac:spMkLst>
        </pc:spChg>
        <pc:spChg chg="mod">
          <ac:chgData name="明阳 阮" userId="a4dcf2889a22c6f9" providerId="LiveId" clId="{607C1844-05CD-4CC9-972F-CAE573386568}" dt="2023-12-05T10:56:02.840" v="2502" actId="2711"/>
          <ac:spMkLst>
            <pc:docMk/>
            <pc:sldMk cId="855912634" sldId="277"/>
            <ac:spMk id="8" creationId="{AB13D45A-08DC-D4B6-D389-973D528810B4}"/>
          </ac:spMkLst>
        </pc:spChg>
        <pc:spChg chg="del">
          <ac:chgData name="明阳 阮" userId="a4dcf2889a22c6f9" providerId="LiveId" clId="{607C1844-05CD-4CC9-972F-CAE573386568}" dt="2023-12-05T10:55:36.426" v="2446" actId="478"/>
          <ac:spMkLst>
            <pc:docMk/>
            <pc:sldMk cId="855912634" sldId="277"/>
            <ac:spMk id="9" creationId="{E294672D-763A-4D7F-112F-34B24761F853}"/>
          </ac:spMkLst>
        </pc:spChg>
        <pc:spChg chg="del">
          <ac:chgData name="明阳 阮" userId="a4dcf2889a22c6f9" providerId="LiveId" clId="{607C1844-05CD-4CC9-972F-CAE573386568}" dt="2023-12-05T10:55:36.426" v="2446" actId="478"/>
          <ac:spMkLst>
            <pc:docMk/>
            <pc:sldMk cId="855912634" sldId="277"/>
            <ac:spMk id="10" creationId="{71FC67F8-14A3-4F17-1BE1-6ECC5A09524A}"/>
          </ac:spMkLst>
        </pc:spChg>
        <pc:spChg chg="del">
          <ac:chgData name="明阳 阮" userId="a4dcf2889a22c6f9" providerId="LiveId" clId="{607C1844-05CD-4CC9-972F-CAE573386568}" dt="2023-12-05T10:55:36.426" v="2446" actId="478"/>
          <ac:spMkLst>
            <pc:docMk/>
            <pc:sldMk cId="855912634" sldId="277"/>
            <ac:spMk id="11" creationId="{8815587C-2C95-C759-ABE4-EE36121770AA}"/>
          </ac:spMkLst>
        </pc:spChg>
        <pc:spChg chg="del">
          <ac:chgData name="明阳 阮" userId="a4dcf2889a22c6f9" providerId="LiveId" clId="{607C1844-05CD-4CC9-972F-CAE573386568}" dt="2023-12-05T10:55:36.426" v="2446" actId="478"/>
          <ac:spMkLst>
            <pc:docMk/>
            <pc:sldMk cId="855912634" sldId="277"/>
            <ac:spMk id="12" creationId="{764F0CA7-46AE-E749-1555-76B1E08BC03A}"/>
          </ac:spMkLst>
        </pc:spChg>
        <pc:spChg chg="del">
          <ac:chgData name="明阳 阮" userId="a4dcf2889a22c6f9" providerId="LiveId" clId="{607C1844-05CD-4CC9-972F-CAE573386568}" dt="2023-12-05T10:55:36.426" v="2446" actId="478"/>
          <ac:spMkLst>
            <pc:docMk/>
            <pc:sldMk cId="855912634" sldId="277"/>
            <ac:spMk id="13" creationId="{DD5F8D75-B5C9-2194-25B6-631F0AD8DE17}"/>
          </ac:spMkLst>
        </pc:spChg>
        <pc:spChg chg="del">
          <ac:chgData name="明阳 阮" userId="a4dcf2889a22c6f9" providerId="LiveId" clId="{607C1844-05CD-4CC9-972F-CAE573386568}" dt="2023-12-05T10:55:36.426" v="2446" actId="478"/>
          <ac:spMkLst>
            <pc:docMk/>
            <pc:sldMk cId="855912634" sldId="277"/>
            <ac:spMk id="14" creationId="{CB4326D5-CA4D-448D-A371-0515A2627515}"/>
          </ac:spMkLst>
        </pc:spChg>
        <pc:spChg chg="del">
          <ac:chgData name="明阳 阮" userId="a4dcf2889a22c6f9" providerId="LiveId" clId="{607C1844-05CD-4CC9-972F-CAE573386568}" dt="2023-12-05T10:55:36.426" v="2446" actId="478"/>
          <ac:spMkLst>
            <pc:docMk/>
            <pc:sldMk cId="855912634" sldId="277"/>
            <ac:spMk id="15" creationId="{07B25E5B-CCC4-7EC0-7176-28F6E1E64231}"/>
          </ac:spMkLst>
        </pc:spChg>
        <pc:spChg chg="del">
          <ac:chgData name="明阳 阮" userId="a4dcf2889a22c6f9" providerId="LiveId" clId="{607C1844-05CD-4CC9-972F-CAE573386568}" dt="2023-12-05T10:55:36.426" v="2446" actId="478"/>
          <ac:spMkLst>
            <pc:docMk/>
            <pc:sldMk cId="855912634" sldId="277"/>
            <ac:spMk id="16" creationId="{9FF13239-0A18-5EB7-08DE-7EDF26DC17C6}"/>
          </ac:spMkLst>
        </pc:spChg>
        <pc:spChg chg="add mod">
          <ac:chgData name="明阳 阮" userId="a4dcf2889a22c6f9" providerId="LiveId" clId="{607C1844-05CD-4CC9-972F-CAE573386568}" dt="2023-12-05T10:57:50.866" v="2541" actId="1076"/>
          <ac:spMkLst>
            <pc:docMk/>
            <pc:sldMk cId="855912634" sldId="277"/>
            <ac:spMk id="18" creationId="{F67FF90A-715C-6F80-26DB-BD284FBBC52F}"/>
          </ac:spMkLst>
        </pc:spChg>
        <pc:spChg chg="add mod">
          <ac:chgData name="明阳 阮" userId="a4dcf2889a22c6f9" providerId="LiveId" clId="{607C1844-05CD-4CC9-972F-CAE573386568}" dt="2023-12-05T10:58:13.519" v="2545" actId="2085"/>
          <ac:spMkLst>
            <pc:docMk/>
            <pc:sldMk cId="855912634" sldId="277"/>
            <ac:spMk id="19" creationId="{837659EC-9662-9D9A-5DB8-7204798E0AAA}"/>
          </ac:spMkLst>
        </pc:spChg>
        <pc:spChg chg="add mod">
          <ac:chgData name="明阳 阮" userId="a4dcf2889a22c6f9" providerId="LiveId" clId="{607C1844-05CD-4CC9-972F-CAE573386568}" dt="2023-12-05T10:58:20.932" v="2547" actId="1076"/>
          <ac:spMkLst>
            <pc:docMk/>
            <pc:sldMk cId="855912634" sldId="277"/>
            <ac:spMk id="20" creationId="{2AC33191-FD61-5981-FFC2-F249CCEEA083}"/>
          </ac:spMkLst>
        </pc:spChg>
        <pc:spChg chg="del">
          <ac:chgData name="明阳 阮" userId="a4dcf2889a22c6f9" providerId="LiveId" clId="{607C1844-05CD-4CC9-972F-CAE573386568}" dt="2023-12-05T10:55:36.426" v="2446" actId="478"/>
          <ac:spMkLst>
            <pc:docMk/>
            <pc:sldMk cId="855912634" sldId="277"/>
            <ac:spMk id="30" creationId="{6AF65DD5-AFD7-9737-07CC-787D87BDEA0D}"/>
          </ac:spMkLst>
        </pc:spChg>
        <pc:picChg chg="add mod">
          <ac:chgData name="明阳 阮" userId="a4dcf2889a22c6f9" providerId="LiveId" clId="{607C1844-05CD-4CC9-972F-CAE573386568}" dt="2023-12-05T10:57:16.151" v="2523" actId="1076"/>
          <ac:picMkLst>
            <pc:docMk/>
            <pc:sldMk cId="855912634" sldId="277"/>
            <ac:picMk id="3" creationId="{7D3E9F89-EBF0-9298-8699-E7112A72E822}"/>
          </ac:picMkLst>
        </pc:picChg>
        <pc:picChg chg="add mod">
          <ac:chgData name="明阳 阮" userId="a4dcf2889a22c6f9" providerId="LiveId" clId="{607C1844-05CD-4CC9-972F-CAE573386568}" dt="2023-12-05T10:57:50.866" v="2541" actId="1076"/>
          <ac:picMkLst>
            <pc:docMk/>
            <pc:sldMk cId="855912634" sldId="277"/>
            <ac:picMk id="4" creationId="{6519CC44-C3D1-D22D-69BF-88ECA69B2942}"/>
          </ac:picMkLst>
        </pc:picChg>
        <pc:picChg chg="add mod">
          <ac:chgData name="明阳 阮" userId="a4dcf2889a22c6f9" providerId="LiveId" clId="{607C1844-05CD-4CC9-972F-CAE573386568}" dt="2023-12-05T10:57:45.940" v="2540" actId="1076"/>
          <ac:picMkLst>
            <pc:docMk/>
            <pc:sldMk cId="855912634" sldId="277"/>
            <ac:picMk id="5" creationId="{DF39050D-5659-DD9D-0430-6125C2FC4945}"/>
          </ac:picMkLst>
        </pc:picChg>
        <pc:cxnChg chg="del">
          <ac:chgData name="明阳 阮" userId="a4dcf2889a22c6f9" providerId="LiveId" clId="{607C1844-05CD-4CC9-972F-CAE573386568}" dt="2023-12-05T10:55:36.426" v="2446" actId="478"/>
          <ac:cxnSpMkLst>
            <pc:docMk/>
            <pc:sldMk cId="855912634" sldId="277"/>
            <ac:cxnSpMk id="17" creationId="{C2939910-2CEA-826B-B3E3-D186F509D0CB}"/>
          </ac:cxnSpMkLst>
        </pc:cxnChg>
        <pc:cxnChg chg="del">
          <ac:chgData name="明阳 阮" userId="a4dcf2889a22c6f9" providerId="LiveId" clId="{607C1844-05CD-4CC9-972F-CAE573386568}" dt="2023-12-05T10:55:36.426" v="2446" actId="478"/>
          <ac:cxnSpMkLst>
            <pc:docMk/>
            <pc:sldMk cId="855912634" sldId="277"/>
            <ac:cxnSpMk id="28" creationId="{5F0DFC87-D5B3-6A65-3DEC-E4358736ED9E}"/>
          </ac:cxnSpMkLst>
        </pc:cxnChg>
        <pc:cxnChg chg="del">
          <ac:chgData name="明阳 阮" userId="a4dcf2889a22c6f9" providerId="LiveId" clId="{607C1844-05CD-4CC9-972F-CAE573386568}" dt="2023-12-05T10:55:36.426" v="2446" actId="478"/>
          <ac:cxnSpMkLst>
            <pc:docMk/>
            <pc:sldMk cId="855912634" sldId="277"/>
            <ac:cxnSpMk id="29" creationId="{91573EC5-7B5C-A0B3-8CAB-A50E3B111AAF}"/>
          </ac:cxnSpMkLst>
        </pc:cxnChg>
      </pc:sldChg>
    </pc:docChg>
  </pc:docChgLst>
  <pc:docChgLst>
    <pc:chgData name="明阳 阮" userId="a4dcf2889a22c6f9" providerId="LiveId" clId="{28B77DC3-1BDE-41AE-A96E-CA10BA68E48B}"/>
    <pc:docChg chg="undo custSel addSld delSld modSld sldOrd">
      <pc:chgData name="明阳 阮" userId="a4dcf2889a22c6f9" providerId="LiveId" clId="{28B77DC3-1BDE-41AE-A96E-CA10BA68E48B}" dt="2023-12-06T12:02:11.874" v="5509" actId="1035"/>
      <pc:docMkLst>
        <pc:docMk/>
      </pc:docMkLst>
      <pc:sldChg chg="addSp delSp modSp mod modNotesTx">
        <pc:chgData name="明阳 阮" userId="a4dcf2889a22c6f9" providerId="LiveId" clId="{28B77DC3-1BDE-41AE-A96E-CA10BA68E48B}" dt="2023-12-06T12:00:43.363" v="5477" actId="14100"/>
        <pc:sldMkLst>
          <pc:docMk/>
          <pc:sldMk cId="797801293" sldId="258"/>
        </pc:sldMkLst>
        <pc:spChg chg="mod">
          <ac:chgData name="明阳 阮" userId="a4dcf2889a22c6f9" providerId="LiveId" clId="{28B77DC3-1BDE-41AE-A96E-CA10BA68E48B}" dt="2023-12-06T11:39:34.245" v="5402" actId="1036"/>
          <ac:spMkLst>
            <pc:docMk/>
            <pc:sldMk cId="797801293" sldId="258"/>
            <ac:spMk id="2" creationId="{4D880AD2-E537-A954-84E4-4A9356395A4A}"/>
          </ac:spMkLst>
        </pc:spChg>
        <pc:spChg chg="mod">
          <ac:chgData name="明阳 阮" userId="a4dcf2889a22c6f9" providerId="LiveId" clId="{28B77DC3-1BDE-41AE-A96E-CA10BA68E48B}" dt="2023-12-06T11:39:34.245" v="5402" actId="1036"/>
          <ac:spMkLst>
            <pc:docMk/>
            <pc:sldMk cId="797801293" sldId="258"/>
            <ac:spMk id="3" creationId="{B1299366-59C1-94FA-41F3-12D8FF352B40}"/>
          </ac:spMkLst>
        </pc:spChg>
        <pc:spChg chg="del">
          <ac:chgData name="明阳 阮" userId="a4dcf2889a22c6f9" providerId="LiveId" clId="{28B77DC3-1BDE-41AE-A96E-CA10BA68E48B}" dt="2023-12-06T11:47:59.737" v="5448" actId="478"/>
          <ac:spMkLst>
            <pc:docMk/>
            <pc:sldMk cId="797801293" sldId="258"/>
            <ac:spMk id="4" creationId="{1606DE3C-8727-5144-E418-C7FAFB4D4D43}"/>
          </ac:spMkLst>
        </pc:spChg>
        <pc:spChg chg="mod">
          <ac:chgData name="明阳 阮" userId="a4dcf2889a22c6f9" providerId="LiveId" clId="{28B77DC3-1BDE-41AE-A96E-CA10BA68E48B}" dt="2023-12-06T11:39:34.245" v="5402" actId="1036"/>
          <ac:spMkLst>
            <pc:docMk/>
            <pc:sldMk cId="797801293" sldId="258"/>
            <ac:spMk id="5" creationId="{2719EECA-E609-5B43-9A62-72A21AEE975E}"/>
          </ac:spMkLst>
        </pc:spChg>
        <pc:spChg chg="add mod">
          <ac:chgData name="明阳 阮" userId="a4dcf2889a22c6f9" providerId="LiveId" clId="{28B77DC3-1BDE-41AE-A96E-CA10BA68E48B}" dt="2023-12-06T11:48:00.443" v="5449"/>
          <ac:spMkLst>
            <pc:docMk/>
            <pc:sldMk cId="797801293" sldId="258"/>
            <ac:spMk id="6" creationId="{709BB468-A44C-D286-0E2A-2485C26EF123}"/>
          </ac:spMkLst>
        </pc:spChg>
        <pc:spChg chg="mod">
          <ac:chgData name="明阳 阮" userId="a4dcf2889a22c6f9" providerId="LiveId" clId="{28B77DC3-1BDE-41AE-A96E-CA10BA68E48B}" dt="2023-12-06T11:39:34.245" v="5402" actId="1036"/>
          <ac:spMkLst>
            <pc:docMk/>
            <pc:sldMk cId="797801293" sldId="258"/>
            <ac:spMk id="15" creationId="{F61AAEB1-93B9-1764-CAB4-4FAC38CF00E7}"/>
          </ac:spMkLst>
        </pc:spChg>
        <pc:spChg chg="mod">
          <ac:chgData name="明阳 阮" userId="a4dcf2889a22c6f9" providerId="LiveId" clId="{28B77DC3-1BDE-41AE-A96E-CA10BA68E48B}" dt="2023-12-06T11:39:34.245" v="5402" actId="1036"/>
          <ac:spMkLst>
            <pc:docMk/>
            <pc:sldMk cId="797801293" sldId="258"/>
            <ac:spMk id="20" creationId="{A8FF288F-11D3-5B33-1CF5-60DDD3AEC6C2}"/>
          </ac:spMkLst>
        </pc:spChg>
        <pc:spChg chg="mod">
          <ac:chgData name="明阳 阮" userId="a4dcf2889a22c6f9" providerId="LiveId" clId="{28B77DC3-1BDE-41AE-A96E-CA10BA68E48B}" dt="2023-12-06T12:00:43.363" v="5477" actId="14100"/>
          <ac:spMkLst>
            <pc:docMk/>
            <pc:sldMk cId="797801293" sldId="258"/>
            <ac:spMk id="21" creationId="{836AF82C-254D-0D79-3868-C2729F04B594}"/>
          </ac:spMkLst>
        </pc:spChg>
        <pc:spChg chg="mod">
          <ac:chgData name="明阳 阮" userId="a4dcf2889a22c6f9" providerId="LiveId" clId="{28B77DC3-1BDE-41AE-A96E-CA10BA68E48B}" dt="2023-12-06T11:39:34.245" v="5402" actId="1036"/>
          <ac:spMkLst>
            <pc:docMk/>
            <pc:sldMk cId="797801293" sldId="258"/>
            <ac:spMk id="24" creationId="{10E1C3F6-DA89-2211-B2B4-839B64D29949}"/>
          </ac:spMkLst>
        </pc:spChg>
        <pc:spChg chg="mod">
          <ac:chgData name="明阳 阮" userId="a4dcf2889a22c6f9" providerId="LiveId" clId="{28B77DC3-1BDE-41AE-A96E-CA10BA68E48B}" dt="2023-12-06T11:39:34.245" v="5402" actId="1036"/>
          <ac:spMkLst>
            <pc:docMk/>
            <pc:sldMk cId="797801293" sldId="258"/>
            <ac:spMk id="28" creationId="{C2BC1585-9874-AC8A-A7D7-150E2A733159}"/>
          </ac:spMkLst>
        </pc:spChg>
        <pc:spChg chg="mod">
          <ac:chgData name="明阳 阮" userId="a4dcf2889a22c6f9" providerId="LiveId" clId="{28B77DC3-1BDE-41AE-A96E-CA10BA68E48B}" dt="2023-12-06T11:39:34.245" v="5402" actId="1036"/>
          <ac:spMkLst>
            <pc:docMk/>
            <pc:sldMk cId="797801293" sldId="258"/>
            <ac:spMk id="35" creationId="{4C9251C4-85AE-F956-A573-BB95E64385E8}"/>
          </ac:spMkLst>
        </pc:spChg>
        <pc:picChg chg="mod">
          <ac:chgData name="明阳 阮" userId="a4dcf2889a22c6f9" providerId="LiveId" clId="{28B77DC3-1BDE-41AE-A96E-CA10BA68E48B}" dt="2023-12-06T11:39:34.245" v="5402" actId="1036"/>
          <ac:picMkLst>
            <pc:docMk/>
            <pc:sldMk cId="797801293" sldId="258"/>
            <ac:picMk id="47" creationId="{35723FE9-1EC3-3299-DB11-F6D124DB0762}"/>
          </ac:picMkLst>
        </pc:picChg>
        <pc:cxnChg chg="mod">
          <ac:chgData name="明阳 阮" userId="a4dcf2889a22c6f9" providerId="LiveId" clId="{28B77DC3-1BDE-41AE-A96E-CA10BA68E48B}" dt="2023-12-06T11:39:34.245" v="5402" actId="1036"/>
          <ac:cxnSpMkLst>
            <pc:docMk/>
            <pc:sldMk cId="797801293" sldId="258"/>
            <ac:cxnSpMk id="10" creationId="{570CD87D-65D0-4ABC-EE71-9ABCE475B697}"/>
          </ac:cxnSpMkLst>
        </pc:cxnChg>
        <pc:cxnChg chg="mod">
          <ac:chgData name="明阳 阮" userId="a4dcf2889a22c6f9" providerId="LiveId" clId="{28B77DC3-1BDE-41AE-A96E-CA10BA68E48B}" dt="2023-12-06T11:39:34.245" v="5402" actId="1036"/>
          <ac:cxnSpMkLst>
            <pc:docMk/>
            <pc:sldMk cId="797801293" sldId="258"/>
            <ac:cxnSpMk id="11" creationId="{314C23F8-0120-8D6C-C366-EFBF74C2E356}"/>
          </ac:cxnSpMkLst>
        </pc:cxnChg>
        <pc:cxnChg chg="mod">
          <ac:chgData name="明阳 阮" userId="a4dcf2889a22c6f9" providerId="LiveId" clId="{28B77DC3-1BDE-41AE-A96E-CA10BA68E48B}" dt="2023-12-06T11:39:34.245" v="5402" actId="1036"/>
          <ac:cxnSpMkLst>
            <pc:docMk/>
            <pc:sldMk cId="797801293" sldId="258"/>
            <ac:cxnSpMk id="22" creationId="{E6B6F740-CECE-9418-6741-D4B1E3594A73}"/>
          </ac:cxnSpMkLst>
        </pc:cxnChg>
        <pc:cxnChg chg="mod">
          <ac:chgData name="明阳 阮" userId="a4dcf2889a22c6f9" providerId="LiveId" clId="{28B77DC3-1BDE-41AE-A96E-CA10BA68E48B}" dt="2023-12-06T11:39:34.245" v="5402" actId="1036"/>
          <ac:cxnSpMkLst>
            <pc:docMk/>
            <pc:sldMk cId="797801293" sldId="258"/>
            <ac:cxnSpMk id="23" creationId="{747F8288-3A10-EF4A-4F8C-1873DF227B8E}"/>
          </ac:cxnSpMkLst>
        </pc:cxnChg>
        <pc:cxnChg chg="mod">
          <ac:chgData name="明阳 阮" userId="a4dcf2889a22c6f9" providerId="LiveId" clId="{28B77DC3-1BDE-41AE-A96E-CA10BA68E48B}" dt="2023-12-06T11:39:34.245" v="5402" actId="1036"/>
          <ac:cxnSpMkLst>
            <pc:docMk/>
            <pc:sldMk cId="797801293" sldId="258"/>
            <ac:cxnSpMk id="36" creationId="{49624380-2F57-CACF-A8D7-3A65D68D67AE}"/>
          </ac:cxnSpMkLst>
        </pc:cxnChg>
      </pc:sldChg>
      <pc:sldChg chg="addSp delSp modSp mod modNotesTx">
        <pc:chgData name="明阳 阮" userId="a4dcf2889a22c6f9" providerId="LiveId" clId="{28B77DC3-1BDE-41AE-A96E-CA10BA68E48B}" dt="2023-12-06T11:53:41.022" v="5462"/>
        <pc:sldMkLst>
          <pc:docMk/>
          <pc:sldMk cId="3744189518" sldId="265"/>
        </pc:sldMkLst>
        <pc:spChg chg="del">
          <ac:chgData name="明阳 阮" userId="a4dcf2889a22c6f9" providerId="LiveId" clId="{28B77DC3-1BDE-41AE-A96E-CA10BA68E48B}" dt="2023-12-06T11:47:48.779" v="5444" actId="478"/>
          <ac:spMkLst>
            <pc:docMk/>
            <pc:sldMk cId="3744189518" sldId="265"/>
            <ac:spMk id="7" creationId="{6DFBAABE-3D75-E11D-5C2E-71A3C69C7024}"/>
          </ac:spMkLst>
        </pc:spChg>
        <pc:spChg chg="add del mod">
          <ac:chgData name="明阳 阮" userId="a4dcf2889a22c6f9" providerId="LiveId" clId="{28B77DC3-1BDE-41AE-A96E-CA10BA68E48B}" dt="2023-12-06T11:47:45.896" v="5443"/>
          <ac:spMkLst>
            <pc:docMk/>
            <pc:sldMk cId="3744189518" sldId="265"/>
            <ac:spMk id="9" creationId="{D02B1E59-631D-695D-2417-D8A833EBA25B}"/>
          </ac:spMkLst>
        </pc:spChg>
        <pc:spChg chg="add mod">
          <ac:chgData name="明阳 阮" userId="a4dcf2889a22c6f9" providerId="LiveId" clId="{28B77DC3-1BDE-41AE-A96E-CA10BA68E48B}" dt="2023-12-06T11:47:49.596" v="5445"/>
          <ac:spMkLst>
            <pc:docMk/>
            <pc:sldMk cId="3744189518" sldId="265"/>
            <ac:spMk id="10" creationId="{5AC3DCED-DBBF-270F-E9EB-A6F0E8C619A7}"/>
          </ac:spMkLst>
        </pc:spChg>
      </pc:sldChg>
      <pc:sldChg chg="addSp delSp modSp mod modNotesTx">
        <pc:chgData name="明阳 阮" userId="a4dcf2889a22c6f9" providerId="LiveId" clId="{28B77DC3-1BDE-41AE-A96E-CA10BA68E48B}" dt="2023-12-06T12:01:50.716" v="5479" actId="1076"/>
        <pc:sldMkLst>
          <pc:docMk/>
          <pc:sldMk cId="893564232" sldId="266"/>
        </pc:sldMkLst>
        <pc:spChg chg="mod">
          <ac:chgData name="明阳 阮" userId="a4dcf2889a22c6f9" providerId="LiveId" clId="{28B77DC3-1BDE-41AE-A96E-CA10BA68E48B}" dt="2023-12-06T12:01:50.716" v="5479" actId="1076"/>
          <ac:spMkLst>
            <pc:docMk/>
            <pc:sldMk cId="893564232" sldId="266"/>
            <ac:spMk id="4" creationId="{F8B8AE64-A1C5-1FE2-AA67-313313C9EC48}"/>
          </ac:spMkLst>
        </pc:spChg>
        <pc:spChg chg="del">
          <ac:chgData name="明阳 阮" userId="a4dcf2889a22c6f9" providerId="LiveId" clId="{28B77DC3-1BDE-41AE-A96E-CA10BA68E48B}" dt="2023-12-06T11:47:53.167" v="5446" actId="478"/>
          <ac:spMkLst>
            <pc:docMk/>
            <pc:sldMk cId="893564232" sldId="266"/>
            <ac:spMk id="9" creationId="{08538C4B-C6F7-684D-F1D6-15542D063586}"/>
          </ac:spMkLst>
        </pc:spChg>
        <pc:spChg chg="add mod">
          <ac:chgData name="明阳 阮" userId="a4dcf2889a22c6f9" providerId="LiveId" clId="{28B77DC3-1BDE-41AE-A96E-CA10BA68E48B}" dt="2023-12-06T11:47:53.496" v="5447"/>
          <ac:spMkLst>
            <pc:docMk/>
            <pc:sldMk cId="893564232" sldId="266"/>
            <ac:spMk id="11" creationId="{2426002E-5BD6-5AC2-993C-E7E8A782616A}"/>
          </ac:spMkLst>
        </pc:spChg>
        <pc:spChg chg="mod">
          <ac:chgData name="明阳 阮" userId="a4dcf2889a22c6f9" providerId="LiveId" clId="{28B77DC3-1BDE-41AE-A96E-CA10BA68E48B}" dt="2023-12-06T11:59:59.145" v="5474" actId="207"/>
          <ac:spMkLst>
            <pc:docMk/>
            <pc:sldMk cId="893564232" sldId="266"/>
            <ac:spMk id="18" creationId="{A64C48EE-8443-9C32-B93D-015DC4367BFE}"/>
          </ac:spMkLst>
        </pc:spChg>
      </pc:sldChg>
      <pc:sldChg chg="modSp mod modNotesTx">
        <pc:chgData name="明阳 阮" userId="a4dcf2889a22c6f9" providerId="LiveId" clId="{28B77DC3-1BDE-41AE-A96E-CA10BA68E48B}" dt="2023-12-06T11:53:24.255" v="5461"/>
        <pc:sldMkLst>
          <pc:docMk/>
          <pc:sldMk cId="4002330931" sldId="267"/>
        </pc:sldMkLst>
        <pc:spChg chg="mod">
          <ac:chgData name="明阳 阮" userId="a4dcf2889a22c6f9" providerId="LiveId" clId="{28B77DC3-1BDE-41AE-A96E-CA10BA68E48B}" dt="2023-12-06T11:47:38.353" v="5441" actId="113"/>
          <ac:spMkLst>
            <pc:docMk/>
            <pc:sldMk cId="4002330931" sldId="267"/>
            <ac:spMk id="4" creationId="{6653A5FA-9CF7-EDA3-679A-A47A87C30857}"/>
          </ac:spMkLst>
        </pc:spChg>
      </pc:sldChg>
      <pc:sldChg chg="addSp delSp modSp mod ord modNotesTx">
        <pc:chgData name="明阳 阮" userId="a4dcf2889a22c6f9" providerId="LiveId" clId="{28B77DC3-1BDE-41AE-A96E-CA10BA68E48B}" dt="2023-12-06T12:02:11.874" v="5509" actId="1035"/>
        <pc:sldMkLst>
          <pc:docMk/>
          <pc:sldMk cId="350706535" sldId="268"/>
        </pc:sldMkLst>
        <pc:spChg chg="mod">
          <ac:chgData name="明阳 阮" userId="a4dcf2889a22c6f9" providerId="LiveId" clId="{28B77DC3-1BDE-41AE-A96E-CA10BA68E48B}" dt="2023-12-06T12:02:11.874" v="5509" actId="1035"/>
          <ac:spMkLst>
            <pc:docMk/>
            <pc:sldMk cId="350706535" sldId="268"/>
            <ac:spMk id="2" creationId="{9F45FBE3-E121-00DE-62AC-5EAE8E7642BF}"/>
          </ac:spMkLst>
        </pc:spChg>
        <pc:spChg chg="del">
          <ac:chgData name="明阳 阮" userId="a4dcf2889a22c6f9" providerId="LiveId" clId="{28B77DC3-1BDE-41AE-A96E-CA10BA68E48B}" dt="2023-12-06T11:48:03.539" v="5450" actId="478"/>
          <ac:spMkLst>
            <pc:docMk/>
            <pc:sldMk cId="350706535" sldId="268"/>
            <ac:spMk id="3" creationId="{E32EF397-DF08-D6D7-8FDD-1ACB728BD69B}"/>
          </ac:spMkLst>
        </pc:spChg>
        <pc:spChg chg="mod">
          <ac:chgData name="明阳 阮" userId="a4dcf2889a22c6f9" providerId="LiveId" clId="{28B77DC3-1BDE-41AE-A96E-CA10BA68E48B}" dt="2023-12-06T12:02:11.874" v="5509" actId="1035"/>
          <ac:spMkLst>
            <pc:docMk/>
            <pc:sldMk cId="350706535" sldId="268"/>
            <ac:spMk id="4" creationId="{2EEEA8F0-FD55-BD66-AD5C-A0828E0A0DFE}"/>
          </ac:spMkLst>
        </pc:spChg>
        <pc:spChg chg="add del mod">
          <ac:chgData name="明阳 阮" userId="a4dcf2889a22c6f9" providerId="LiveId" clId="{28B77DC3-1BDE-41AE-A96E-CA10BA68E48B}" dt="2023-12-06T07:48:08.069" v="821" actId="21"/>
          <ac:spMkLst>
            <pc:docMk/>
            <pc:sldMk cId="350706535" sldId="268"/>
            <ac:spMk id="7" creationId="{A8C68089-B331-0063-A95D-4CAA8D4D55F5}"/>
          </ac:spMkLst>
        </pc:spChg>
        <pc:spChg chg="add mod">
          <ac:chgData name="明阳 阮" userId="a4dcf2889a22c6f9" providerId="LiveId" clId="{28B77DC3-1BDE-41AE-A96E-CA10BA68E48B}" dt="2023-12-06T11:48:03.887" v="5451"/>
          <ac:spMkLst>
            <pc:docMk/>
            <pc:sldMk cId="350706535" sldId="268"/>
            <ac:spMk id="7" creationId="{B9246905-75B6-9D15-D3BD-83002B459768}"/>
          </ac:spMkLst>
        </pc:spChg>
      </pc:sldChg>
      <pc:sldChg chg="addSp delSp modSp mod">
        <pc:chgData name="明阳 阮" userId="a4dcf2889a22c6f9" providerId="LiveId" clId="{28B77DC3-1BDE-41AE-A96E-CA10BA68E48B}" dt="2023-12-06T09:12:49.184" v="2135"/>
        <pc:sldMkLst>
          <pc:docMk/>
          <pc:sldMk cId="2493423417" sldId="270"/>
        </pc:sldMkLst>
        <pc:picChg chg="del">
          <ac:chgData name="明阳 阮" userId="a4dcf2889a22c6f9" providerId="LiveId" clId="{28B77DC3-1BDE-41AE-A96E-CA10BA68E48B}" dt="2023-12-06T09:12:45.194" v="2133" actId="478"/>
          <ac:picMkLst>
            <pc:docMk/>
            <pc:sldMk cId="2493423417" sldId="270"/>
            <ac:picMk id="2" creationId="{7050B2D7-E5CC-D414-5127-D0250484A35B}"/>
          </ac:picMkLst>
        </pc:picChg>
        <pc:picChg chg="add mod">
          <ac:chgData name="明阳 阮" userId="a4dcf2889a22c6f9" providerId="LiveId" clId="{28B77DC3-1BDE-41AE-A96E-CA10BA68E48B}" dt="2023-12-06T09:12:49.184" v="2135"/>
          <ac:picMkLst>
            <pc:docMk/>
            <pc:sldMk cId="2493423417" sldId="270"/>
            <ac:picMk id="4" creationId="{F07F1692-890B-DE7E-6E37-96E25082BF1F}"/>
          </ac:picMkLst>
        </pc:picChg>
      </pc:sldChg>
      <pc:sldChg chg="addSp modSp mod">
        <pc:chgData name="明阳 阮" userId="a4dcf2889a22c6f9" providerId="LiveId" clId="{28B77DC3-1BDE-41AE-A96E-CA10BA68E48B}" dt="2023-12-06T07:48:12.778" v="823" actId="1076"/>
        <pc:sldMkLst>
          <pc:docMk/>
          <pc:sldMk cId="1960410275" sldId="272"/>
        </pc:sldMkLst>
        <pc:spChg chg="add mod">
          <ac:chgData name="明阳 阮" userId="a4dcf2889a22c6f9" providerId="LiveId" clId="{28B77DC3-1BDE-41AE-A96E-CA10BA68E48B}" dt="2023-12-06T07:48:12.778" v="823" actId="1076"/>
          <ac:spMkLst>
            <pc:docMk/>
            <pc:sldMk cId="1960410275" sldId="272"/>
            <ac:spMk id="3" creationId="{6DAA9E95-2420-24FB-F87F-41A34420C2D8}"/>
          </ac:spMkLst>
        </pc:spChg>
      </pc:sldChg>
      <pc:sldChg chg="addSp delSp modSp mod ord">
        <pc:chgData name="明阳 阮" userId="a4dcf2889a22c6f9" providerId="LiveId" clId="{28B77DC3-1BDE-41AE-A96E-CA10BA68E48B}" dt="2023-12-06T11:45:25.888" v="5405"/>
        <pc:sldMkLst>
          <pc:docMk/>
          <pc:sldMk cId="3138551618" sldId="273"/>
        </pc:sldMkLst>
        <pc:picChg chg="add del mod modCrop">
          <ac:chgData name="明阳 阮" userId="a4dcf2889a22c6f9" providerId="LiveId" clId="{28B77DC3-1BDE-41AE-A96E-CA10BA68E48B}" dt="2023-12-06T09:12:31.444" v="2130" actId="478"/>
          <ac:picMkLst>
            <pc:docMk/>
            <pc:sldMk cId="3138551618" sldId="273"/>
            <ac:picMk id="4" creationId="{D7198CA1-A1A5-4D9D-14F4-3F585275F2B1}"/>
          </ac:picMkLst>
        </pc:picChg>
        <pc:picChg chg="add del mod">
          <ac:chgData name="明阳 阮" userId="a4dcf2889a22c6f9" providerId="LiveId" clId="{28B77DC3-1BDE-41AE-A96E-CA10BA68E48B}" dt="2023-12-06T09:12:30.627" v="2129" actId="478"/>
          <ac:picMkLst>
            <pc:docMk/>
            <pc:sldMk cId="3138551618" sldId="273"/>
            <ac:picMk id="6" creationId="{D4BFC74A-1E97-57DD-CD71-5A9E63BCE829}"/>
          </ac:picMkLst>
        </pc:picChg>
        <pc:picChg chg="add del mod">
          <ac:chgData name="明阳 阮" userId="a4dcf2889a22c6f9" providerId="LiveId" clId="{28B77DC3-1BDE-41AE-A96E-CA10BA68E48B}" dt="2023-12-06T09:12:30.219" v="2128" actId="478"/>
          <ac:picMkLst>
            <pc:docMk/>
            <pc:sldMk cId="3138551618" sldId="273"/>
            <ac:picMk id="8" creationId="{7A933F20-1BED-6837-68D3-4AF7E8E627AA}"/>
          </ac:picMkLst>
        </pc:picChg>
        <pc:picChg chg="add del mod">
          <ac:chgData name="明阳 阮" userId="a4dcf2889a22c6f9" providerId="LiveId" clId="{28B77DC3-1BDE-41AE-A96E-CA10BA68E48B}" dt="2023-12-06T09:12:47.849" v="2134" actId="21"/>
          <ac:picMkLst>
            <pc:docMk/>
            <pc:sldMk cId="3138551618" sldId="273"/>
            <ac:picMk id="10" creationId="{D26D0C7B-BFF9-4E77-EF1E-F2EF1A2BBA14}"/>
          </ac:picMkLst>
        </pc:picChg>
      </pc:sldChg>
      <pc:sldChg chg="addSp delSp modSp del mod ord">
        <pc:chgData name="明阳 阮" userId="a4dcf2889a22c6f9" providerId="LiveId" clId="{28B77DC3-1BDE-41AE-A96E-CA10BA68E48B}" dt="2023-12-06T11:21:25.510" v="4836" actId="2696"/>
        <pc:sldMkLst>
          <pc:docMk/>
          <pc:sldMk cId="1019687452" sldId="274"/>
        </pc:sldMkLst>
        <pc:spChg chg="del mod">
          <ac:chgData name="明阳 阮" userId="a4dcf2889a22c6f9" providerId="LiveId" clId="{28B77DC3-1BDE-41AE-A96E-CA10BA68E48B}" dt="2023-12-06T07:44:02.024" v="799" actId="478"/>
          <ac:spMkLst>
            <pc:docMk/>
            <pc:sldMk cId="1019687452" sldId="274"/>
            <ac:spMk id="8" creationId="{AB13D45A-08DC-D4B6-D389-973D528810B4}"/>
          </ac:spMkLst>
        </pc:spChg>
        <pc:spChg chg="mod">
          <ac:chgData name="明阳 阮" userId="a4dcf2889a22c6f9" providerId="LiveId" clId="{28B77DC3-1BDE-41AE-A96E-CA10BA68E48B}" dt="2023-12-06T09:03:07.661" v="1996" actId="20577"/>
          <ac:spMkLst>
            <pc:docMk/>
            <pc:sldMk cId="1019687452" sldId="274"/>
            <ac:spMk id="9" creationId="{C0D94ADD-EC93-B74F-6470-3789935C6618}"/>
          </ac:spMkLst>
        </pc:spChg>
        <pc:spChg chg="add mod">
          <ac:chgData name="明阳 阮" userId="a4dcf2889a22c6f9" providerId="LiveId" clId="{28B77DC3-1BDE-41AE-A96E-CA10BA68E48B}" dt="2023-12-06T07:44:14.856" v="808" actId="20577"/>
          <ac:spMkLst>
            <pc:docMk/>
            <pc:sldMk cId="1019687452" sldId="274"/>
            <ac:spMk id="11" creationId="{EC767590-374C-D262-2966-11C260893CFA}"/>
          </ac:spMkLst>
        </pc:spChg>
        <pc:grpChg chg="del">
          <ac:chgData name="明阳 阮" userId="a4dcf2889a22c6f9" providerId="LiveId" clId="{28B77DC3-1BDE-41AE-A96E-CA10BA68E48B}" dt="2023-12-06T08:59:23.220" v="1929" actId="165"/>
          <ac:grpSpMkLst>
            <pc:docMk/>
            <pc:sldMk cId="1019687452" sldId="274"/>
            <ac:grpSpMk id="7" creationId="{83380693-7EE8-2663-A3B6-29DCE272706E}"/>
          </ac:grpSpMkLst>
        </pc:grpChg>
        <pc:picChg chg="del mod topLvl">
          <ac:chgData name="明阳 阮" userId="a4dcf2889a22c6f9" providerId="LiveId" clId="{28B77DC3-1BDE-41AE-A96E-CA10BA68E48B}" dt="2023-12-06T09:25:31.933" v="2208" actId="478"/>
          <ac:picMkLst>
            <pc:docMk/>
            <pc:sldMk cId="1019687452" sldId="274"/>
            <ac:picMk id="3" creationId="{50EB25E3-D81D-E756-98FF-1FC64AB613E7}"/>
          </ac:picMkLst>
        </pc:picChg>
        <pc:picChg chg="del mod topLvl">
          <ac:chgData name="明阳 阮" userId="a4dcf2889a22c6f9" providerId="LiveId" clId="{28B77DC3-1BDE-41AE-A96E-CA10BA68E48B}" dt="2023-12-06T08:59:25.504" v="1930" actId="478"/>
          <ac:picMkLst>
            <pc:docMk/>
            <pc:sldMk cId="1019687452" sldId="274"/>
            <ac:picMk id="4" creationId="{7E9E90D0-7D8B-1B92-D98E-81833C66E632}"/>
          </ac:picMkLst>
        </pc:picChg>
        <pc:picChg chg="del mod topLvl">
          <ac:chgData name="明阳 阮" userId="a4dcf2889a22c6f9" providerId="LiveId" clId="{28B77DC3-1BDE-41AE-A96E-CA10BA68E48B}" dt="2023-12-06T08:59:26.349" v="1932" actId="478"/>
          <ac:picMkLst>
            <pc:docMk/>
            <pc:sldMk cId="1019687452" sldId="274"/>
            <ac:picMk id="5" creationId="{7335CDB9-248B-71B6-2343-AC3DA70161F1}"/>
          </ac:picMkLst>
        </pc:picChg>
        <pc:picChg chg="del mod topLvl">
          <ac:chgData name="明阳 阮" userId="a4dcf2889a22c6f9" providerId="LiveId" clId="{28B77DC3-1BDE-41AE-A96E-CA10BA68E48B}" dt="2023-12-06T08:59:25.848" v="1931" actId="478"/>
          <ac:picMkLst>
            <pc:docMk/>
            <pc:sldMk cId="1019687452" sldId="274"/>
            <ac:picMk id="6" creationId="{113B386C-A948-23A3-0795-B159FD318273}"/>
          </ac:picMkLst>
        </pc:picChg>
        <pc:picChg chg="add mod modCrop">
          <ac:chgData name="明阳 阮" userId="a4dcf2889a22c6f9" providerId="LiveId" clId="{28B77DC3-1BDE-41AE-A96E-CA10BA68E48B}" dt="2023-12-06T09:26:13.918" v="2218" actId="1076"/>
          <ac:picMkLst>
            <pc:docMk/>
            <pc:sldMk cId="1019687452" sldId="274"/>
            <ac:picMk id="8" creationId="{8754CDB8-00C6-0F30-DF62-65D6BCCE3D68}"/>
          </ac:picMkLst>
        </pc:picChg>
        <pc:picChg chg="add mod">
          <ac:chgData name="明阳 阮" userId="a4dcf2889a22c6f9" providerId="LiveId" clId="{28B77DC3-1BDE-41AE-A96E-CA10BA68E48B}" dt="2023-12-06T09:26:16.343" v="2219" actId="1076"/>
          <ac:picMkLst>
            <pc:docMk/>
            <pc:sldMk cId="1019687452" sldId="274"/>
            <ac:picMk id="12" creationId="{964E8D70-60BF-53A3-FCD6-70D4530D8E6E}"/>
          </ac:picMkLst>
        </pc:picChg>
        <pc:picChg chg="add mod">
          <ac:chgData name="明阳 阮" userId="a4dcf2889a22c6f9" providerId="LiveId" clId="{28B77DC3-1BDE-41AE-A96E-CA10BA68E48B}" dt="2023-12-06T09:26:10.479" v="2216" actId="1076"/>
          <ac:picMkLst>
            <pc:docMk/>
            <pc:sldMk cId="1019687452" sldId="274"/>
            <ac:picMk id="13" creationId="{ED823769-A5A0-5C30-EC55-0C04AB9FB5B2}"/>
          </ac:picMkLst>
        </pc:picChg>
        <pc:picChg chg="add mod">
          <ac:chgData name="明阳 阮" userId="a4dcf2889a22c6f9" providerId="LiveId" clId="{28B77DC3-1BDE-41AE-A96E-CA10BA68E48B}" dt="2023-12-06T09:26:12.025" v="2217" actId="1076"/>
          <ac:picMkLst>
            <pc:docMk/>
            <pc:sldMk cId="1019687452" sldId="274"/>
            <ac:picMk id="14" creationId="{AB32E2F2-67D2-BA18-B0F0-14D5C9FA0B6B}"/>
          </ac:picMkLst>
        </pc:picChg>
        <pc:picChg chg="add mod ord">
          <ac:chgData name="明阳 阮" userId="a4dcf2889a22c6f9" providerId="LiveId" clId="{28B77DC3-1BDE-41AE-A96E-CA10BA68E48B}" dt="2023-12-06T09:25:50.790" v="2213" actId="167"/>
          <ac:picMkLst>
            <pc:docMk/>
            <pc:sldMk cId="1019687452" sldId="274"/>
            <ac:picMk id="15" creationId="{1EEBD3BB-7B44-731D-4EE5-8F91216F5C3C}"/>
          </ac:picMkLst>
        </pc:picChg>
      </pc:sldChg>
      <pc:sldChg chg="add">
        <pc:chgData name="明阳 阮" userId="a4dcf2889a22c6f9" providerId="LiveId" clId="{28B77DC3-1BDE-41AE-A96E-CA10BA68E48B}" dt="2023-12-06T11:21:29.289" v="4837"/>
        <pc:sldMkLst>
          <pc:docMk/>
          <pc:sldMk cId="3828068620" sldId="274"/>
        </pc:sldMkLst>
      </pc:sldChg>
      <pc:sldChg chg="addSp delSp modSp mod modNotesTx">
        <pc:chgData name="明阳 阮" userId="a4dcf2889a22c6f9" providerId="LiveId" clId="{28B77DC3-1BDE-41AE-A96E-CA10BA68E48B}" dt="2023-12-06T11:55:02.826" v="5468"/>
        <pc:sldMkLst>
          <pc:docMk/>
          <pc:sldMk cId="3395683612" sldId="275"/>
        </pc:sldMkLst>
        <pc:spChg chg="del">
          <ac:chgData name="明阳 阮" userId="a4dcf2889a22c6f9" providerId="LiveId" clId="{28B77DC3-1BDE-41AE-A96E-CA10BA68E48B}" dt="2023-12-06T09:27:15.752" v="2220" actId="478"/>
          <ac:spMkLst>
            <pc:docMk/>
            <pc:sldMk cId="3395683612" sldId="275"/>
            <ac:spMk id="2" creationId="{45192325-DA67-43D8-1653-1018BDE248A0}"/>
          </ac:spMkLst>
        </pc:spChg>
        <pc:spChg chg="add mod">
          <ac:chgData name="明阳 阮" userId="a4dcf2889a22c6f9" providerId="LiveId" clId="{28B77DC3-1BDE-41AE-A96E-CA10BA68E48B}" dt="2023-12-06T09:27:29.190" v="2225"/>
          <ac:spMkLst>
            <pc:docMk/>
            <pc:sldMk cId="3395683612" sldId="275"/>
            <ac:spMk id="3" creationId="{ACAD7A85-6E2E-D183-9CFC-B0032598E55E}"/>
          </ac:spMkLst>
        </pc:spChg>
        <pc:spChg chg="del">
          <ac:chgData name="明阳 阮" userId="a4dcf2889a22c6f9" providerId="LiveId" clId="{28B77DC3-1BDE-41AE-A96E-CA10BA68E48B}" dt="2023-12-06T09:31:07.805" v="2412" actId="21"/>
          <ac:spMkLst>
            <pc:docMk/>
            <pc:sldMk cId="3395683612" sldId="275"/>
            <ac:spMk id="4" creationId="{616E366B-0542-5CF1-65F1-549C2E01D08E}"/>
          </ac:spMkLst>
        </pc:spChg>
        <pc:spChg chg="del mod">
          <ac:chgData name="明阳 阮" userId="a4dcf2889a22c6f9" providerId="LiveId" clId="{28B77DC3-1BDE-41AE-A96E-CA10BA68E48B}" dt="2023-12-06T09:27:29.333" v="2227"/>
          <ac:spMkLst>
            <pc:docMk/>
            <pc:sldMk cId="3395683612" sldId="275"/>
            <ac:spMk id="5" creationId="{9ACC0ACB-44AD-92FA-57C7-A6DF9F907E86}"/>
          </ac:spMkLst>
        </pc:spChg>
        <pc:spChg chg="mod">
          <ac:chgData name="明阳 阮" userId="a4dcf2889a22c6f9" providerId="LiveId" clId="{28B77DC3-1BDE-41AE-A96E-CA10BA68E48B}" dt="2023-12-06T11:25:14.154" v="4860" actId="552"/>
          <ac:spMkLst>
            <pc:docMk/>
            <pc:sldMk cId="3395683612" sldId="275"/>
            <ac:spMk id="6" creationId="{65086E03-1AF3-CECC-18D0-0FEF484A09AC}"/>
          </ac:spMkLst>
        </pc:spChg>
        <pc:spChg chg="del mod">
          <ac:chgData name="明阳 阮" userId="a4dcf2889a22c6f9" providerId="LiveId" clId="{28B77DC3-1BDE-41AE-A96E-CA10BA68E48B}" dt="2023-12-06T11:48:18.913" v="5459" actId="478"/>
          <ac:spMkLst>
            <pc:docMk/>
            <pc:sldMk cId="3395683612" sldId="275"/>
            <ac:spMk id="7" creationId="{AF35540F-E34D-18F1-0606-C9724EA0EFE1}"/>
          </ac:spMkLst>
        </pc:spChg>
        <pc:spChg chg="add del mod">
          <ac:chgData name="明阳 阮" userId="a4dcf2889a22c6f9" providerId="LiveId" clId="{28B77DC3-1BDE-41AE-A96E-CA10BA68E48B}" dt="2023-12-06T09:28:00.917" v="2302"/>
          <ac:spMkLst>
            <pc:docMk/>
            <pc:sldMk cId="3395683612" sldId="275"/>
            <ac:spMk id="8" creationId="{37AC4032-D90D-F058-314B-57F1902FB79D}"/>
          </ac:spMkLst>
        </pc:spChg>
        <pc:spChg chg="add del mod">
          <ac:chgData name="明阳 阮" userId="a4dcf2889a22c6f9" providerId="LiveId" clId="{28B77DC3-1BDE-41AE-A96E-CA10BA68E48B}" dt="2023-12-06T09:28:00.917" v="2302"/>
          <ac:spMkLst>
            <pc:docMk/>
            <pc:sldMk cId="3395683612" sldId="275"/>
            <ac:spMk id="9" creationId="{26F89748-224A-482F-94E3-2E0B0A143D36}"/>
          </ac:spMkLst>
        </pc:spChg>
        <pc:spChg chg="add del mod">
          <ac:chgData name="明阳 阮" userId="a4dcf2889a22c6f9" providerId="LiveId" clId="{28B77DC3-1BDE-41AE-A96E-CA10BA68E48B}" dt="2023-12-06T09:28:00.917" v="2302"/>
          <ac:spMkLst>
            <pc:docMk/>
            <pc:sldMk cId="3395683612" sldId="275"/>
            <ac:spMk id="10" creationId="{EFA9C0B7-2963-8D3E-7712-467507E7FD5D}"/>
          </ac:spMkLst>
        </pc:spChg>
        <pc:spChg chg="add del mod">
          <ac:chgData name="明阳 阮" userId="a4dcf2889a22c6f9" providerId="LiveId" clId="{28B77DC3-1BDE-41AE-A96E-CA10BA68E48B}" dt="2023-12-06T09:28:00.917" v="2302"/>
          <ac:spMkLst>
            <pc:docMk/>
            <pc:sldMk cId="3395683612" sldId="275"/>
            <ac:spMk id="11" creationId="{603C41B6-5DEF-88AE-F829-FA24266C29C5}"/>
          </ac:spMkLst>
        </pc:spChg>
        <pc:spChg chg="add del mod">
          <ac:chgData name="明阳 阮" userId="a4dcf2889a22c6f9" providerId="LiveId" clId="{28B77DC3-1BDE-41AE-A96E-CA10BA68E48B}" dt="2023-12-06T09:28:00.917" v="2302"/>
          <ac:spMkLst>
            <pc:docMk/>
            <pc:sldMk cId="3395683612" sldId="275"/>
            <ac:spMk id="13" creationId="{E40B5A39-0B1E-4B32-360E-81ADDEEEDD30}"/>
          </ac:spMkLst>
        </pc:spChg>
        <pc:spChg chg="add del mod">
          <ac:chgData name="明阳 阮" userId="a4dcf2889a22c6f9" providerId="LiveId" clId="{28B77DC3-1BDE-41AE-A96E-CA10BA68E48B}" dt="2023-12-06T09:28:00.917" v="2302"/>
          <ac:spMkLst>
            <pc:docMk/>
            <pc:sldMk cId="3395683612" sldId="275"/>
            <ac:spMk id="14" creationId="{3D53BACF-1212-497B-FA16-9BDDA037E6CC}"/>
          </ac:spMkLst>
        </pc:spChg>
        <pc:spChg chg="add del mod">
          <ac:chgData name="明阳 阮" userId="a4dcf2889a22c6f9" providerId="LiveId" clId="{28B77DC3-1BDE-41AE-A96E-CA10BA68E48B}" dt="2023-12-06T09:28:00.917" v="2302"/>
          <ac:spMkLst>
            <pc:docMk/>
            <pc:sldMk cId="3395683612" sldId="275"/>
            <ac:spMk id="15" creationId="{756F0E7D-66C6-7781-3215-348C55990B1B}"/>
          </ac:spMkLst>
        </pc:spChg>
        <pc:spChg chg="add del mod">
          <ac:chgData name="明阳 阮" userId="a4dcf2889a22c6f9" providerId="LiveId" clId="{28B77DC3-1BDE-41AE-A96E-CA10BA68E48B}" dt="2023-12-06T09:28:00.917" v="2302"/>
          <ac:spMkLst>
            <pc:docMk/>
            <pc:sldMk cId="3395683612" sldId="275"/>
            <ac:spMk id="16" creationId="{0EAE4D2A-59A5-E4CD-EEA1-1CBB1184EAAD}"/>
          </ac:spMkLst>
        </pc:spChg>
        <pc:spChg chg="add del mod">
          <ac:chgData name="明阳 阮" userId="a4dcf2889a22c6f9" providerId="LiveId" clId="{28B77DC3-1BDE-41AE-A96E-CA10BA68E48B}" dt="2023-12-06T09:28:00.917" v="2302"/>
          <ac:spMkLst>
            <pc:docMk/>
            <pc:sldMk cId="3395683612" sldId="275"/>
            <ac:spMk id="17" creationId="{88308DCE-5ECF-7FF7-CB85-635818998B5A}"/>
          </ac:spMkLst>
        </pc:spChg>
        <pc:spChg chg="add del mod">
          <ac:chgData name="明阳 阮" userId="a4dcf2889a22c6f9" providerId="LiveId" clId="{28B77DC3-1BDE-41AE-A96E-CA10BA68E48B}" dt="2023-12-06T09:28:00.917" v="2302"/>
          <ac:spMkLst>
            <pc:docMk/>
            <pc:sldMk cId="3395683612" sldId="275"/>
            <ac:spMk id="18" creationId="{E5E05184-FFE6-6F14-D4D8-AA771751885A}"/>
          </ac:spMkLst>
        </pc:spChg>
        <pc:spChg chg="add del mod">
          <ac:chgData name="明阳 阮" userId="a4dcf2889a22c6f9" providerId="LiveId" clId="{28B77DC3-1BDE-41AE-A96E-CA10BA68E48B}" dt="2023-12-06T09:28:00.917" v="2302"/>
          <ac:spMkLst>
            <pc:docMk/>
            <pc:sldMk cId="3395683612" sldId="275"/>
            <ac:spMk id="19" creationId="{E4311B57-5A4C-1217-35ED-FA4655783C34}"/>
          </ac:spMkLst>
        </pc:spChg>
        <pc:spChg chg="add del mod">
          <ac:chgData name="明阳 阮" userId="a4dcf2889a22c6f9" providerId="LiveId" clId="{28B77DC3-1BDE-41AE-A96E-CA10BA68E48B}" dt="2023-12-06T09:28:00.917" v="2302"/>
          <ac:spMkLst>
            <pc:docMk/>
            <pc:sldMk cId="3395683612" sldId="275"/>
            <ac:spMk id="20" creationId="{AAF50922-25A4-9889-C319-CD4FBC19C4E3}"/>
          </ac:spMkLst>
        </pc:spChg>
        <pc:spChg chg="add del mod">
          <ac:chgData name="明阳 阮" userId="a4dcf2889a22c6f9" providerId="LiveId" clId="{28B77DC3-1BDE-41AE-A96E-CA10BA68E48B}" dt="2023-12-06T09:28:00.917" v="2302"/>
          <ac:spMkLst>
            <pc:docMk/>
            <pc:sldMk cId="3395683612" sldId="275"/>
            <ac:spMk id="21" creationId="{D0FC135C-6918-85FB-CC83-EA079826DCBE}"/>
          </ac:spMkLst>
        </pc:spChg>
        <pc:spChg chg="add del mod">
          <ac:chgData name="明阳 阮" userId="a4dcf2889a22c6f9" providerId="LiveId" clId="{28B77DC3-1BDE-41AE-A96E-CA10BA68E48B}" dt="2023-12-06T09:28:00.917" v="2302"/>
          <ac:spMkLst>
            <pc:docMk/>
            <pc:sldMk cId="3395683612" sldId="275"/>
            <ac:spMk id="23" creationId="{B0D66EB8-C7F9-D12D-3121-5F3F4F1D16A6}"/>
          </ac:spMkLst>
        </pc:spChg>
        <pc:spChg chg="add del mod">
          <ac:chgData name="明阳 阮" userId="a4dcf2889a22c6f9" providerId="LiveId" clId="{28B77DC3-1BDE-41AE-A96E-CA10BA68E48B}" dt="2023-12-06T09:28:00.917" v="2302"/>
          <ac:spMkLst>
            <pc:docMk/>
            <pc:sldMk cId="3395683612" sldId="275"/>
            <ac:spMk id="24" creationId="{AD7BA5E6-E930-1C7C-5C19-D662FB7A9BBB}"/>
          </ac:spMkLst>
        </pc:spChg>
        <pc:spChg chg="add mod">
          <ac:chgData name="明阳 阮" userId="a4dcf2889a22c6f9" providerId="LiveId" clId="{28B77DC3-1BDE-41AE-A96E-CA10BA68E48B}" dt="2023-12-06T11:47:14.054" v="5432" actId="1035"/>
          <ac:spMkLst>
            <pc:docMk/>
            <pc:sldMk cId="3395683612" sldId="275"/>
            <ac:spMk id="25" creationId="{0C80DF61-DA51-A7EF-C2F3-E3B42FF02D90}"/>
          </ac:spMkLst>
        </pc:spChg>
        <pc:spChg chg="add mod">
          <ac:chgData name="明阳 阮" userId="a4dcf2889a22c6f9" providerId="LiveId" clId="{28B77DC3-1BDE-41AE-A96E-CA10BA68E48B}" dt="2023-12-06T11:47:14.054" v="5432" actId="1035"/>
          <ac:spMkLst>
            <pc:docMk/>
            <pc:sldMk cId="3395683612" sldId="275"/>
            <ac:spMk id="26" creationId="{0312C5BB-1EB9-9FF6-CF90-09A1F297B1CD}"/>
          </ac:spMkLst>
        </pc:spChg>
        <pc:spChg chg="add mod">
          <ac:chgData name="明阳 阮" userId="a4dcf2889a22c6f9" providerId="LiveId" clId="{28B77DC3-1BDE-41AE-A96E-CA10BA68E48B}" dt="2023-12-06T11:47:14.054" v="5432" actId="1035"/>
          <ac:spMkLst>
            <pc:docMk/>
            <pc:sldMk cId="3395683612" sldId="275"/>
            <ac:spMk id="27" creationId="{37E7A5DB-F2A4-C053-2AB5-CF7847D902BA}"/>
          </ac:spMkLst>
        </pc:spChg>
        <pc:spChg chg="add mod">
          <ac:chgData name="明阳 阮" userId="a4dcf2889a22c6f9" providerId="LiveId" clId="{28B77DC3-1BDE-41AE-A96E-CA10BA68E48B}" dt="2023-12-06T11:47:14.054" v="5432" actId="1035"/>
          <ac:spMkLst>
            <pc:docMk/>
            <pc:sldMk cId="3395683612" sldId="275"/>
            <ac:spMk id="28" creationId="{8DD0DAFF-1D08-237C-47CC-7F9188554700}"/>
          </ac:spMkLst>
        </pc:spChg>
        <pc:spChg chg="add mod">
          <ac:chgData name="明阳 阮" userId="a4dcf2889a22c6f9" providerId="LiveId" clId="{28B77DC3-1BDE-41AE-A96E-CA10BA68E48B}" dt="2023-12-06T11:47:14.054" v="5432" actId="1035"/>
          <ac:spMkLst>
            <pc:docMk/>
            <pc:sldMk cId="3395683612" sldId="275"/>
            <ac:spMk id="30" creationId="{F5A962E3-FB1B-80E2-646E-F87489CBF6BB}"/>
          </ac:spMkLst>
        </pc:spChg>
        <pc:spChg chg="add mod">
          <ac:chgData name="明阳 阮" userId="a4dcf2889a22c6f9" providerId="LiveId" clId="{28B77DC3-1BDE-41AE-A96E-CA10BA68E48B}" dt="2023-12-06T11:47:14.054" v="5432" actId="1035"/>
          <ac:spMkLst>
            <pc:docMk/>
            <pc:sldMk cId="3395683612" sldId="275"/>
            <ac:spMk id="31" creationId="{82BF8D12-2213-0942-3A3A-6DA4D1A3D577}"/>
          </ac:spMkLst>
        </pc:spChg>
        <pc:spChg chg="add mod">
          <ac:chgData name="明阳 阮" userId="a4dcf2889a22c6f9" providerId="LiveId" clId="{28B77DC3-1BDE-41AE-A96E-CA10BA68E48B}" dt="2023-12-06T11:47:14.054" v="5432" actId="1035"/>
          <ac:spMkLst>
            <pc:docMk/>
            <pc:sldMk cId="3395683612" sldId="275"/>
            <ac:spMk id="32" creationId="{E4E06B22-A514-10EA-9319-535A49993DB0}"/>
          </ac:spMkLst>
        </pc:spChg>
        <pc:spChg chg="add mod">
          <ac:chgData name="明阳 阮" userId="a4dcf2889a22c6f9" providerId="LiveId" clId="{28B77DC3-1BDE-41AE-A96E-CA10BA68E48B}" dt="2023-12-06T11:47:14.054" v="5432" actId="1035"/>
          <ac:spMkLst>
            <pc:docMk/>
            <pc:sldMk cId="3395683612" sldId="275"/>
            <ac:spMk id="33" creationId="{4AEE062B-8CF0-7563-CDAA-9756DC791776}"/>
          </ac:spMkLst>
        </pc:spChg>
        <pc:spChg chg="add mod">
          <ac:chgData name="明阳 阮" userId="a4dcf2889a22c6f9" providerId="LiveId" clId="{28B77DC3-1BDE-41AE-A96E-CA10BA68E48B}" dt="2023-12-06T11:47:14.054" v="5432" actId="1035"/>
          <ac:spMkLst>
            <pc:docMk/>
            <pc:sldMk cId="3395683612" sldId="275"/>
            <ac:spMk id="34" creationId="{8246AACB-9730-E49E-BE84-441C37A3B574}"/>
          </ac:spMkLst>
        </pc:spChg>
        <pc:spChg chg="add mod">
          <ac:chgData name="明阳 阮" userId="a4dcf2889a22c6f9" providerId="LiveId" clId="{28B77DC3-1BDE-41AE-A96E-CA10BA68E48B}" dt="2023-12-06T11:47:14.054" v="5432" actId="1035"/>
          <ac:spMkLst>
            <pc:docMk/>
            <pc:sldMk cId="3395683612" sldId="275"/>
            <ac:spMk id="35" creationId="{665C707A-71BE-9F42-E2E1-35AD0DAFA08A}"/>
          </ac:spMkLst>
        </pc:spChg>
        <pc:spChg chg="add mod">
          <ac:chgData name="明阳 阮" userId="a4dcf2889a22c6f9" providerId="LiveId" clId="{28B77DC3-1BDE-41AE-A96E-CA10BA68E48B}" dt="2023-12-06T11:47:14.054" v="5432" actId="1035"/>
          <ac:spMkLst>
            <pc:docMk/>
            <pc:sldMk cId="3395683612" sldId="275"/>
            <ac:spMk id="37" creationId="{7F20AA5C-F300-0CDE-1A97-6F8670A2404F}"/>
          </ac:spMkLst>
        </pc:spChg>
        <pc:spChg chg="add mod">
          <ac:chgData name="明阳 阮" userId="a4dcf2889a22c6f9" providerId="LiveId" clId="{28B77DC3-1BDE-41AE-A96E-CA10BA68E48B}" dt="2023-12-06T11:47:14.054" v="5432" actId="1035"/>
          <ac:spMkLst>
            <pc:docMk/>
            <pc:sldMk cId="3395683612" sldId="275"/>
            <ac:spMk id="38" creationId="{398C1398-53AA-977A-3619-E08C37D1A6C0}"/>
          </ac:spMkLst>
        </pc:spChg>
        <pc:spChg chg="add del mod">
          <ac:chgData name="明阳 阮" userId="a4dcf2889a22c6f9" providerId="LiveId" clId="{28B77DC3-1BDE-41AE-A96E-CA10BA68E48B}" dt="2023-12-06T11:26:09.665" v="4932" actId="465"/>
          <ac:spMkLst>
            <pc:docMk/>
            <pc:sldMk cId="3395683612" sldId="275"/>
            <ac:spMk id="39" creationId="{BDE5F1CB-D084-84EF-0764-129DB8BB8B91}"/>
          </ac:spMkLst>
        </pc:spChg>
        <pc:spChg chg="add del mod">
          <ac:chgData name="明阳 阮" userId="a4dcf2889a22c6f9" providerId="LiveId" clId="{28B77DC3-1BDE-41AE-A96E-CA10BA68E48B}" dt="2023-12-06T10:12:03.128" v="3037" actId="478"/>
          <ac:spMkLst>
            <pc:docMk/>
            <pc:sldMk cId="3395683612" sldId="275"/>
            <ac:spMk id="40" creationId="{27E623B1-27A2-2912-135B-127B71736301}"/>
          </ac:spMkLst>
        </pc:spChg>
        <pc:spChg chg="add mod">
          <ac:chgData name="明阳 阮" userId="a4dcf2889a22c6f9" providerId="LiveId" clId="{28B77DC3-1BDE-41AE-A96E-CA10BA68E48B}" dt="2023-12-06T11:25:14.154" v="4860" actId="552"/>
          <ac:spMkLst>
            <pc:docMk/>
            <pc:sldMk cId="3395683612" sldId="275"/>
            <ac:spMk id="41" creationId="{FE2024CA-92CD-AD3C-BA70-74BC3DE426E9}"/>
          </ac:spMkLst>
        </pc:spChg>
        <pc:spChg chg="add mod">
          <ac:chgData name="明阳 阮" userId="a4dcf2889a22c6f9" providerId="LiveId" clId="{28B77DC3-1BDE-41AE-A96E-CA10BA68E48B}" dt="2023-12-06T11:48:19.558" v="5460"/>
          <ac:spMkLst>
            <pc:docMk/>
            <pc:sldMk cId="3395683612" sldId="275"/>
            <ac:spMk id="42" creationId="{5698007F-380B-1869-B116-87F9B0B17AD6}"/>
          </ac:spMkLst>
        </pc:spChg>
        <pc:cxnChg chg="add del mod">
          <ac:chgData name="明阳 阮" userId="a4dcf2889a22c6f9" providerId="LiveId" clId="{28B77DC3-1BDE-41AE-A96E-CA10BA68E48B}" dt="2023-12-06T09:28:00.917" v="2302"/>
          <ac:cxnSpMkLst>
            <pc:docMk/>
            <pc:sldMk cId="3395683612" sldId="275"/>
            <ac:cxnSpMk id="12" creationId="{E72D799F-1413-BFC8-D12E-6B011DF74658}"/>
          </ac:cxnSpMkLst>
        </pc:cxnChg>
        <pc:cxnChg chg="add del mod">
          <ac:chgData name="明阳 阮" userId="a4dcf2889a22c6f9" providerId="LiveId" clId="{28B77DC3-1BDE-41AE-A96E-CA10BA68E48B}" dt="2023-12-06T09:28:00.917" v="2302"/>
          <ac:cxnSpMkLst>
            <pc:docMk/>
            <pc:sldMk cId="3395683612" sldId="275"/>
            <ac:cxnSpMk id="22" creationId="{B69A007E-F2A2-722E-0156-6D0742B51444}"/>
          </ac:cxnSpMkLst>
        </pc:cxnChg>
        <pc:cxnChg chg="add mod">
          <ac:chgData name="明阳 阮" userId="a4dcf2889a22c6f9" providerId="LiveId" clId="{28B77DC3-1BDE-41AE-A96E-CA10BA68E48B}" dt="2023-12-06T11:47:14.054" v="5432" actId="1035"/>
          <ac:cxnSpMkLst>
            <pc:docMk/>
            <pc:sldMk cId="3395683612" sldId="275"/>
            <ac:cxnSpMk id="29" creationId="{3A89D5A3-453B-EAE1-3AF0-E77380E9A960}"/>
          </ac:cxnSpMkLst>
        </pc:cxnChg>
        <pc:cxnChg chg="add mod">
          <ac:chgData name="明阳 阮" userId="a4dcf2889a22c6f9" providerId="LiveId" clId="{28B77DC3-1BDE-41AE-A96E-CA10BA68E48B}" dt="2023-12-06T11:47:14.054" v="5432" actId="1035"/>
          <ac:cxnSpMkLst>
            <pc:docMk/>
            <pc:sldMk cId="3395683612" sldId="275"/>
            <ac:cxnSpMk id="36" creationId="{3F563530-87F4-D73F-6064-BFDC18BB7041}"/>
          </ac:cxnSpMkLst>
        </pc:cxnChg>
      </pc:sldChg>
      <pc:sldChg chg="addSp delSp modSp add del mod modNotesTx">
        <pc:chgData name="明阳 阮" userId="a4dcf2889a22c6f9" providerId="LiveId" clId="{28B77DC3-1BDE-41AE-A96E-CA10BA68E48B}" dt="2023-12-06T11:54:48.722" v="5467"/>
        <pc:sldMkLst>
          <pc:docMk/>
          <pc:sldMk cId="1712256725" sldId="276"/>
        </pc:sldMkLst>
        <pc:spChg chg="del">
          <ac:chgData name="明阳 阮" userId="a4dcf2889a22c6f9" providerId="LiveId" clId="{28B77DC3-1BDE-41AE-A96E-CA10BA68E48B}" dt="2023-12-06T11:48:11.463" v="5454" actId="478"/>
          <ac:spMkLst>
            <pc:docMk/>
            <pc:sldMk cId="1712256725" sldId="276"/>
            <ac:spMk id="3" creationId="{CB9283EC-854C-92BC-00BD-55CFE7F8C573}"/>
          </ac:spMkLst>
        </pc:spChg>
        <pc:spChg chg="del mod">
          <ac:chgData name="明阳 阮" userId="a4dcf2889a22c6f9" providerId="LiveId" clId="{28B77DC3-1BDE-41AE-A96E-CA10BA68E48B}" dt="2023-12-06T11:27:09.106" v="4938"/>
          <ac:spMkLst>
            <pc:docMk/>
            <pc:sldMk cId="1712256725" sldId="276"/>
            <ac:spMk id="4" creationId="{9DBE148D-E179-38A5-2D07-6E898CE31AC5}"/>
          </ac:spMkLst>
        </pc:spChg>
        <pc:spChg chg="add mod">
          <ac:chgData name="明阳 阮" userId="a4dcf2889a22c6f9" providerId="LiveId" clId="{28B77DC3-1BDE-41AE-A96E-CA10BA68E48B}" dt="2023-12-06T08:57:12.737" v="1894" actId="1076"/>
          <ac:spMkLst>
            <pc:docMk/>
            <pc:sldMk cId="1712256725" sldId="276"/>
            <ac:spMk id="5" creationId="{F5A6338C-54BF-2846-F4DF-3A5C6659E1C3}"/>
          </ac:spMkLst>
        </pc:spChg>
        <pc:spChg chg="add mod">
          <ac:chgData name="明阳 阮" userId="a4dcf2889a22c6f9" providerId="LiveId" clId="{28B77DC3-1BDE-41AE-A96E-CA10BA68E48B}" dt="2023-12-06T10:45:54.504" v="4036" actId="20577"/>
          <ac:spMkLst>
            <pc:docMk/>
            <pc:sldMk cId="1712256725" sldId="276"/>
            <ac:spMk id="6" creationId="{161DF9F2-F5B2-E142-5CE5-06A0919E0FC1}"/>
          </ac:spMkLst>
        </pc:spChg>
        <pc:spChg chg="add mod">
          <ac:chgData name="明阳 阮" userId="a4dcf2889a22c6f9" providerId="LiveId" clId="{28B77DC3-1BDE-41AE-A96E-CA10BA68E48B}" dt="2023-12-06T08:57:12.737" v="1894" actId="1076"/>
          <ac:spMkLst>
            <pc:docMk/>
            <pc:sldMk cId="1712256725" sldId="276"/>
            <ac:spMk id="7" creationId="{819F37C6-5AB9-27D0-97B2-06A1B82E4237}"/>
          </ac:spMkLst>
        </pc:spChg>
        <pc:spChg chg="del mod">
          <ac:chgData name="明阳 阮" userId="a4dcf2889a22c6f9" providerId="LiveId" clId="{28B77DC3-1BDE-41AE-A96E-CA10BA68E48B}" dt="2023-12-06T08:56:58.579" v="1893" actId="478"/>
          <ac:spMkLst>
            <pc:docMk/>
            <pc:sldMk cId="1712256725" sldId="276"/>
            <ac:spMk id="8" creationId="{AB13D45A-08DC-D4B6-D389-973D528810B4}"/>
          </ac:spMkLst>
        </pc:spChg>
        <pc:spChg chg="mod">
          <ac:chgData name="明阳 阮" userId="a4dcf2889a22c6f9" providerId="LiveId" clId="{28B77DC3-1BDE-41AE-A96E-CA10BA68E48B}" dt="2023-12-06T08:57:12.737" v="1894" actId="1076"/>
          <ac:spMkLst>
            <pc:docMk/>
            <pc:sldMk cId="1712256725" sldId="276"/>
            <ac:spMk id="9" creationId="{E294672D-763A-4D7F-112F-34B24761F853}"/>
          </ac:spMkLst>
        </pc:spChg>
        <pc:spChg chg="mod">
          <ac:chgData name="明阳 阮" userId="a4dcf2889a22c6f9" providerId="LiveId" clId="{28B77DC3-1BDE-41AE-A96E-CA10BA68E48B}" dt="2023-12-06T08:57:12.737" v="1894" actId="1076"/>
          <ac:spMkLst>
            <pc:docMk/>
            <pc:sldMk cId="1712256725" sldId="276"/>
            <ac:spMk id="10" creationId="{71FC67F8-14A3-4F17-1BE1-6ECC5A09524A}"/>
          </ac:spMkLst>
        </pc:spChg>
        <pc:spChg chg="mod">
          <ac:chgData name="明阳 阮" userId="a4dcf2889a22c6f9" providerId="LiveId" clId="{28B77DC3-1BDE-41AE-A96E-CA10BA68E48B}" dt="2023-12-06T11:27:50.124" v="4945" actId="20577"/>
          <ac:spMkLst>
            <pc:docMk/>
            <pc:sldMk cId="1712256725" sldId="276"/>
            <ac:spMk id="11" creationId="{8815587C-2C95-C759-ABE4-EE36121770AA}"/>
          </ac:spMkLst>
        </pc:spChg>
        <pc:spChg chg="mod">
          <ac:chgData name="明阳 阮" userId="a4dcf2889a22c6f9" providerId="LiveId" clId="{28B77DC3-1BDE-41AE-A96E-CA10BA68E48B}" dt="2023-12-06T11:27:36.760" v="4941" actId="465"/>
          <ac:spMkLst>
            <pc:docMk/>
            <pc:sldMk cId="1712256725" sldId="276"/>
            <ac:spMk id="12" creationId="{764F0CA7-46AE-E749-1555-76B1E08BC03A}"/>
          </ac:spMkLst>
        </pc:spChg>
        <pc:spChg chg="mod">
          <ac:chgData name="明阳 阮" userId="a4dcf2889a22c6f9" providerId="LiveId" clId="{28B77DC3-1BDE-41AE-A96E-CA10BA68E48B}" dt="2023-12-06T11:27:36.760" v="4941" actId="465"/>
          <ac:spMkLst>
            <pc:docMk/>
            <pc:sldMk cId="1712256725" sldId="276"/>
            <ac:spMk id="13" creationId="{DD5F8D75-B5C9-2194-25B6-631F0AD8DE17}"/>
          </ac:spMkLst>
        </pc:spChg>
        <pc:spChg chg="mod">
          <ac:chgData name="明阳 阮" userId="a4dcf2889a22c6f9" providerId="LiveId" clId="{28B77DC3-1BDE-41AE-A96E-CA10BA68E48B}" dt="2023-12-06T08:57:12.737" v="1894" actId="1076"/>
          <ac:spMkLst>
            <pc:docMk/>
            <pc:sldMk cId="1712256725" sldId="276"/>
            <ac:spMk id="14" creationId="{CB4326D5-CA4D-448D-A371-0515A2627515}"/>
          </ac:spMkLst>
        </pc:spChg>
        <pc:spChg chg="mod">
          <ac:chgData name="明阳 阮" userId="a4dcf2889a22c6f9" providerId="LiveId" clId="{28B77DC3-1BDE-41AE-A96E-CA10BA68E48B}" dt="2023-12-06T08:57:12.737" v="1894" actId="1076"/>
          <ac:spMkLst>
            <pc:docMk/>
            <pc:sldMk cId="1712256725" sldId="276"/>
            <ac:spMk id="15" creationId="{07B25E5B-CCC4-7EC0-7176-28F6E1E64231}"/>
          </ac:spMkLst>
        </pc:spChg>
        <pc:spChg chg="mod">
          <ac:chgData name="明阳 阮" userId="a4dcf2889a22c6f9" providerId="LiveId" clId="{28B77DC3-1BDE-41AE-A96E-CA10BA68E48B}" dt="2023-12-06T08:57:12.737" v="1894" actId="1076"/>
          <ac:spMkLst>
            <pc:docMk/>
            <pc:sldMk cId="1712256725" sldId="276"/>
            <ac:spMk id="16" creationId="{9FF13239-0A18-5EB7-08DE-7EDF26DC17C6}"/>
          </ac:spMkLst>
        </pc:spChg>
        <pc:spChg chg="add mod">
          <ac:chgData name="明阳 阮" userId="a4dcf2889a22c6f9" providerId="LiveId" clId="{28B77DC3-1BDE-41AE-A96E-CA10BA68E48B}" dt="2023-12-06T09:31:10.760" v="2413"/>
          <ac:spMkLst>
            <pc:docMk/>
            <pc:sldMk cId="1712256725" sldId="276"/>
            <ac:spMk id="18" creationId="{613339E1-14FF-6A0F-8F1E-11F1E0A4A3AC}"/>
          </ac:spMkLst>
        </pc:spChg>
        <pc:spChg chg="add mod">
          <ac:chgData name="明阳 阮" userId="a4dcf2889a22c6f9" providerId="LiveId" clId="{28B77DC3-1BDE-41AE-A96E-CA10BA68E48B}" dt="2023-12-06T11:28:54.253" v="5041" actId="2711"/>
          <ac:spMkLst>
            <pc:docMk/>
            <pc:sldMk cId="1712256725" sldId="276"/>
            <ac:spMk id="19" creationId="{8CFC67F0-51B0-6FC0-0266-5E5299B46F4A}"/>
          </ac:spMkLst>
        </pc:spChg>
        <pc:spChg chg="add del mod">
          <ac:chgData name="明阳 阮" userId="a4dcf2889a22c6f9" providerId="LiveId" clId="{28B77DC3-1BDE-41AE-A96E-CA10BA68E48B}" dt="2023-12-06T07:20:33.212" v="562"/>
          <ac:spMkLst>
            <pc:docMk/>
            <pc:sldMk cId="1712256725" sldId="276"/>
            <ac:spMk id="23" creationId="{6ADE4EDD-3199-7044-5813-1CEB60383117}"/>
          </ac:spMkLst>
        </pc:spChg>
        <pc:spChg chg="add mod">
          <ac:chgData name="明阳 阮" userId="a4dcf2889a22c6f9" providerId="LiveId" clId="{28B77DC3-1BDE-41AE-A96E-CA10BA68E48B}" dt="2023-12-06T11:48:11.762" v="5455"/>
          <ac:spMkLst>
            <pc:docMk/>
            <pc:sldMk cId="1712256725" sldId="276"/>
            <ac:spMk id="23" creationId="{F2C6895E-EA28-3679-D777-920BF3B12F19}"/>
          </ac:spMkLst>
        </pc:spChg>
        <pc:spChg chg="add del mod">
          <ac:chgData name="明阳 阮" userId="a4dcf2889a22c6f9" providerId="LiveId" clId="{28B77DC3-1BDE-41AE-A96E-CA10BA68E48B}" dt="2023-12-06T07:20:33.212" v="562"/>
          <ac:spMkLst>
            <pc:docMk/>
            <pc:sldMk cId="1712256725" sldId="276"/>
            <ac:spMk id="24" creationId="{ACD57EF7-E38A-0936-B3BB-D331F0A508C9}"/>
          </ac:spMkLst>
        </pc:spChg>
        <pc:spChg chg="add del mod">
          <ac:chgData name="明阳 阮" userId="a4dcf2889a22c6f9" providerId="LiveId" clId="{28B77DC3-1BDE-41AE-A96E-CA10BA68E48B}" dt="2023-12-06T07:20:33.212" v="562"/>
          <ac:spMkLst>
            <pc:docMk/>
            <pc:sldMk cId="1712256725" sldId="276"/>
            <ac:spMk id="25" creationId="{3342AB8B-1287-B123-4B4E-649BB8034057}"/>
          </ac:spMkLst>
        </pc:spChg>
        <pc:spChg chg="add del mod">
          <ac:chgData name="明阳 阮" userId="a4dcf2889a22c6f9" providerId="LiveId" clId="{28B77DC3-1BDE-41AE-A96E-CA10BA68E48B}" dt="2023-12-06T07:20:33.212" v="562"/>
          <ac:spMkLst>
            <pc:docMk/>
            <pc:sldMk cId="1712256725" sldId="276"/>
            <ac:spMk id="26" creationId="{2399F81C-D713-74B8-8589-7F564CEFC8F5}"/>
          </ac:spMkLst>
        </pc:spChg>
        <pc:spChg chg="add mod">
          <ac:chgData name="明阳 阮" userId="a4dcf2889a22c6f9" providerId="LiveId" clId="{28B77DC3-1BDE-41AE-A96E-CA10BA68E48B}" dt="2023-12-06T11:29:02.789" v="5049" actId="20577"/>
          <ac:spMkLst>
            <pc:docMk/>
            <pc:sldMk cId="1712256725" sldId="276"/>
            <ac:spMk id="27" creationId="{351F264B-006C-809A-939E-87A9AE210C3C}"/>
          </ac:spMkLst>
        </pc:spChg>
        <pc:spChg chg="del mod">
          <ac:chgData name="明阳 阮" userId="a4dcf2889a22c6f9" providerId="LiveId" clId="{28B77DC3-1BDE-41AE-A96E-CA10BA68E48B}" dt="2023-12-06T08:17:24.812" v="971" actId="478"/>
          <ac:spMkLst>
            <pc:docMk/>
            <pc:sldMk cId="1712256725" sldId="276"/>
            <ac:spMk id="30" creationId="{6AF65DD5-AFD7-9737-07CC-787D87BDEA0D}"/>
          </ac:spMkLst>
        </pc:spChg>
        <pc:spChg chg="add mod">
          <ac:chgData name="明阳 阮" userId="a4dcf2889a22c6f9" providerId="LiveId" clId="{28B77DC3-1BDE-41AE-A96E-CA10BA68E48B}" dt="2023-12-06T08:57:12.737" v="1894" actId="1076"/>
          <ac:spMkLst>
            <pc:docMk/>
            <pc:sldMk cId="1712256725" sldId="276"/>
            <ac:spMk id="31" creationId="{6A45C09A-E211-4E96-9ED2-30136360A20A}"/>
          </ac:spMkLst>
        </pc:spChg>
        <pc:spChg chg="add mod">
          <ac:chgData name="明阳 阮" userId="a4dcf2889a22c6f9" providerId="LiveId" clId="{28B77DC3-1BDE-41AE-A96E-CA10BA68E48B}" dt="2023-12-06T11:29:07.393" v="5057" actId="20577"/>
          <ac:spMkLst>
            <pc:docMk/>
            <pc:sldMk cId="1712256725" sldId="276"/>
            <ac:spMk id="32" creationId="{6F2B3514-A404-9B05-C749-F9953DABB2A1}"/>
          </ac:spMkLst>
        </pc:spChg>
        <pc:spChg chg="add mod">
          <ac:chgData name="明阳 阮" userId="a4dcf2889a22c6f9" providerId="LiveId" clId="{28B77DC3-1BDE-41AE-A96E-CA10BA68E48B}" dt="2023-12-06T08:57:12.737" v="1894" actId="1076"/>
          <ac:spMkLst>
            <pc:docMk/>
            <pc:sldMk cId="1712256725" sldId="276"/>
            <ac:spMk id="33" creationId="{49202623-D2A7-2BAF-2110-C7E16A7949A8}"/>
          </ac:spMkLst>
        </pc:spChg>
        <pc:cxnChg chg="mod">
          <ac:chgData name="明阳 阮" userId="a4dcf2889a22c6f9" providerId="LiveId" clId="{28B77DC3-1BDE-41AE-A96E-CA10BA68E48B}" dt="2023-12-06T08:57:12.737" v="1894" actId="1076"/>
          <ac:cxnSpMkLst>
            <pc:docMk/>
            <pc:sldMk cId="1712256725" sldId="276"/>
            <ac:cxnSpMk id="17" creationId="{C2939910-2CEA-826B-B3E3-D186F509D0CB}"/>
          </ac:cxnSpMkLst>
        </pc:cxnChg>
        <pc:cxnChg chg="add del mod">
          <ac:chgData name="明阳 阮" userId="a4dcf2889a22c6f9" providerId="LiveId" clId="{28B77DC3-1BDE-41AE-A96E-CA10BA68E48B}" dt="2023-12-06T07:18:58.036" v="313" actId="478"/>
          <ac:cxnSpMkLst>
            <pc:docMk/>
            <pc:sldMk cId="1712256725" sldId="276"/>
            <ac:cxnSpMk id="18" creationId="{4C71AAAF-1DAA-9452-0983-3B4BEBA96BD5}"/>
          </ac:cxnSpMkLst>
        </pc:cxnChg>
        <pc:cxnChg chg="add del mod">
          <ac:chgData name="明阳 阮" userId="a4dcf2889a22c6f9" providerId="LiveId" clId="{28B77DC3-1BDE-41AE-A96E-CA10BA68E48B}" dt="2023-12-06T07:18:53.783" v="310" actId="478"/>
          <ac:cxnSpMkLst>
            <pc:docMk/>
            <pc:sldMk cId="1712256725" sldId="276"/>
            <ac:cxnSpMk id="19" creationId="{077B87F4-1E75-E593-AF05-99F4A164038A}"/>
          </ac:cxnSpMkLst>
        </pc:cxnChg>
        <pc:cxnChg chg="add mod">
          <ac:chgData name="明阳 阮" userId="a4dcf2889a22c6f9" providerId="LiveId" clId="{28B77DC3-1BDE-41AE-A96E-CA10BA68E48B}" dt="2023-12-06T11:30:01.118" v="5152" actId="1035"/>
          <ac:cxnSpMkLst>
            <pc:docMk/>
            <pc:sldMk cId="1712256725" sldId="276"/>
            <ac:cxnSpMk id="20" creationId="{DF965C08-FA3E-5AE6-ACC7-FCE16477DED2}"/>
          </ac:cxnSpMkLst>
        </pc:cxnChg>
        <pc:cxnChg chg="add mod">
          <ac:chgData name="明阳 阮" userId="a4dcf2889a22c6f9" providerId="LiveId" clId="{28B77DC3-1BDE-41AE-A96E-CA10BA68E48B}" dt="2023-12-06T08:57:12.737" v="1894" actId="1076"/>
          <ac:cxnSpMkLst>
            <pc:docMk/>
            <pc:sldMk cId="1712256725" sldId="276"/>
            <ac:cxnSpMk id="21" creationId="{FF283A9C-FECC-67EA-3D73-FD6C246F5F3F}"/>
          </ac:cxnSpMkLst>
        </pc:cxnChg>
        <pc:cxnChg chg="add mod">
          <ac:chgData name="明阳 阮" userId="a4dcf2889a22c6f9" providerId="LiveId" clId="{28B77DC3-1BDE-41AE-A96E-CA10BA68E48B}" dt="2023-12-06T08:57:12.737" v="1894" actId="1076"/>
          <ac:cxnSpMkLst>
            <pc:docMk/>
            <pc:sldMk cId="1712256725" sldId="276"/>
            <ac:cxnSpMk id="22" creationId="{B34D4E57-DC49-4CFD-8171-7A975D312DA0}"/>
          </ac:cxnSpMkLst>
        </pc:cxnChg>
        <pc:cxnChg chg="del">
          <ac:chgData name="明阳 阮" userId="a4dcf2889a22c6f9" providerId="LiveId" clId="{28B77DC3-1BDE-41AE-A96E-CA10BA68E48B}" dt="2023-12-06T07:17:12.303" v="52" actId="478"/>
          <ac:cxnSpMkLst>
            <pc:docMk/>
            <pc:sldMk cId="1712256725" sldId="276"/>
            <ac:cxnSpMk id="28" creationId="{5F0DFC87-D5B3-6A65-3DEC-E4358736ED9E}"/>
          </ac:cxnSpMkLst>
        </pc:cxnChg>
        <pc:cxnChg chg="del">
          <ac:chgData name="明阳 阮" userId="a4dcf2889a22c6f9" providerId="LiveId" clId="{28B77DC3-1BDE-41AE-A96E-CA10BA68E48B}" dt="2023-12-06T07:17:14.117" v="53" actId="478"/>
          <ac:cxnSpMkLst>
            <pc:docMk/>
            <pc:sldMk cId="1712256725" sldId="276"/>
            <ac:cxnSpMk id="29" creationId="{91573EC5-7B5C-A0B3-8CAB-A50E3B111AAF}"/>
          </ac:cxnSpMkLst>
        </pc:cxnChg>
      </pc:sldChg>
      <pc:sldChg chg="addSp delSp modSp mod modNotesTx">
        <pc:chgData name="明阳 阮" userId="a4dcf2889a22c6f9" providerId="LiveId" clId="{28B77DC3-1BDE-41AE-A96E-CA10BA68E48B}" dt="2023-12-06T11:54:36.241" v="5466"/>
        <pc:sldMkLst>
          <pc:docMk/>
          <pc:sldMk cId="855912634" sldId="277"/>
        </pc:sldMkLst>
        <pc:spChg chg="add del mod">
          <ac:chgData name="明阳 阮" userId="a4dcf2889a22c6f9" providerId="LiveId" clId="{28B77DC3-1BDE-41AE-A96E-CA10BA68E48B}" dt="2023-12-06T11:37:23.105" v="5383" actId="20577"/>
          <ac:spMkLst>
            <pc:docMk/>
            <pc:sldMk cId="855912634" sldId="277"/>
            <ac:spMk id="2" creationId="{9D88022C-29BC-202B-0FC7-82D90599AE12}"/>
          </ac:spMkLst>
        </pc:spChg>
        <pc:spChg chg="mod">
          <ac:chgData name="明阳 阮" userId="a4dcf2889a22c6f9" providerId="LiveId" clId="{28B77DC3-1BDE-41AE-A96E-CA10BA68E48B}" dt="2023-12-06T09:20:46.415" v="2170" actId="20577"/>
          <ac:spMkLst>
            <pc:docMk/>
            <pc:sldMk cId="855912634" sldId="277"/>
            <ac:spMk id="6" creationId="{0A85260F-AEAA-4E1A-D4F4-23F4F3C44ECF}"/>
          </ac:spMkLst>
        </pc:spChg>
        <pc:spChg chg="mod">
          <ac:chgData name="明阳 阮" userId="a4dcf2889a22c6f9" providerId="LiveId" clId="{28B77DC3-1BDE-41AE-A96E-CA10BA68E48B}" dt="2023-12-06T09:10:50.400" v="2118" actId="20577"/>
          <ac:spMkLst>
            <pc:docMk/>
            <pc:sldMk cId="855912634" sldId="277"/>
            <ac:spMk id="7" creationId="{78ECAEAB-A9D9-1131-2D34-741E654F786F}"/>
          </ac:spMkLst>
        </pc:spChg>
        <pc:spChg chg="del mod">
          <ac:chgData name="明阳 阮" userId="a4dcf2889a22c6f9" providerId="LiveId" clId="{28B77DC3-1BDE-41AE-A96E-CA10BA68E48B}" dt="2023-12-06T10:49:38.006" v="4067"/>
          <ac:spMkLst>
            <pc:docMk/>
            <pc:sldMk cId="855912634" sldId="277"/>
            <ac:spMk id="8" creationId="{AB13D45A-08DC-D4B6-D389-973D528810B4}"/>
          </ac:spMkLst>
        </pc:spChg>
        <pc:spChg chg="del">
          <ac:chgData name="明阳 阮" userId="a4dcf2889a22c6f9" providerId="LiveId" clId="{28B77DC3-1BDE-41AE-A96E-CA10BA68E48B}" dt="2023-12-06T11:48:07.374" v="5452" actId="478"/>
          <ac:spMkLst>
            <pc:docMk/>
            <pc:sldMk cId="855912634" sldId="277"/>
            <ac:spMk id="9" creationId="{C01EEC58-3B49-04C8-81CA-DBF895CD9070}"/>
          </ac:spMkLst>
        </pc:spChg>
        <pc:spChg chg="add del mod">
          <ac:chgData name="明阳 阮" userId="a4dcf2889a22c6f9" providerId="LiveId" clId="{28B77DC3-1BDE-41AE-A96E-CA10BA68E48B}" dt="2023-12-06T08:31:42.144" v="1096"/>
          <ac:spMkLst>
            <pc:docMk/>
            <pc:sldMk cId="855912634" sldId="277"/>
            <ac:spMk id="10" creationId="{3626F4A7-0260-E2C6-457B-B965CE9E84EC}"/>
          </ac:spMkLst>
        </pc:spChg>
        <pc:spChg chg="add del mod">
          <ac:chgData name="明阳 阮" userId="a4dcf2889a22c6f9" providerId="LiveId" clId="{28B77DC3-1BDE-41AE-A96E-CA10BA68E48B}" dt="2023-12-06T08:06:28.542" v="957" actId="478"/>
          <ac:spMkLst>
            <pc:docMk/>
            <pc:sldMk cId="855912634" sldId="277"/>
            <ac:spMk id="10" creationId="{A2991FB4-4CC9-44EF-69BB-7581270ECC7B}"/>
          </ac:spMkLst>
        </pc:spChg>
        <pc:spChg chg="add del mod ord">
          <ac:chgData name="明阳 阮" userId="a4dcf2889a22c6f9" providerId="LiveId" clId="{28B77DC3-1BDE-41AE-A96E-CA10BA68E48B}" dt="2023-12-06T09:21:40.803" v="2175" actId="478"/>
          <ac:spMkLst>
            <pc:docMk/>
            <pc:sldMk cId="855912634" sldId="277"/>
            <ac:spMk id="11" creationId="{32C6D8A7-A3A1-5509-D4FB-F9076DC637D3}"/>
          </ac:spMkLst>
        </pc:spChg>
        <pc:spChg chg="add mod ord">
          <ac:chgData name="明阳 阮" userId="a4dcf2889a22c6f9" providerId="LiveId" clId="{28B77DC3-1BDE-41AE-A96E-CA10BA68E48B}" dt="2023-12-06T11:32:27.741" v="5263" actId="465"/>
          <ac:spMkLst>
            <pc:docMk/>
            <pc:sldMk cId="855912634" sldId="277"/>
            <ac:spMk id="12" creationId="{8CDA9AC8-B393-6B05-8E01-51A9B49DFE10}"/>
          </ac:spMkLst>
        </pc:spChg>
        <pc:spChg chg="add del mod">
          <ac:chgData name="明阳 阮" userId="a4dcf2889a22c6f9" providerId="LiveId" clId="{28B77DC3-1BDE-41AE-A96E-CA10BA68E48B}" dt="2023-12-06T08:54:43.963" v="1862" actId="478"/>
          <ac:spMkLst>
            <pc:docMk/>
            <pc:sldMk cId="855912634" sldId="277"/>
            <ac:spMk id="13" creationId="{8B8F8B4D-F251-D5F2-D156-F30279A21B88}"/>
          </ac:spMkLst>
        </pc:spChg>
        <pc:spChg chg="add del mod">
          <ac:chgData name="明阳 阮" userId="a4dcf2889a22c6f9" providerId="LiveId" clId="{28B77DC3-1BDE-41AE-A96E-CA10BA68E48B}" dt="2023-12-06T08:54:40.667" v="1859" actId="478"/>
          <ac:spMkLst>
            <pc:docMk/>
            <pc:sldMk cId="855912634" sldId="277"/>
            <ac:spMk id="14" creationId="{82EE0145-523B-4B89-6EA1-8BA1EA4E7AA4}"/>
          </ac:spMkLst>
        </pc:spChg>
        <pc:spChg chg="add del mod">
          <ac:chgData name="明阳 阮" userId="a4dcf2889a22c6f9" providerId="LiveId" clId="{28B77DC3-1BDE-41AE-A96E-CA10BA68E48B}" dt="2023-12-06T08:54:56.650" v="1866" actId="478"/>
          <ac:spMkLst>
            <pc:docMk/>
            <pc:sldMk cId="855912634" sldId="277"/>
            <ac:spMk id="15" creationId="{5987B5EE-4278-893A-E28F-B3C15F8F9596}"/>
          </ac:spMkLst>
        </pc:spChg>
        <pc:spChg chg="mod">
          <ac:chgData name="明阳 阮" userId="a4dcf2889a22c6f9" providerId="LiveId" clId="{28B77DC3-1BDE-41AE-A96E-CA10BA68E48B}" dt="2023-12-06T09:10:56.680" v="2119" actId="408"/>
          <ac:spMkLst>
            <pc:docMk/>
            <pc:sldMk cId="855912634" sldId="277"/>
            <ac:spMk id="18" creationId="{F67FF90A-715C-6F80-26DB-BD284FBBC52F}"/>
          </ac:spMkLst>
        </pc:spChg>
        <pc:spChg chg="del">
          <ac:chgData name="明阳 阮" userId="a4dcf2889a22c6f9" providerId="LiveId" clId="{28B77DC3-1BDE-41AE-A96E-CA10BA68E48B}" dt="2023-12-06T08:53:49.893" v="1844" actId="478"/>
          <ac:spMkLst>
            <pc:docMk/>
            <pc:sldMk cId="855912634" sldId="277"/>
            <ac:spMk id="19" creationId="{837659EC-9662-9D9A-5DB8-7204798E0AAA}"/>
          </ac:spMkLst>
        </pc:spChg>
        <pc:spChg chg="del">
          <ac:chgData name="明阳 阮" userId="a4dcf2889a22c6f9" providerId="LiveId" clId="{28B77DC3-1BDE-41AE-A96E-CA10BA68E48B}" dt="2023-12-06T08:53:51.102" v="1845" actId="478"/>
          <ac:spMkLst>
            <pc:docMk/>
            <pc:sldMk cId="855912634" sldId="277"/>
            <ac:spMk id="20" creationId="{2AC33191-FD61-5981-FFC2-F249CCEEA083}"/>
          </ac:spMkLst>
        </pc:spChg>
        <pc:spChg chg="add del mod">
          <ac:chgData name="明阳 阮" userId="a4dcf2889a22c6f9" providerId="LiveId" clId="{28B77DC3-1BDE-41AE-A96E-CA10BA68E48B}" dt="2023-12-06T08:53:48.046" v="1843"/>
          <ac:spMkLst>
            <pc:docMk/>
            <pc:sldMk cId="855912634" sldId="277"/>
            <ac:spMk id="21" creationId="{7771496E-F2F2-C1B6-D0F9-5CA5BAC0E0F7}"/>
          </ac:spMkLst>
        </pc:spChg>
        <pc:spChg chg="add mod">
          <ac:chgData name="明阳 阮" userId="a4dcf2889a22c6f9" providerId="LiveId" clId="{28B77DC3-1BDE-41AE-A96E-CA10BA68E48B}" dt="2023-12-06T11:32:15.977" v="5261" actId="1036"/>
          <ac:spMkLst>
            <pc:docMk/>
            <pc:sldMk cId="855912634" sldId="277"/>
            <ac:spMk id="22" creationId="{9AF09F71-FE1D-EAC6-865D-E038711849B9}"/>
          </ac:spMkLst>
        </pc:spChg>
        <pc:spChg chg="add del mod">
          <ac:chgData name="明阳 阮" userId="a4dcf2889a22c6f9" providerId="LiveId" clId="{28B77DC3-1BDE-41AE-A96E-CA10BA68E48B}" dt="2023-12-06T09:21:37.993" v="2174" actId="478"/>
          <ac:spMkLst>
            <pc:docMk/>
            <pc:sldMk cId="855912634" sldId="277"/>
            <ac:spMk id="23" creationId="{30E03019-6907-59DA-36FB-E8D97F45B52F}"/>
          </ac:spMkLst>
        </pc:spChg>
        <pc:spChg chg="add del mod">
          <ac:chgData name="明阳 阮" userId="a4dcf2889a22c6f9" providerId="LiveId" clId="{28B77DC3-1BDE-41AE-A96E-CA10BA68E48B}" dt="2023-12-06T08:56:10.524" v="1885"/>
          <ac:spMkLst>
            <pc:docMk/>
            <pc:sldMk cId="855912634" sldId="277"/>
            <ac:spMk id="24" creationId="{1111B019-D11A-823F-99D0-A3EEFEEC4F9E}"/>
          </ac:spMkLst>
        </pc:spChg>
        <pc:spChg chg="add del mod">
          <ac:chgData name="明阳 阮" userId="a4dcf2889a22c6f9" providerId="LiveId" clId="{28B77DC3-1BDE-41AE-A96E-CA10BA68E48B}" dt="2023-12-06T08:56:10.524" v="1885"/>
          <ac:spMkLst>
            <pc:docMk/>
            <pc:sldMk cId="855912634" sldId="277"/>
            <ac:spMk id="25" creationId="{AA0AB3C7-A5FC-5092-EC51-DEFC0CF252C2}"/>
          </ac:spMkLst>
        </pc:spChg>
        <pc:spChg chg="add del mod">
          <ac:chgData name="明阳 阮" userId="a4dcf2889a22c6f9" providerId="LiveId" clId="{28B77DC3-1BDE-41AE-A96E-CA10BA68E48B}" dt="2023-12-06T08:56:10.524" v="1885"/>
          <ac:spMkLst>
            <pc:docMk/>
            <pc:sldMk cId="855912634" sldId="277"/>
            <ac:spMk id="26" creationId="{F350B511-C81B-1B23-B262-2CDD2BBBC919}"/>
          </ac:spMkLst>
        </pc:spChg>
        <pc:spChg chg="add del mod">
          <ac:chgData name="明阳 阮" userId="a4dcf2889a22c6f9" providerId="LiveId" clId="{28B77DC3-1BDE-41AE-A96E-CA10BA68E48B}" dt="2023-12-06T08:56:10.524" v="1885"/>
          <ac:spMkLst>
            <pc:docMk/>
            <pc:sldMk cId="855912634" sldId="277"/>
            <ac:spMk id="27" creationId="{32EF45AC-3DD8-DD47-F3A9-0F67E5F86CAC}"/>
          </ac:spMkLst>
        </pc:spChg>
        <pc:spChg chg="add mod">
          <ac:chgData name="明阳 阮" userId="a4dcf2889a22c6f9" providerId="LiveId" clId="{28B77DC3-1BDE-41AE-A96E-CA10BA68E48B}" dt="2023-12-06T11:32:46.971" v="5265" actId="465"/>
          <ac:spMkLst>
            <pc:docMk/>
            <pc:sldMk cId="855912634" sldId="277"/>
            <ac:spMk id="28" creationId="{73444548-BECD-005A-56F5-D182206B733B}"/>
          </ac:spMkLst>
        </pc:spChg>
        <pc:spChg chg="add del mod">
          <ac:chgData name="明阳 阮" userId="a4dcf2889a22c6f9" providerId="LiveId" clId="{28B77DC3-1BDE-41AE-A96E-CA10BA68E48B}" dt="2023-12-06T09:21:37.993" v="2174" actId="478"/>
          <ac:spMkLst>
            <pc:docMk/>
            <pc:sldMk cId="855912634" sldId="277"/>
            <ac:spMk id="29" creationId="{AB99734E-933F-EDD3-9D7B-7308777F0572}"/>
          </ac:spMkLst>
        </pc:spChg>
        <pc:spChg chg="add mod">
          <ac:chgData name="明阳 阮" userId="a4dcf2889a22c6f9" providerId="LiveId" clId="{28B77DC3-1BDE-41AE-A96E-CA10BA68E48B}" dt="2023-12-06T11:32:38.133" v="5264" actId="465"/>
          <ac:spMkLst>
            <pc:docMk/>
            <pc:sldMk cId="855912634" sldId="277"/>
            <ac:spMk id="34" creationId="{7DB11A24-2EDB-6DC7-CBBC-55AF9194F401}"/>
          </ac:spMkLst>
        </pc:spChg>
        <pc:spChg chg="add mod">
          <ac:chgData name="明阳 阮" userId="a4dcf2889a22c6f9" providerId="LiveId" clId="{28B77DC3-1BDE-41AE-A96E-CA10BA68E48B}" dt="2023-12-06T11:32:27.741" v="5263" actId="465"/>
          <ac:spMkLst>
            <pc:docMk/>
            <pc:sldMk cId="855912634" sldId="277"/>
            <ac:spMk id="35" creationId="{3321280D-21EF-1D1D-BD56-9CE569C558DA}"/>
          </ac:spMkLst>
        </pc:spChg>
        <pc:spChg chg="add mod">
          <ac:chgData name="明阳 阮" userId="a4dcf2889a22c6f9" providerId="LiveId" clId="{28B77DC3-1BDE-41AE-A96E-CA10BA68E48B}" dt="2023-12-06T11:32:15.977" v="5261" actId="1036"/>
          <ac:spMkLst>
            <pc:docMk/>
            <pc:sldMk cId="855912634" sldId="277"/>
            <ac:spMk id="36" creationId="{FF1395E0-C0A7-45CE-EBC5-E2C629EEA88A}"/>
          </ac:spMkLst>
        </pc:spChg>
        <pc:spChg chg="add mod">
          <ac:chgData name="明阳 阮" userId="a4dcf2889a22c6f9" providerId="LiveId" clId="{28B77DC3-1BDE-41AE-A96E-CA10BA68E48B}" dt="2023-12-06T10:47:05.196" v="4050" actId="1076"/>
          <ac:spMkLst>
            <pc:docMk/>
            <pc:sldMk cId="855912634" sldId="277"/>
            <ac:spMk id="37" creationId="{D1442343-1FDF-E6BE-96AD-AB23B3DCBDBA}"/>
          </ac:spMkLst>
        </pc:spChg>
        <pc:spChg chg="add mod">
          <ac:chgData name="明阳 阮" userId="a4dcf2889a22c6f9" providerId="LiveId" clId="{28B77DC3-1BDE-41AE-A96E-CA10BA68E48B}" dt="2023-12-06T11:37:10.013" v="5355" actId="1038"/>
          <ac:spMkLst>
            <pc:docMk/>
            <pc:sldMk cId="855912634" sldId="277"/>
            <ac:spMk id="38" creationId="{13970D14-CA0A-8AF2-0449-DD50116BAB6E}"/>
          </ac:spMkLst>
        </pc:spChg>
        <pc:spChg chg="add del mod">
          <ac:chgData name="明阳 阮" userId="a4dcf2889a22c6f9" providerId="LiveId" clId="{28B77DC3-1BDE-41AE-A96E-CA10BA68E48B}" dt="2023-12-06T10:58:06.165" v="4547"/>
          <ac:spMkLst>
            <pc:docMk/>
            <pc:sldMk cId="855912634" sldId="277"/>
            <ac:spMk id="39" creationId="{4714012D-48A8-7B47-731B-9A39912659BE}"/>
          </ac:spMkLst>
        </pc:spChg>
        <pc:spChg chg="add mod">
          <ac:chgData name="明阳 阮" userId="a4dcf2889a22c6f9" providerId="LiveId" clId="{28B77DC3-1BDE-41AE-A96E-CA10BA68E48B}" dt="2023-12-06T11:48:08.066" v="5453"/>
          <ac:spMkLst>
            <pc:docMk/>
            <pc:sldMk cId="855912634" sldId="277"/>
            <ac:spMk id="40" creationId="{2A526F72-500D-2755-7BD9-18BC9D9CC442}"/>
          </ac:spMkLst>
        </pc:spChg>
        <pc:picChg chg="del mod modCrop">
          <ac:chgData name="明阳 阮" userId="a4dcf2889a22c6f9" providerId="LiveId" clId="{28B77DC3-1BDE-41AE-A96E-CA10BA68E48B}" dt="2023-12-06T09:06:09.665" v="2007" actId="478"/>
          <ac:picMkLst>
            <pc:docMk/>
            <pc:sldMk cId="855912634" sldId="277"/>
            <ac:picMk id="3" creationId="{7D3E9F89-EBF0-9298-8699-E7112A72E822}"/>
          </ac:picMkLst>
        </pc:picChg>
        <pc:picChg chg="del mod">
          <ac:chgData name="明阳 阮" userId="a4dcf2889a22c6f9" providerId="LiveId" clId="{28B77DC3-1BDE-41AE-A96E-CA10BA68E48B}" dt="2023-12-06T09:07:56.011" v="2019" actId="478"/>
          <ac:picMkLst>
            <pc:docMk/>
            <pc:sldMk cId="855912634" sldId="277"/>
            <ac:picMk id="4" creationId="{6519CC44-C3D1-D22D-69BF-88ECA69B2942}"/>
          </ac:picMkLst>
        </pc:picChg>
        <pc:picChg chg="del mod">
          <ac:chgData name="明阳 阮" userId="a4dcf2889a22c6f9" providerId="LiveId" clId="{28B77DC3-1BDE-41AE-A96E-CA10BA68E48B}" dt="2023-12-06T09:09:30.534" v="2030" actId="478"/>
          <ac:picMkLst>
            <pc:docMk/>
            <pc:sldMk cId="855912634" sldId="277"/>
            <ac:picMk id="5" creationId="{DF39050D-5659-DD9D-0430-6125C2FC4945}"/>
          </ac:picMkLst>
        </pc:picChg>
        <pc:picChg chg="add del mod">
          <ac:chgData name="明阳 阮" userId="a4dcf2889a22c6f9" providerId="LiveId" clId="{28B77DC3-1BDE-41AE-A96E-CA10BA68E48B}" dt="2023-12-06T09:06:09.665" v="2007" actId="478"/>
          <ac:picMkLst>
            <pc:docMk/>
            <pc:sldMk cId="855912634" sldId="277"/>
            <ac:picMk id="17" creationId="{AAAB0B24-CE11-D37A-27FF-901CE04390A0}"/>
          </ac:picMkLst>
        </pc:picChg>
        <pc:picChg chg="add mod">
          <ac:chgData name="明阳 阮" userId="a4dcf2889a22c6f9" providerId="LiveId" clId="{28B77DC3-1BDE-41AE-A96E-CA10BA68E48B}" dt="2023-12-06T09:11:18.675" v="2124" actId="1076"/>
          <ac:picMkLst>
            <pc:docMk/>
            <pc:sldMk cId="855912634" sldId="277"/>
            <ac:picMk id="30" creationId="{643116B1-1B69-D540-1682-E68A29C1093C}"/>
          </ac:picMkLst>
        </pc:picChg>
        <pc:picChg chg="add mod">
          <ac:chgData name="明阳 阮" userId="a4dcf2889a22c6f9" providerId="LiveId" clId="{28B77DC3-1BDE-41AE-A96E-CA10BA68E48B}" dt="2023-12-06T09:11:21.923" v="2125" actId="1076"/>
          <ac:picMkLst>
            <pc:docMk/>
            <pc:sldMk cId="855912634" sldId="277"/>
            <ac:picMk id="31" creationId="{E700600A-866F-1BAF-D91E-EA7B349893E0}"/>
          </ac:picMkLst>
        </pc:picChg>
        <pc:picChg chg="add mod">
          <ac:chgData name="明阳 阮" userId="a4dcf2889a22c6f9" providerId="LiveId" clId="{28B77DC3-1BDE-41AE-A96E-CA10BA68E48B}" dt="2023-12-06T09:11:03.411" v="2121" actId="1076"/>
          <ac:picMkLst>
            <pc:docMk/>
            <pc:sldMk cId="855912634" sldId="277"/>
            <ac:picMk id="32" creationId="{45760883-F7E1-AC12-63AF-2DAF29BCF535}"/>
          </ac:picMkLst>
        </pc:picChg>
        <pc:picChg chg="add mod">
          <ac:chgData name="明阳 阮" userId="a4dcf2889a22c6f9" providerId="LiveId" clId="{28B77DC3-1BDE-41AE-A96E-CA10BA68E48B}" dt="2023-12-06T09:11:12.195" v="2123" actId="1076"/>
          <ac:picMkLst>
            <pc:docMk/>
            <pc:sldMk cId="855912634" sldId="277"/>
            <ac:picMk id="33" creationId="{CA6141DE-8D13-9CE5-484D-ADB2EF675E59}"/>
          </ac:picMkLst>
        </pc:picChg>
      </pc:sldChg>
      <pc:sldChg chg="add">
        <pc:chgData name="明阳 阮" userId="a4dcf2889a22c6f9" providerId="LiveId" clId="{28B77DC3-1BDE-41AE-A96E-CA10BA68E48B}" dt="2023-12-06T11:45:24.286" v="5403"/>
        <pc:sldMkLst>
          <pc:docMk/>
          <pc:sldMk cId="3630156678" sldId="279"/>
        </pc:sldMkLst>
      </pc:sldChg>
      <pc:sldChg chg="delSp modSp add mod ord">
        <pc:chgData name="明阳 阮" userId="a4dcf2889a22c6f9" providerId="LiveId" clId="{28B77DC3-1BDE-41AE-A96E-CA10BA68E48B}" dt="2023-12-06T09:30:41.826" v="2404"/>
        <pc:sldMkLst>
          <pc:docMk/>
          <pc:sldMk cId="1014903753" sldId="316"/>
        </pc:sldMkLst>
        <pc:spChg chg="del">
          <ac:chgData name="明阳 阮" userId="a4dcf2889a22c6f9" providerId="LiveId" clId="{28B77DC3-1BDE-41AE-A96E-CA10BA68E48B}" dt="2023-12-06T09:28:49.307" v="2304" actId="478"/>
          <ac:spMkLst>
            <pc:docMk/>
            <pc:sldMk cId="1014903753" sldId="316"/>
            <ac:spMk id="4" creationId="{9AA17BE4-2179-C90A-F547-B405C95F62BA}"/>
          </ac:spMkLst>
        </pc:spChg>
        <pc:spChg chg="del">
          <ac:chgData name="明阳 阮" userId="a4dcf2889a22c6f9" providerId="LiveId" clId="{28B77DC3-1BDE-41AE-A96E-CA10BA68E48B}" dt="2023-12-06T09:29:17.900" v="2306" actId="478"/>
          <ac:spMkLst>
            <pc:docMk/>
            <pc:sldMk cId="1014903753" sldId="316"/>
            <ac:spMk id="6" creationId="{F0A049D2-00CD-B9D9-E6D0-00FF91F5868C}"/>
          </ac:spMkLst>
        </pc:spChg>
        <pc:spChg chg="del mod">
          <ac:chgData name="明阳 阮" userId="a4dcf2889a22c6f9" providerId="LiveId" clId="{28B77DC3-1BDE-41AE-A96E-CA10BA68E48B}" dt="2023-12-06T09:30:08.976" v="2389"/>
          <ac:spMkLst>
            <pc:docMk/>
            <pc:sldMk cId="1014903753" sldId="316"/>
            <ac:spMk id="14" creationId="{CE14AE74-19CF-DD44-0462-02746855F621}"/>
          </ac:spMkLst>
        </pc:spChg>
        <pc:spChg chg="mod">
          <ac:chgData name="明阳 阮" userId="a4dcf2889a22c6f9" providerId="LiveId" clId="{28B77DC3-1BDE-41AE-A96E-CA10BA68E48B}" dt="2023-12-06T09:29:33.264" v="2372" actId="1036"/>
          <ac:spMkLst>
            <pc:docMk/>
            <pc:sldMk cId="1014903753" sldId="316"/>
            <ac:spMk id="18" creationId="{FEC97F18-5695-B323-8C91-B45B16268697}"/>
          </ac:spMkLst>
        </pc:spChg>
        <pc:spChg chg="mod">
          <ac:chgData name="明阳 阮" userId="a4dcf2889a22c6f9" providerId="LiveId" clId="{28B77DC3-1BDE-41AE-A96E-CA10BA68E48B}" dt="2023-12-06T09:29:33.264" v="2372" actId="1036"/>
          <ac:spMkLst>
            <pc:docMk/>
            <pc:sldMk cId="1014903753" sldId="316"/>
            <ac:spMk id="19" creationId="{E520CDFB-71AB-4535-B887-5C6C96358C28}"/>
          </ac:spMkLst>
        </pc:spChg>
        <pc:spChg chg="mod">
          <ac:chgData name="明阳 阮" userId="a4dcf2889a22c6f9" providerId="LiveId" clId="{28B77DC3-1BDE-41AE-A96E-CA10BA68E48B}" dt="2023-12-06T09:29:33.264" v="2372" actId="1036"/>
          <ac:spMkLst>
            <pc:docMk/>
            <pc:sldMk cId="1014903753" sldId="316"/>
            <ac:spMk id="20" creationId="{45AFD98A-8687-5DBD-C196-3C8AFFF0F5A0}"/>
          </ac:spMkLst>
        </pc:spChg>
        <pc:spChg chg="mod">
          <ac:chgData name="明阳 阮" userId="a4dcf2889a22c6f9" providerId="LiveId" clId="{28B77DC3-1BDE-41AE-A96E-CA10BA68E48B}" dt="2023-12-06T09:29:33.264" v="2372" actId="1036"/>
          <ac:spMkLst>
            <pc:docMk/>
            <pc:sldMk cId="1014903753" sldId="316"/>
            <ac:spMk id="21" creationId="{696D54A5-0AE5-38B4-0C3B-69DC9E4874B5}"/>
          </ac:spMkLst>
        </pc:spChg>
        <pc:spChg chg="mod">
          <ac:chgData name="明阳 阮" userId="a4dcf2889a22c6f9" providerId="LiveId" clId="{28B77DC3-1BDE-41AE-A96E-CA10BA68E48B}" dt="2023-12-06T09:29:33.264" v="2372" actId="1036"/>
          <ac:spMkLst>
            <pc:docMk/>
            <pc:sldMk cId="1014903753" sldId="316"/>
            <ac:spMk id="22" creationId="{C9B86A37-F16B-16CF-E660-75D4EC44297C}"/>
          </ac:spMkLst>
        </pc:spChg>
        <pc:spChg chg="mod">
          <ac:chgData name="明阳 阮" userId="a4dcf2889a22c6f9" providerId="LiveId" clId="{28B77DC3-1BDE-41AE-A96E-CA10BA68E48B}" dt="2023-12-06T09:29:33.264" v="2372" actId="1036"/>
          <ac:spMkLst>
            <pc:docMk/>
            <pc:sldMk cId="1014903753" sldId="316"/>
            <ac:spMk id="23" creationId="{AD797E46-23E8-5FCF-005F-05BBF0E3ED8A}"/>
          </ac:spMkLst>
        </pc:spChg>
        <pc:spChg chg="mod">
          <ac:chgData name="明阳 阮" userId="a4dcf2889a22c6f9" providerId="LiveId" clId="{28B77DC3-1BDE-41AE-A96E-CA10BA68E48B}" dt="2023-12-06T09:29:33.264" v="2372" actId="1036"/>
          <ac:spMkLst>
            <pc:docMk/>
            <pc:sldMk cId="1014903753" sldId="316"/>
            <ac:spMk id="25" creationId="{408C83E7-BC94-89E0-EF45-ADE47E4E3BA9}"/>
          </ac:spMkLst>
        </pc:spChg>
        <pc:spChg chg="mod">
          <ac:chgData name="明阳 阮" userId="a4dcf2889a22c6f9" providerId="LiveId" clId="{28B77DC3-1BDE-41AE-A96E-CA10BA68E48B}" dt="2023-12-06T09:29:33.264" v="2372" actId="1036"/>
          <ac:spMkLst>
            <pc:docMk/>
            <pc:sldMk cId="1014903753" sldId="316"/>
            <ac:spMk id="26" creationId="{8E43DA75-8DED-1A39-01B8-25275F2D48B8}"/>
          </ac:spMkLst>
        </pc:spChg>
        <pc:spChg chg="mod">
          <ac:chgData name="明阳 阮" userId="a4dcf2889a22c6f9" providerId="LiveId" clId="{28B77DC3-1BDE-41AE-A96E-CA10BA68E48B}" dt="2023-12-06T09:29:33.264" v="2372" actId="1036"/>
          <ac:spMkLst>
            <pc:docMk/>
            <pc:sldMk cId="1014903753" sldId="316"/>
            <ac:spMk id="27" creationId="{BBA9399A-F229-2C36-BF00-8C7E3D8303F8}"/>
          </ac:spMkLst>
        </pc:spChg>
        <pc:spChg chg="mod">
          <ac:chgData name="明阳 阮" userId="a4dcf2889a22c6f9" providerId="LiveId" clId="{28B77DC3-1BDE-41AE-A96E-CA10BA68E48B}" dt="2023-12-06T09:29:33.264" v="2372" actId="1036"/>
          <ac:spMkLst>
            <pc:docMk/>
            <pc:sldMk cId="1014903753" sldId="316"/>
            <ac:spMk id="28" creationId="{62C4D0AD-B9FC-B796-829A-9F65683FFFCC}"/>
          </ac:spMkLst>
        </pc:spChg>
        <pc:spChg chg="mod">
          <ac:chgData name="明阳 阮" userId="a4dcf2889a22c6f9" providerId="LiveId" clId="{28B77DC3-1BDE-41AE-A96E-CA10BA68E48B}" dt="2023-12-06T09:30:26.159" v="2401" actId="1076"/>
          <ac:spMkLst>
            <pc:docMk/>
            <pc:sldMk cId="1014903753" sldId="316"/>
            <ac:spMk id="44" creationId="{2583196E-669E-D1DF-E97E-4797466857E8}"/>
          </ac:spMkLst>
        </pc:spChg>
        <pc:spChg chg="mod">
          <ac:chgData name="明阳 阮" userId="a4dcf2889a22c6f9" providerId="LiveId" clId="{28B77DC3-1BDE-41AE-A96E-CA10BA68E48B}" dt="2023-12-06T09:29:33.264" v="2372" actId="1036"/>
          <ac:spMkLst>
            <pc:docMk/>
            <pc:sldMk cId="1014903753" sldId="316"/>
            <ac:spMk id="46" creationId="{F7070842-156E-BB1C-F071-BCD890645336}"/>
          </ac:spMkLst>
        </pc:spChg>
        <pc:cxnChg chg="mod">
          <ac:chgData name="明阳 阮" userId="a4dcf2889a22c6f9" providerId="LiveId" clId="{28B77DC3-1BDE-41AE-A96E-CA10BA68E48B}" dt="2023-12-06T09:29:33.264" v="2372" actId="1036"/>
          <ac:cxnSpMkLst>
            <pc:docMk/>
            <pc:sldMk cId="1014903753" sldId="316"/>
            <ac:cxnSpMk id="24" creationId="{0E0BB68B-CC4A-ADC1-F656-AD306FC3686E}"/>
          </ac:cxnSpMkLst>
        </pc:cxnChg>
        <pc:cxnChg chg="mod">
          <ac:chgData name="明阳 阮" userId="a4dcf2889a22c6f9" providerId="LiveId" clId="{28B77DC3-1BDE-41AE-A96E-CA10BA68E48B}" dt="2023-12-06T09:29:33.264" v="2372" actId="1036"/>
          <ac:cxnSpMkLst>
            <pc:docMk/>
            <pc:sldMk cId="1014903753" sldId="316"/>
            <ac:cxnSpMk id="37" creationId="{8AE9B949-B6D9-D86C-C34D-FAD91A813E2A}"/>
          </ac:cxnSpMkLst>
        </pc:cxnChg>
      </pc:sldChg>
      <pc:sldChg chg="addSp delSp modSp add mod">
        <pc:chgData name="明阳 阮" userId="a4dcf2889a22c6f9" providerId="LiveId" clId="{28B77DC3-1BDE-41AE-A96E-CA10BA68E48B}" dt="2023-12-06T11:48:15.174" v="5457"/>
        <pc:sldMkLst>
          <pc:docMk/>
          <pc:sldMk cId="4283055366" sldId="317"/>
        </pc:sldMkLst>
        <pc:spChg chg="del">
          <ac:chgData name="明阳 阮" userId="a4dcf2889a22c6f9" providerId="LiveId" clId="{28B77DC3-1BDE-41AE-A96E-CA10BA68E48B}" dt="2023-12-06T10:25:04.278" v="3324" actId="478"/>
          <ac:spMkLst>
            <pc:docMk/>
            <pc:sldMk cId="4283055366" sldId="317"/>
            <ac:spMk id="2" creationId="{9D88022C-29BC-202B-0FC7-82D90599AE12}"/>
          </ac:spMkLst>
        </pc:spChg>
        <pc:spChg chg="mod">
          <ac:chgData name="明阳 阮" userId="a4dcf2889a22c6f9" providerId="LiveId" clId="{28B77DC3-1BDE-41AE-A96E-CA10BA68E48B}" dt="2023-12-06T11:05:38.892" v="4626" actId="1076"/>
          <ac:spMkLst>
            <pc:docMk/>
            <pc:sldMk cId="4283055366" sldId="317"/>
            <ac:spMk id="8" creationId="{AB13D45A-08DC-D4B6-D389-973D528810B4}"/>
          </ac:spMkLst>
        </pc:spChg>
        <pc:spChg chg="mod">
          <ac:chgData name="明阳 阮" userId="a4dcf2889a22c6f9" providerId="LiveId" clId="{28B77DC3-1BDE-41AE-A96E-CA10BA68E48B}" dt="2023-12-06T11:08:37.017" v="4827" actId="1038"/>
          <ac:spMkLst>
            <pc:docMk/>
            <pc:sldMk cId="4283055366" sldId="317"/>
            <ac:spMk id="9" creationId="{C0D94ADD-EC93-B74F-6470-3789935C6618}"/>
          </ac:spMkLst>
        </pc:spChg>
        <pc:spChg chg="del mod">
          <ac:chgData name="明阳 阮" userId="a4dcf2889a22c6f9" providerId="LiveId" clId="{28B77DC3-1BDE-41AE-A96E-CA10BA68E48B}" dt="2023-12-06T11:48:14.828" v="5456" actId="478"/>
          <ac:spMkLst>
            <pc:docMk/>
            <pc:sldMk cId="4283055366" sldId="317"/>
            <ac:spMk id="10" creationId="{80AE8AAF-F925-57BE-68A1-248741BB4F26}"/>
          </ac:spMkLst>
        </pc:spChg>
        <pc:spChg chg="add mod">
          <ac:chgData name="明阳 阮" userId="a4dcf2889a22c6f9" providerId="LiveId" clId="{28B77DC3-1BDE-41AE-A96E-CA10BA68E48B}" dt="2023-12-06T11:08:37.017" v="4827" actId="1038"/>
          <ac:spMkLst>
            <pc:docMk/>
            <pc:sldMk cId="4283055366" sldId="317"/>
            <ac:spMk id="22" creationId="{8109F13A-7AAC-C6F6-FDE5-781A4A03C760}"/>
          </ac:spMkLst>
        </pc:spChg>
        <pc:spChg chg="add del mod">
          <ac:chgData name="明阳 阮" userId="a4dcf2889a22c6f9" providerId="LiveId" clId="{28B77DC3-1BDE-41AE-A96E-CA10BA68E48B}" dt="2023-12-06T11:08:37.144" v="4828" actId="478"/>
          <ac:spMkLst>
            <pc:docMk/>
            <pc:sldMk cId="4283055366" sldId="317"/>
            <ac:spMk id="23" creationId="{DEDF7F1E-CEDC-94DA-C5AF-EC1978714FB1}"/>
          </ac:spMkLst>
        </pc:spChg>
        <pc:spChg chg="add del mod">
          <ac:chgData name="明阳 阮" userId="a4dcf2889a22c6f9" providerId="LiveId" clId="{28B77DC3-1BDE-41AE-A96E-CA10BA68E48B}" dt="2023-12-06T10:26:43.932" v="3411" actId="478"/>
          <ac:spMkLst>
            <pc:docMk/>
            <pc:sldMk cId="4283055366" sldId="317"/>
            <ac:spMk id="25" creationId="{E42509F2-2420-328F-DE63-3C26F80EFD28}"/>
          </ac:spMkLst>
        </pc:spChg>
        <pc:spChg chg="add mod">
          <ac:chgData name="明阳 阮" userId="a4dcf2889a22c6f9" providerId="LiveId" clId="{28B77DC3-1BDE-41AE-A96E-CA10BA68E48B}" dt="2023-12-06T11:08:37.017" v="4827" actId="1038"/>
          <ac:spMkLst>
            <pc:docMk/>
            <pc:sldMk cId="4283055366" sldId="317"/>
            <ac:spMk id="26" creationId="{45ACA558-54F4-9A6B-8FAB-F69CAA0F89A7}"/>
          </ac:spMkLst>
        </pc:spChg>
        <pc:spChg chg="add del mod">
          <ac:chgData name="明阳 阮" userId="a4dcf2889a22c6f9" providerId="LiveId" clId="{28B77DC3-1BDE-41AE-A96E-CA10BA68E48B}" dt="2023-12-06T11:08:37.144" v="4828" actId="478"/>
          <ac:spMkLst>
            <pc:docMk/>
            <pc:sldMk cId="4283055366" sldId="317"/>
            <ac:spMk id="27" creationId="{39B0F442-1560-0280-9FBB-739C9338170D}"/>
          </ac:spMkLst>
        </pc:spChg>
        <pc:spChg chg="add mod">
          <ac:chgData name="明阳 阮" userId="a4dcf2889a22c6f9" providerId="LiveId" clId="{28B77DC3-1BDE-41AE-A96E-CA10BA68E48B}" dt="2023-12-06T11:08:37.017" v="4827" actId="1038"/>
          <ac:spMkLst>
            <pc:docMk/>
            <pc:sldMk cId="4283055366" sldId="317"/>
            <ac:spMk id="28" creationId="{04C07602-D7E0-47F3-756E-DA7313005821}"/>
          </ac:spMkLst>
        </pc:spChg>
        <pc:spChg chg="add del mod">
          <ac:chgData name="明阳 阮" userId="a4dcf2889a22c6f9" providerId="LiveId" clId="{28B77DC3-1BDE-41AE-A96E-CA10BA68E48B}" dt="2023-12-06T11:08:37.144" v="4828" actId="478"/>
          <ac:spMkLst>
            <pc:docMk/>
            <pc:sldMk cId="4283055366" sldId="317"/>
            <ac:spMk id="29" creationId="{4D7E2E03-6FC0-308D-755D-AD993C01D37F}"/>
          </ac:spMkLst>
        </pc:spChg>
        <pc:spChg chg="add mod">
          <ac:chgData name="明阳 阮" userId="a4dcf2889a22c6f9" providerId="LiveId" clId="{28B77DC3-1BDE-41AE-A96E-CA10BA68E48B}" dt="2023-12-06T11:08:37.017" v="4827" actId="1038"/>
          <ac:spMkLst>
            <pc:docMk/>
            <pc:sldMk cId="4283055366" sldId="317"/>
            <ac:spMk id="30" creationId="{EBFAADCE-DCD6-32B5-9D1A-69E42C2F6CA0}"/>
          </ac:spMkLst>
        </pc:spChg>
        <pc:spChg chg="add del mod">
          <ac:chgData name="明阳 阮" userId="a4dcf2889a22c6f9" providerId="LiveId" clId="{28B77DC3-1BDE-41AE-A96E-CA10BA68E48B}" dt="2023-12-06T11:08:37.144" v="4828" actId="478"/>
          <ac:spMkLst>
            <pc:docMk/>
            <pc:sldMk cId="4283055366" sldId="317"/>
            <ac:spMk id="31" creationId="{A3750F26-9FF3-7490-886A-5F2612863A8A}"/>
          </ac:spMkLst>
        </pc:spChg>
        <pc:spChg chg="add mod">
          <ac:chgData name="明阳 阮" userId="a4dcf2889a22c6f9" providerId="LiveId" clId="{28B77DC3-1BDE-41AE-A96E-CA10BA68E48B}" dt="2023-12-06T11:08:37.017" v="4827" actId="1038"/>
          <ac:spMkLst>
            <pc:docMk/>
            <pc:sldMk cId="4283055366" sldId="317"/>
            <ac:spMk id="32" creationId="{CD315A68-AC4C-EAC3-F807-D024ACE3D40D}"/>
          </ac:spMkLst>
        </pc:spChg>
        <pc:spChg chg="add del mod">
          <ac:chgData name="明阳 阮" userId="a4dcf2889a22c6f9" providerId="LiveId" clId="{28B77DC3-1BDE-41AE-A96E-CA10BA68E48B}" dt="2023-12-06T11:08:37.144" v="4828" actId="478"/>
          <ac:spMkLst>
            <pc:docMk/>
            <pc:sldMk cId="4283055366" sldId="317"/>
            <ac:spMk id="33" creationId="{C92C431D-7CD1-F99F-B7B7-CD982F518046}"/>
          </ac:spMkLst>
        </pc:spChg>
        <pc:spChg chg="add del mod">
          <ac:chgData name="明阳 阮" userId="a4dcf2889a22c6f9" providerId="LiveId" clId="{28B77DC3-1BDE-41AE-A96E-CA10BA68E48B}" dt="2023-12-06T11:08:37.144" v="4828" actId="478"/>
          <ac:spMkLst>
            <pc:docMk/>
            <pc:sldMk cId="4283055366" sldId="317"/>
            <ac:spMk id="34" creationId="{16609BFD-8433-F63B-7858-A2E02BF58C6F}"/>
          </ac:spMkLst>
        </pc:spChg>
        <pc:spChg chg="add del mod">
          <ac:chgData name="明阳 阮" userId="a4dcf2889a22c6f9" providerId="LiveId" clId="{28B77DC3-1BDE-41AE-A96E-CA10BA68E48B}" dt="2023-12-06T10:35:01.872" v="3688"/>
          <ac:spMkLst>
            <pc:docMk/>
            <pc:sldMk cId="4283055366" sldId="317"/>
            <ac:spMk id="35" creationId="{4244C31B-899E-35DE-0228-286BF85A8788}"/>
          </ac:spMkLst>
        </pc:spChg>
        <pc:spChg chg="add del mod">
          <ac:chgData name="明阳 阮" userId="a4dcf2889a22c6f9" providerId="LiveId" clId="{28B77DC3-1BDE-41AE-A96E-CA10BA68E48B}" dt="2023-12-06T10:35:08.999" v="3692"/>
          <ac:spMkLst>
            <pc:docMk/>
            <pc:sldMk cId="4283055366" sldId="317"/>
            <ac:spMk id="36" creationId="{BB9516E8-17E2-20D6-1682-327113969EE1}"/>
          </ac:spMkLst>
        </pc:spChg>
        <pc:spChg chg="add del mod">
          <ac:chgData name="明阳 阮" userId="a4dcf2889a22c6f9" providerId="LiveId" clId="{28B77DC3-1BDE-41AE-A96E-CA10BA68E48B}" dt="2023-12-06T10:36:51.747" v="3795"/>
          <ac:spMkLst>
            <pc:docMk/>
            <pc:sldMk cId="4283055366" sldId="317"/>
            <ac:spMk id="37" creationId="{80B70FDE-A5CE-D033-6CF4-6EFD878D8571}"/>
          </ac:spMkLst>
        </pc:spChg>
        <pc:spChg chg="add mod">
          <ac:chgData name="明阳 阮" userId="a4dcf2889a22c6f9" providerId="LiveId" clId="{28B77DC3-1BDE-41AE-A96E-CA10BA68E48B}" dt="2023-12-06T11:08:55.234" v="4835" actId="1036"/>
          <ac:spMkLst>
            <pc:docMk/>
            <pc:sldMk cId="4283055366" sldId="317"/>
            <ac:spMk id="38" creationId="{DE6EC10E-1F9D-49D5-28CC-949981A72CF1}"/>
          </ac:spMkLst>
        </pc:spChg>
        <pc:spChg chg="add mod">
          <ac:chgData name="明阳 阮" userId="a4dcf2889a22c6f9" providerId="LiveId" clId="{28B77DC3-1BDE-41AE-A96E-CA10BA68E48B}" dt="2023-12-06T11:48:15.174" v="5457"/>
          <ac:spMkLst>
            <pc:docMk/>
            <pc:sldMk cId="4283055366" sldId="317"/>
            <ac:spMk id="39" creationId="{231F32CF-8F73-FB9B-DA4B-1F0FF686078C}"/>
          </ac:spMkLst>
        </pc:spChg>
        <pc:grpChg chg="del">
          <ac:chgData name="明阳 阮" userId="a4dcf2889a22c6f9" providerId="LiveId" clId="{28B77DC3-1BDE-41AE-A96E-CA10BA68E48B}" dt="2023-12-06T08:57:50.850" v="1903" actId="165"/>
          <ac:grpSpMkLst>
            <pc:docMk/>
            <pc:sldMk cId="4283055366" sldId="317"/>
            <ac:grpSpMk id="7" creationId="{83380693-7EE8-2663-A3B6-29DCE272706E}"/>
          </ac:grpSpMkLst>
        </pc:grpChg>
        <pc:grpChg chg="add mod">
          <ac:chgData name="明阳 阮" userId="a4dcf2889a22c6f9" providerId="LiveId" clId="{28B77DC3-1BDE-41AE-A96E-CA10BA68E48B}" dt="2023-12-06T10:26:21.970" v="3403" actId="164"/>
          <ac:grpSpMkLst>
            <pc:docMk/>
            <pc:sldMk cId="4283055366" sldId="317"/>
            <ac:grpSpMk id="24" creationId="{B2A200CC-E801-52D7-ED4B-1444266A6776}"/>
          </ac:grpSpMkLst>
        </pc:grpChg>
        <pc:picChg chg="mod topLvl">
          <ac:chgData name="明阳 阮" userId="a4dcf2889a22c6f9" providerId="LiveId" clId="{28B77DC3-1BDE-41AE-A96E-CA10BA68E48B}" dt="2023-12-06T11:08:37.017" v="4827" actId="1038"/>
          <ac:picMkLst>
            <pc:docMk/>
            <pc:sldMk cId="4283055366" sldId="317"/>
            <ac:picMk id="3" creationId="{50EB25E3-D81D-E756-98FF-1FC64AB613E7}"/>
          </ac:picMkLst>
        </pc:picChg>
        <pc:picChg chg="del mod topLvl">
          <ac:chgData name="明阳 阮" userId="a4dcf2889a22c6f9" providerId="LiveId" clId="{28B77DC3-1BDE-41AE-A96E-CA10BA68E48B}" dt="2023-12-06T08:57:54.031" v="1906" actId="478"/>
          <ac:picMkLst>
            <pc:docMk/>
            <pc:sldMk cId="4283055366" sldId="317"/>
            <ac:picMk id="4" creationId="{7E9E90D0-7D8B-1B92-D98E-81833C66E632}"/>
          </ac:picMkLst>
        </pc:picChg>
        <pc:picChg chg="del mod topLvl">
          <ac:chgData name="明阳 阮" userId="a4dcf2889a22c6f9" providerId="LiveId" clId="{28B77DC3-1BDE-41AE-A96E-CA10BA68E48B}" dt="2023-12-06T08:57:53.093" v="1904" actId="478"/>
          <ac:picMkLst>
            <pc:docMk/>
            <pc:sldMk cId="4283055366" sldId="317"/>
            <ac:picMk id="5" creationId="{7335CDB9-248B-71B6-2343-AC3DA70161F1}"/>
          </ac:picMkLst>
        </pc:picChg>
        <pc:picChg chg="del mod topLvl">
          <ac:chgData name="明阳 阮" userId="a4dcf2889a22c6f9" providerId="LiveId" clId="{28B77DC3-1BDE-41AE-A96E-CA10BA68E48B}" dt="2023-12-06T08:57:53.443" v="1905" actId="478"/>
          <ac:picMkLst>
            <pc:docMk/>
            <pc:sldMk cId="4283055366" sldId="317"/>
            <ac:picMk id="6" creationId="{113B386C-A948-23A3-0795-B159FD318273}"/>
          </ac:picMkLst>
        </pc:picChg>
        <pc:picChg chg="add del mod">
          <ac:chgData name="明阳 阮" userId="a4dcf2889a22c6f9" providerId="LiveId" clId="{28B77DC3-1BDE-41AE-A96E-CA10BA68E48B}" dt="2023-12-06T08:57:36.824" v="1900"/>
          <ac:picMkLst>
            <pc:docMk/>
            <pc:sldMk cId="4283055366" sldId="317"/>
            <ac:picMk id="11" creationId="{64E651E7-F4B5-C211-4657-CF0499916C85}"/>
          </ac:picMkLst>
        </pc:picChg>
        <pc:picChg chg="add del mod">
          <ac:chgData name="明阳 阮" userId="a4dcf2889a22c6f9" providerId="LiveId" clId="{28B77DC3-1BDE-41AE-A96E-CA10BA68E48B}" dt="2023-12-06T08:57:36.824" v="1900"/>
          <ac:picMkLst>
            <pc:docMk/>
            <pc:sldMk cId="4283055366" sldId="317"/>
            <ac:picMk id="12" creationId="{54D40029-A3B8-9B0C-4997-B2412AB16B48}"/>
          </ac:picMkLst>
        </pc:picChg>
        <pc:picChg chg="add mod">
          <ac:chgData name="明阳 阮" userId="a4dcf2889a22c6f9" providerId="LiveId" clId="{28B77DC3-1BDE-41AE-A96E-CA10BA68E48B}" dt="2023-12-06T11:08:37.017" v="4827" actId="1038"/>
          <ac:picMkLst>
            <pc:docMk/>
            <pc:sldMk cId="4283055366" sldId="317"/>
            <ac:picMk id="13" creationId="{F8CFF59F-52BC-3751-EA95-DB87EADE8DE1}"/>
          </ac:picMkLst>
        </pc:picChg>
        <pc:picChg chg="add mod">
          <ac:chgData name="明阳 阮" userId="a4dcf2889a22c6f9" providerId="LiveId" clId="{28B77DC3-1BDE-41AE-A96E-CA10BA68E48B}" dt="2023-12-06T11:08:37.017" v="4827" actId="1038"/>
          <ac:picMkLst>
            <pc:docMk/>
            <pc:sldMk cId="4283055366" sldId="317"/>
            <ac:picMk id="14" creationId="{28640409-C69A-48E4-DA00-9A41C38FEC82}"/>
          </ac:picMkLst>
        </pc:picChg>
        <pc:picChg chg="add mod">
          <ac:chgData name="明阳 阮" userId="a4dcf2889a22c6f9" providerId="LiveId" clId="{28B77DC3-1BDE-41AE-A96E-CA10BA68E48B}" dt="2023-12-06T11:08:37.017" v="4827" actId="1038"/>
          <ac:picMkLst>
            <pc:docMk/>
            <pc:sldMk cId="4283055366" sldId="317"/>
            <ac:picMk id="15" creationId="{11EFFD0C-42E5-3748-53D5-F804BF38D397}"/>
          </ac:picMkLst>
        </pc:picChg>
        <pc:picChg chg="add mod">
          <ac:chgData name="明阳 阮" userId="a4dcf2889a22c6f9" providerId="LiveId" clId="{28B77DC3-1BDE-41AE-A96E-CA10BA68E48B}" dt="2023-12-06T11:08:37.017" v="4827" actId="1038"/>
          <ac:picMkLst>
            <pc:docMk/>
            <pc:sldMk cId="4283055366" sldId="317"/>
            <ac:picMk id="16" creationId="{FC1DD3CF-8D07-655A-9BB7-EC276CB43488}"/>
          </ac:picMkLst>
        </pc:picChg>
        <pc:picChg chg="add del mod">
          <ac:chgData name="明阳 阮" userId="a4dcf2889a22c6f9" providerId="LiveId" clId="{28B77DC3-1BDE-41AE-A96E-CA10BA68E48B}" dt="2023-12-06T11:08:37.144" v="4828" actId="478"/>
          <ac:picMkLst>
            <pc:docMk/>
            <pc:sldMk cId="4283055366" sldId="317"/>
            <ac:picMk id="17" creationId="{B844F7F5-E9BB-81AE-993B-48C048A8229C}"/>
          </ac:picMkLst>
        </pc:picChg>
        <pc:picChg chg="add del mod">
          <ac:chgData name="明阳 阮" userId="a4dcf2889a22c6f9" providerId="LiveId" clId="{28B77DC3-1BDE-41AE-A96E-CA10BA68E48B}" dt="2023-12-06T11:08:37.144" v="4828" actId="478"/>
          <ac:picMkLst>
            <pc:docMk/>
            <pc:sldMk cId="4283055366" sldId="317"/>
            <ac:picMk id="18" creationId="{6EE934D3-0F49-A88E-A9C2-A263842BDC02}"/>
          </ac:picMkLst>
        </pc:picChg>
        <pc:picChg chg="add del mod">
          <ac:chgData name="明阳 阮" userId="a4dcf2889a22c6f9" providerId="LiveId" clId="{28B77DC3-1BDE-41AE-A96E-CA10BA68E48B}" dt="2023-12-06T11:08:37.144" v="4828" actId="478"/>
          <ac:picMkLst>
            <pc:docMk/>
            <pc:sldMk cId="4283055366" sldId="317"/>
            <ac:picMk id="19" creationId="{740D6EF0-9495-E289-ED6D-94BAF498C6A4}"/>
          </ac:picMkLst>
        </pc:picChg>
        <pc:picChg chg="add del mod">
          <ac:chgData name="明阳 阮" userId="a4dcf2889a22c6f9" providerId="LiveId" clId="{28B77DC3-1BDE-41AE-A96E-CA10BA68E48B}" dt="2023-12-06T11:08:37.144" v="4828" actId="478"/>
          <ac:picMkLst>
            <pc:docMk/>
            <pc:sldMk cId="4283055366" sldId="317"/>
            <ac:picMk id="20" creationId="{7686201C-9256-7508-B688-B4FCE6E3EA53}"/>
          </ac:picMkLst>
        </pc:picChg>
        <pc:picChg chg="add del mod">
          <ac:chgData name="明阳 阮" userId="a4dcf2889a22c6f9" providerId="LiveId" clId="{28B77DC3-1BDE-41AE-A96E-CA10BA68E48B}" dt="2023-12-06T11:08:37.144" v="4828" actId="478"/>
          <ac:picMkLst>
            <pc:docMk/>
            <pc:sldMk cId="4283055366" sldId="317"/>
            <ac:picMk id="21" creationId="{582BFACA-9B59-7B35-E117-117FB0CE4F1E}"/>
          </ac:picMkLst>
        </pc:picChg>
      </pc:sldChg>
      <pc:sldChg chg="new">
        <pc:chgData name="明阳 阮" userId="a4dcf2889a22c6f9" providerId="LiveId" clId="{28B77DC3-1BDE-41AE-A96E-CA10BA68E48B}" dt="2023-12-06T06:56:52.612" v="3" actId="680"/>
        <pc:sldMkLst>
          <pc:docMk/>
          <pc:sldMk cId="2222694013" sldId="318"/>
        </pc:sldMkLst>
      </pc:sldChg>
      <pc:sldChg chg="add del">
        <pc:chgData name="明阳 阮" userId="a4dcf2889a22c6f9" providerId="LiveId" clId="{28B77DC3-1BDE-41AE-A96E-CA10BA68E48B}" dt="2023-12-06T06:57:00.514" v="10" actId="47"/>
        <pc:sldMkLst>
          <pc:docMk/>
          <pc:sldMk cId="2063452988" sldId="319"/>
        </pc:sldMkLst>
      </pc:sldChg>
      <pc:sldChg chg="addSp delSp modSp add mod">
        <pc:chgData name="明阳 阮" userId="a4dcf2889a22c6f9" providerId="LiveId" clId="{28B77DC3-1BDE-41AE-A96E-CA10BA68E48B}" dt="2023-12-06T09:02:09.069" v="1974" actId="21"/>
        <pc:sldMkLst>
          <pc:docMk/>
          <pc:sldMk cId="601494147" sldId="320"/>
        </pc:sldMkLst>
        <pc:picChg chg="add del mod modCrop">
          <ac:chgData name="明阳 阮" userId="a4dcf2889a22c6f9" providerId="LiveId" clId="{28B77DC3-1BDE-41AE-A96E-CA10BA68E48B}" dt="2023-12-06T09:00:57.535" v="1953" actId="21"/>
          <ac:picMkLst>
            <pc:docMk/>
            <pc:sldMk cId="601494147" sldId="320"/>
            <ac:picMk id="3" creationId="{95CF8A20-E643-0351-8ED5-B7D86238B14B}"/>
          </ac:picMkLst>
        </pc:picChg>
        <pc:picChg chg="add del mod modCrop">
          <ac:chgData name="明阳 阮" userId="a4dcf2889a22c6f9" providerId="LiveId" clId="{28B77DC3-1BDE-41AE-A96E-CA10BA68E48B}" dt="2023-12-06T09:02:09.069" v="1974" actId="21"/>
          <ac:picMkLst>
            <pc:docMk/>
            <pc:sldMk cId="601494147" sldId="320"/>
            <ac:picMk id="4" creationId="{5B20C213-5EAA-6BF1-B487-D2429EFA6755}"/>
          </ac:picMkLst>
        </pc:picChg>
      </pc:sldChg>
      <pc:sldChg chg="addSp delSp modSp new mod">
        <pc:chgData name="明阳 阮" userId="a4dcf2889a22c6f9" providerId="LiveId" clId="{28B77DC3-1BDE-41AE-A96E-CA10BA68E48B}" dt="2023-12-06T09:09:24.837" v="2029" actId="21"/>
        <pc:sldMkLst>
          <pc:docMk/>
          <pc:sldMk cId="1657290482" sldId="321"/>
        </pc:sldMkLst>
        <pc:picChg chg="add del mod modCrop">
          <ac:chgData name="明阳 阮" userId="a4dcf2889a22c6f9" providerId="LiveId" clId="{28B77DC3-1BDE-41AE-A96E-CA10BA68E48B}" dt="2023-12-06T09:06:01.520" v="2005" actId="21"/>
          <ac:picMkLst>
            <pc:docMk/>
            <pc:sldMk cId="1657290482" sldId="321"/>
            <ac:picMk id="4" creationId="{E4C6F05B-E0E1-033D-7305-87BDB116A9E3}"/>
          </ac:picMkLst>
        </pc:picChg>
        <pc:picChg chg="add del mod modCrop">
          <ac:chgData name="明阳 阮" userId="a4dcf2889a22c6f9" providerId="LiveId" clId="{28B77DC3-1BDE-41AE-A96E-CA10BA68E48B}" dt="2023-12-06T09:06:01.520" v="2005" actId="21"/>
          <ac:picMkLst>
            <pc:docMk/>
            <pc:sldMk cId="1657290482" sldId="321"/>
            <ac:picMk id="6" creationId="{352A8EDB-9B55-DA84-14B8-F823076E1CB2}"/>
          </ac:picMkLst>
        </pc:picChg>
        <pc:picChg chg="add del mod modCrop">
          <ac:chgData name="明阳 阮" userId="a4dcf2889a22c6f9" providerId="LiveId" clId="{28B77DC3-1BDE-41AE-A96E-CA10BA68E48B}" dt="2023-12-06T09:07:48.669" v="2018" actId="21"/>
          <ac:picMkLst>
            <pc:docMk/>
            <pc:sldMk cId="1657290482" sldId="321"/>
            <ac:picMk id="8" creationId="{63DCB1C6-E489-68F2-AC86-4E59466885B2}"/>
          </ac:picMkLst>
        </pc:picChg>
        <pc:picChg chg="add del mod modCrop">
          <ac:chgData name="明阳 阮" userId="a4dcf2889a22c6f9" providerId="LiveId" clId="{28B77DC3-1BDE-41AE-A96E-CA10BA68E48B}" dt="2023-12-06T09:09:24.837" v="2029" actId="21"/>
          <ac:picMkLst>
            <pc:docMk/>
            <pc:sldMk cId="1657290482" sldId="321"/>
            <ac:picMk id="10" creationId="{DCCFB21C-6E0F-01C3-B1F2-A20364E3B0C1}"/>
          </ac:picMkLst>
        </pc:picChg>
      </pc:sldChg>
      <pc:sldChg chg="addSp delSp modSp new del mod">
        <pc:chgData name="明阳 阮" userId="a4dcf2889a22c6f9" providerId="LiveId" clId="{28B77DC3-1BDE-41AE-A96E-CA10BA68E48B}" dt="2023-12-06T11:08:53.802" v="4834" actId="680"/>
        <pc:sldMkLst>
          <pc:docMk/>
          <pc:sldMk cId="838784904" sldId="322"/>
        </pc:sldMkLst>
        <pc:spChg chg="add del">
          <ac:chgData name="明阳 阮" userId="a4dcf2889a22c6f9" providerId="LiveId" clId="{28B77DC3-1BDE-41AE-A96E-CA10BA68E48B}" dt="2023-12-06T11:05:35.113" v="4624" actId="22"/>
          <ac:spMkLst>
            <pc:docMk/>
            <pc:sldMk cId="838784904" sldId="322"/>
            <ac:spMk id="4" creationId="{FE8419CA-081C-914F-8838-C3CBEDDE807A}"/>
          </ac:spMkLst>
        </pc:spChg>
        <pc:spChg chg="add del mod">
          <ac:chgData name="明阳 阮" userId="a4dcf2889a22c6f9" providerId="LiveId" clId="{28B77DC3-1BDE-41AE-A96E-CA10BA68E48B}" dt="2023-12-06T11:08:53.204" v="4833"/>
          <ac:spMkLst>
            <pc:docMk/>
            <pc:sldMk cId="838784904" sldId="322"/>
            <ac:spMk id="10" creationId="{2B0522DB-62A6-B08C-49ED-A879FE49209F}"/>
          </ac:spMkLst>
        </pc:spChg>
        <pc:spChg chg="add del mod">
          <ac:chgData name="明阳 阮" userId="a4dcf2889a22c6f9" providerId="LiveId" clId="{28B77DC3-1BDE-41AE-A96E-CA10BA68E48B}" dt="2023-12-06T11:08:53.204" v="4833"/>
          <ac:spMkLst>
            <pc:docMk/>
            <pc:sldMk cId="838784904" sldId="322"/>
            <ac:spMk id="11" creationId="{F2BC8490-B596-7069-CF45-779D7DD41AC7}"/>
          </ac:spMkLst>
        </pc:spChg>
        <pc:spChg chg="add del mod">
          <ac:chgData name="明阳 阮" userId="a4dcf2889a22c6f9" providerId="LiveId" clId="{28B77DC3-1BDE-41AE-A96E-CA10BA68E48B}" dt="2023-12-06T11:08:53.204" v="4833"/>
          <ac:spMkLst>
            <pc:docMk/>
            <pc:sldMk cId="838784904" sldId="322"/>
            <ac:spMk id="12" creationId="{C06533E8-651F-D439-D4D1-F2BB0BFD2EFF}"/>
          </ac:spMkLst>
        </pc:spChg>
        <pc:spChg chg="add del mod">
          <ac:chgData name="明阳 阮" userId="a4dcf2889a22c6f9" providerId="LiveId" clId="{28B77DC3-1BDE-41AE-A96E-CA10BA68E48B}" dt="2023-12-06T11:08:53.204" v="4833"/>
          <ac:spMkLst>
            <pc:docMk/>
            <pc:sldMk cId="838784904" sldId="322"/>
            <ac:spMk id="13" creationId="{DCCAB9FE-3B25-1A9C-CFA4-0664F353A754}"/>
          </ac:spMkLst>
        </pc:spChg>
        <pc:spChg chg="add del mod">
          <ac:chgData name="明阳 阮" userId="a4dcf2889a22c6f9" providerId="LiveId" clId="{28B77DC3-1BDE-41AE-A96E-CA10BA68E48B}" dt="2023-12-06T11:08:53.204" v="4833"/>
          <ac:spMkLst>
            <pc:docMk/>
            <pc:sldMk cId="838784904" sldId="322"/>
            <ac:spMk id="14" creationId="{AEC803AB-A516-0D78-8829-B401C7516396}"/>
          </ac:spMkLst>
        </pc:spChg>
        <pc:spChg chg="add del mod">
          <ac:chgData name="明阳 阮" userId="a4dcf2889a22c6f9" providerId="LiveId" clId="{28B77DC3-1BDE-41AE-A96E-CA10BA68E48B}" dt="2023-12-06T11:08:53.204" v="4833"/>
          <ac:spMkLst>
            <pc:docMk/>
            <pc:sldMk cId="838784904" sldId="322"/>
            <ac:spMk id="15" creationId="{E60B3C67-0E9C-9CEE-6646-C24FEC660C5A}"/>
          </ac:spMkLst>
        </pc:spChg>
        <pc:spChg chg="add del mod">
          <ac:chgData name="明阳 阮" userId="a4dcf2889a22c6f9" providerId="LiveId" clId="{28B77DC3-1BDE-41AE-A96E-CA10BA68E48B}" dt="2023-12-06T11:08:48.140" v="4829"/>
          <ac:spMkLst>
            <pc:docMk/>
            <pc:sldMk cId="838784904" sldId="322"/>
            <ac:spMk id="16" creationId="{88B70D19-C0CC-562D-60A9-B461B25D26F1}"/>
          </ac:spMkLst>
        </pc:spChg>
        <pc:spChg chg="add del mod">
          <ac:chgData name="明阳 阮" userId="a4dcf2889a22c6f9" providerId="LiveId" clId="{28B77DC3-1BDE-41AE-A96E-CA10BA68E48B}" dt="2023-12-06T11:08:36.814" v="4826"/>
          <ac:spMkLst>
            <pc:docMk/>
            <pc:sldMk cId="838784904" sldId="322"/>
            <ac:spMk id="17" creationId="{0B21C3D7-298B-C34E-B69D-F6EFE21E2A14}"/>
          </ac:spMkLst>
        </pc:spChg>
        <pc:picChg chg="add del mod">
          <ac:chgData name="明阳 阮" userId="a4dcf2889a22c6f9" providerId="LiveId" clId="{28B77DC3-1BDE-41AE-A96E-CA10BA68E48B}" dt="2023-12-06T11:08:53.204" v="4833"/>
          <ac:picMkLst>
            <pc:docMk/>
            <pc:sldMk cId="838784904" sldId="322"/>
            <ac:picMk id="5" creationId="{199E1FC4-83DB-3FF1-8574-09191496C908}"/>
          </ac:picMkLst>
        </pc:picChg>
        <pc:picChg chg="add del mod">
          <ac:chgData name="明阳 阮" userId="a4dcf2889a22c6f9" providerId="LiveId" clId="{28B77DC3-1BDE-41AE-A96E-CA10BA68E48B}" dt="2023-12-06T11:08:53.204" v="4833"/>
          <ac:picMkLst>
            <pc:docMk/>
            <pc:sldMk cId="838784904" sldId="322"/>
            <ac:picMk id="6" creationId="{6A39FDC7-C500-D09E-7F4E-35A30A826902}"/>
          </ac:picMkLst>
        </pc:picChg>
        <pc:picChg chg="add del mod">
          <ac:chgData name="明阳 阮" userId="a4dcf2889a22c6f9" providerId="LiveId" clId="{28B77DC3-1BDE-41AE-A96E-CA10BA68E48B}" dt="2023-12-06T11:08:53.204" v="4833"/>
          <ac:picMkLst>
            <pc:docMk/>
            <pc:sldMk cId="838784904" sldId="322"/>
            <ac:picMk id="7" creationId="{7CE50ABE-CB53-879C-2E77-8375410AD61B}"/>
          </ac:picMkLst>
        </pc:picChg>
        <pc:picChg chg="add del mod">
          <ac:chgData name="明阳 阮" userId="a4dcf2889a22c6f9" providerId="LiveId" clId="{28B77DC3-1BDE-41AE-A96E-CA10BA68E48B}" dt="2023-12-06T11:08:53.204" v="4833"/>
          <ac:picMkLst>
            <pc:docMk/>
            <pc:sldMk cId="838784904" sldId="322"/>
            <ac:picMk id="8" creationId="{1C7960A7-7403-6F03-12D7-79168EED05D2}"/>
          </ac:picMkLst>
        </pc:picChg>
        <pc:picChg chg="add del mod">
          <ac:chgData name="明阳 阮" userId="a4dcf2889a22c6f9" providerId="LiveId" clId="{28B77DC3-1BDE-41AE-A96E-CA10BA68E48B}" dt="2023-12-06T11:08:53.204" v="4833"/>
          <ac:picMkLst>
            <pc:docMk/>
            <pc:sldMk cId="838784904" sldId="322"/>
            <ac:picMk id="9" creationId="{D341608B-C3F5-7C26-4753-2BE19151916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05227-18F9-4A03-8D8F-BE85A99B86E1}" type="datetimeFigureOut">
              <a:rPr kumimoji="1" lang="ja-JP" altLang="en-US" smtClean="0"/>
              <a:t>2023/12/6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53F4F-F1BD-4470-81BD-E5FB23E58338}" type="slidenum">
              <a:rPr kumimoji="1" lang="ja-JP" altLang="en-US" smtClean="0"/>
              <a:t>‹#›</a:t>
            </a:fld>
            <a:endParaRPr kumimoji="1" lang="ja-JP" altLang="en-US"/>
          </a:p>
        </p:txBody>
      </p:sp>
    </p:spTree>
    <p:extLst>
      <p:ext uri="{BB962C8B-B14F-4D97-AF65-F5344CB8AC3E}">
        <p14:creationId xmlns:p14="http://schemas.microsoft.com/office/powerpoint/2010/main" val="28531555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横浜市立大学、立川研究室のゲンメイヨウです。</a:t>
            </a:r>
          </a:p>
          <a:p>
            <a:r>
              <a:rPr lang="ja-JP" altLang="en-US" dirty="0"/>
              <a:t>本日はこのようなタイトルで発表いたします。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1</a:t>
            </a:fld>
            <a:endParaRPr kumimoji="1" lang="ja-JP" altLang="en-US"/>
          </a:p>
        </p:txBody>
      </p:sp>
    </p:spTree>
    <p:extLst>
      <p:ext uri="{BB962C8B-B14F-4D97-AF65-F5344CB8AC3E}">
        <p14:creationId xmlns:p14="http://schemas.microsoft.com/office/powerpoint/2010/main" val="1411605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まず、研究背景です。</a:t>
            </a:r>
          </a:p>
          <a:p>
            <a:r>
              <a:rPr lang="ja-JP" altLang="en-US" dirty="0"/>
              <a:t>原子番号１番の水素原子には、同位体として質量が２倍の重水素原子が存在します。</a:t>
            </a:r>
          </a:p>
          <a:p>
            <a:r>
              <a:rPr lang="ja-JP" altLang="en-US" dirty="0"/>
              <a:t>宇宙空間では</a:t>
            </a:r>
            <a:r>
              <a:rPr lang="en-US" altLang="ja-JP" dirty="0"/>
              <a:t>D</a:t>
            </a:r>
            <a:r>
              <a:rPr lang="ja-JP" altLang="en-US" dirty="0"/>
              <a:t>原子より、</a:t>
            </a:r>
            <a:r>
              <a:rPr lang="en-US" altLang="ja-JP" dirty="0"/>
              <a:t>H</a:t>
            </a:r>
            <a:r>
              <a:rPr lang="ja-JP" altLang="en-US" dirty="0"/>
              <a:t>原子が圧倒的に多く存在していることが知られています。</a:t>
            </a:r>
          </a:p>
          <a:p>
            <a:r>
              <a:rPr lang="ja-JP" altLang="en-US" dirty="0"/>
              <a:t>具体的には、</a:t>
            </a:r>
            <a:r>
              <a:rPr lang="en-US" altLang="ja-JP" dirty="0"/>
              <a:t>D</a:t>
            </a:r>
            <a:r>
              <a:rPr lang="ja-JP" altLang="en-US" dirty="0"/>
              <a:t>原子と</a:t>
            </a:r>
            <a:r>
              <a:rPr lang="en-US" altLang="ja-JP" dirty="0"/>
              <a:t>H</a:t>
            </a:r>
            <a:r>
              <a:rPr lang="ja-JP" altLang="en-US" dirty="0"/>
              <a:t>原子の比率は、十のマイナス五乗になっています。</a:t>
            </a:r>
          </a:p>
          <a:p>
            <a:r>
              <a:rPr lang="ja-JP" altLang="en-US" dirty="0"/>
              <a:t>ところが、宇宙空間にある領域において、分子内の</a:t>
            </a:r>
            <a:r>
              <a:rPr lang="en-US" altLang="ja-JP" dirty="0"/>
              <a:t>D</a:t>
            </a:r>
            <a:r>
              <a:rPr lang="ja-JP" altLang="en-US" dirty="0"/>
              <a:t>原子の比率が高まっているものがあります。</a:t>
            </a:r>
          </a:p>
          <a:p>
            <a:r>
              <a:rPr lang="ja-JP" altLang="en-US" dirty="0"/>
              <a:t>それは星間分子雲と呼ばれる領域です。</a:t>
            </a:r>
          </a:p>
          <a:p>
            <a:r>
              <a:rPr lang="ja-JP" altLang="en-US" dirty="0"/>
              <a:t>分子雲においては、いくつかの化合物で、</a:t>
            </a:r>
            <a:r>
              <a:rPr lang="en-US" altLang="ja-JP" dirty="0"/>
              <a:t>D</a:t>
            </a:r>
            <a:r>
              <a:rPr lang="ja-JP" altLang="en-US" dirty="0"/>
              <a:t>原子を含む化合物と</a:t>
            </a:r>
            <a:r>
              <a:rPr lang="en-US" altLang="ja-JP" dirty="0"/>
              <a:t>H</a:t>
            </a:r>
            <a:r>
              <a:rPr lang="ja-JP" altLang="en-US" dirty="0"/>
              <a:t>原子のみを含んでいる化合物の比率が高まることが知られています。</a:t>
            </a:r>
          </a:p>
          <a:p>
            <a:r>
              <a:rPr lang="ja-JP" altLang="en-US" dirty="0"/>
              <a:t>例えば、</a:t>
            </a:r>
            <a:r>
              <a:rPr lang="en-US" altLang="ja-JP" dirty="0"/>
              <a:t>D</a:t>
            </a:r>
            <a:r>
              <a:rPr lang="ja-JP" altLang="en-US" dirty="0"/>
              <a:t>原子を含むメタノールと、</a:t>
            </a:r>
            <a:r>
              <a:rPr lang="en-US" altLang="ja-JP" dirty="0"/>
              <a:t>H</a:t>
            </a:r>
            <a:r>
              <a:rPr lang="ja-JP" altLang="en-US" dirty="0"/>
              <a:t>原子だけを含むメタノールの比は、十のマイナス一乗です。</a:t>
            </a:r>
          </a:p>
          <a:p>
            <a:r>
              <a:rPr lang="ja-JP" altLang="en-US" dirty="0"/>
              <a:t>すなわち、宇宙空間における</a:t>
            </a:r>
            <a:r>
              <a:rPr lang="en-US" altLang="ja-JP" dirty="0"/>
              <a:t>D</a:t>
            </a:r>
            <a:r>
              <a:rPr lang="ja-JP" altLang="en-US" dirty="0"/>
              <a:t>原子と</a:t>
            </a:r>
            <a:r>
              <a:rPr lang="en-US" altLang="ja-JP" dirty="0"/>
              <a:t>H</a:t>
            </a:r>
            <a:r>
              <a:rPr lang="ja-JP" altLang="en-US" dirty="0"/>
              <a:t>原子の比率の</a:t>
            </a:r>
            <a:r>
              <a:rPr lang="en-US" altLang="ja-JP" dirty="0"/>
              <a:t>10</a:t>
            </a:r>
            <a:r>
              <a:rPr lang="ja-JP" altLang="en-US" dirty="0"/>
              <a:t>のマイナス</a:t>
            </a:r>
            <a:r>
              <a:rPr lang="en-US" altLang="ja-JP" dirty="0"/>
              <a:t>5</a:t>
            </a:r>
            <a:r>
              <a:rPr lang="ja-JP" altLang="en-US" dirty="0"/>
              <a:t>乗と比べて、分子における比率は一万倍ぐらい大きくなっています。</a:t>
            </a:r>
          </a:p>
          <a:p>
            <a:r>
              <a:rPr lang="ja-JP" altLang="en-US" dirty="0"/>
              <a:t>このような現象は重水素濃縮と呼ばれています。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2</a:t>
            </a:fld>
            <a:endParaRPr kumimoji="1" lang="ja-JP" altLang="en-US"/>
          </a:p>
        </p:txBody>
      </p:sp>
    </p:spTree>
    <p:extLst>
      <p:ext uri="{BB962C8B-B14F-4D97-AF65-F5344CB8AC3E}">
        <p14:creationId xmlns:p14="http://schemas.microsoft.com/office/powerpoint/2010/main" val="1150590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まず、研究背景です。</a:t>
            </a:r>
          </a:p>
          <a:p>
            <a:r>
              <a:rPr lang="ja-JP" altLang="en-US" dirty="0"/>
              <a:t>原子番号１番の水素原子には、同位体として質量が２倍の重水素原子が存在します。</a:t>
            </a:r>
          </a:p>
          <a:p>
            <a:r>
              <a:rPr lang="ja-JP" altLang="en-US" dirty="0"/>
              <a:t>宇宙空間では</a:t>
            </a:r>
            <a:r>
              <a:rPr lang="en-US" altLang="ja-JP" dirty="0"/>
              <a:t>D</a:t>
            </a:r>
            <a:r>
              <a:rPr lang="ja-JP" altLang="en-US" dirty="0"/>
              <a:t>原子より、</a:t>
            </a:r>
            <a:r>
              <a:rPr lang="en-US" altLang="ja-JP" dirty="0"/>
              <a:t>H</a:t>
            </a:r>
            <a:r>
              <a:rPr lang="ja-JP" altLang="en-US" dirty="0"/>
              <a:t>原子が圧倒的に多く存在していることが知られています。</a:t>
            </a:r>
          </a:p>
          <a:p>
            <a:r>
              <a:rPr lang="ja-JP" altLang="en-US" dirty="0"/>
              <a:t>具体的には、</a:t>
            </a:r>
            <a:r>
              <a:rPr lang="en-US" altLang="ja-JP" dirty="0"/>
              <a:t>D</a:t>
            </a:r>
            <a:r>
              <a:rPr lang="ja-JP" altLang="en-US" dirty="0"/>
              <a:t>原子と</a:t>
            </a:r>
            <a:r>
              <a:rPr lang="en-US" altLang="ja-JP" dirty="0"/>
              <a:t>H</a:t>
            </a:r>
            <a:r>
              <a:rPr lang="ja-JP" altLang="en-US" dirty="0"/>
              <a:t>原子の比率は、十のマイナス五乗になっています。</a:t>
            </a:r>
          </a:p>
          <a:p>
            <a:r>
              <a:rPr lang="ja-JP" altLang="en-US" dirty="0"/>
              <a:t>ところが、宇宙空間にある領域において、分子内の</a:t>
            </a:r>
            <a:r>
              <a:rPr lang="en-US" altLang="ja-JP" dirty="0"/>
              <a:t>D</a:t>
            </a:r>
            <a:r>
              <a:rPr lang="ja-JP" altLang="en-US" dirty="0"/>
              <a:t>原子の比率が高まっているものがあります。</a:t>
            </a:r>
          </a:p>
          <a:p>
            <a:r>
              <a:rPr lang="ja-JP" altLang="en-US" dirty="0"/>
              <a:t>それは星間分子雲と呼ばれる領域です。</a:t>
            </a:r>
          </a:p>
          <a:p>
            <a:r>
              <a:rPr lang="ja-JP" altLang="en-US" dirty="0"/>
              <a:t>分子雲においては、いくつかの化合物で、</a:t>
            </a:r>
            <a:r>
              <a:rPr lang="en-US" altLang="ja-JP" dirty="0"/>
              <a:t>D</a:t>
            </a:r>
            <a:r>
              <a:rPr lang="ja-JP" altLang="en-US" dirty="0"/>
              <a:t>原子を含む化合物と</a:t>
            </a:r>
            <a:r>
              <a:rPr lang="en-US" altLang="ja-JP" dirty="0"/>
              <a:t>H</a:t>
            </a:r>
            <a:r>
              <a:rPr lang="ja-JP" altLang="en-US" dirty="0"/>
              <a:t>原子のみを含んでいる化合物の比率が高まることが知られています。</a:t>
            </a:r>
          </a:p>
          <a:p>
            <a:r>
              <a:rPr lang="ja-JP" altLang="en-US" dirty="0"/>
              <a:t>例えば、</a:t>
            </a:r>
            <a:r>
              <a:rPr lang="en-US" altLang="ja-JP" dirty="0"/>
              <a:t>D</a:t>
            </a:r>
            <a:r>
              <a:rPr lang="ja-JP" altLang="en-US" dirty="0"/>
              <a:t>原子を含むメタノールと、</a:t>
            </a:r>
            <a:r>
              <a:rPr lang="en-US" altLang="ja-JP" dirty="0"/>
              <a:t>H</a:t>
            </a:r>
            <a:r>
              <a:rPr lang="ja-JP" altLang="en-US" dirty="0"/>
              <a:t>原子だけを含むメタノールの比は、十のマイナス一乗です。</a:t>
            </a:r>
          </a:p>
          <a:p>
            <a:r>
              <a:rPr lang="ja-JP" altLang="en-US" dirty="0"/>
              <a:t>すなわち、宇宙空間における</a:t>
            </a:r>
            <a:r>
              <a:rPr lang="en-US" altLang="ja-JP" dirty="0"/>
              <a:t>D</a:t>
            </a:r>
            <a:r>
              <a:rPr lang="ja-JP" altLang="en-US" dirty="0"/>
              <a:t>原子と</a:t>
            </a:r>
            <a:r>
              <a:rPr lang="en-US" altLang="ja-JP" dirty="0"/>
              <a:t>H</a:t>
            </a:r>
            <a:r>
              <a:rPr lang="ja-JP" altLang="en-US" dirty="0"/>
              <a:t>原子の比率の</a:t>
            </a:r>
            <a:r>
              <a:rPr lang="en-US" altLang="ja-JP" dirty="0"/>
              <a:t>10</a:t>
            </a:r>
            <a:r>
              <a:rPr lang="ja-JP" altLang="en-US" dirty="0"/>
              <a:t>のマイナス</a:t>
            </a:r>
            <a:r>
              <a:rPr lang="en-US" altLang="ja-JP" dirty="0"/>
              <a:t>5</a:t>
            </a:r>
            <a:r>
              <a:rPr lang="ja-JP" altLang="en-US" dirty="0"/>
              <a:t>乗と比べて、分子における比率は一万倍ぐらい大きくなっています。</a:t>
            </a:r>
          </a:p>
          <a:p>
            <a:r>
              <a:rPr lang="ja-JP" altLang="en-US" dirty="0"/>
              <a:t>このような現象は重水素濃縮と呼ばれています。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3</a:t>
            </a:fld>
            <a:endParaRPr kumimoji="1" lang="ja-JP" altLang="en-US"/>
          </a:p>
        </p:txBody>
      </p:sp>
    </p:spTree>
    <p:extLst>
      <p:ext uri="{BB962C8B-B14F-4D97-AF65-F5344CB8AC3E}">
        <p14:creationId xmlns:p14="http://schemas.microsoft.com/office/powerpoint/2010/main" val="2325326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分子雲でのメタノール分子での生成過程を説明しまします。</a:t>
            </a:r>
            <a:endParaRPr lang="en-US" altLang="ja-JP" dirty="0"/>
          </a:p>
          <a:p>
            <a:r>
              <a:rPr lang="ja-JP" altLang="en-US" dirty="0"/>
              <a:t>先程述べた分子雲の特徴としては、「氷微粒子」が存在していることです。</a:t>
            </a:r>
          </a:p>
          <a:p>
            <a:r>
              <a:rPr lang="ja-JP" altLang="en-US" dirty="0"/>
              <a:t>メタノールは氷微粒子表面において</a:t>
            </a:r>
            <a:r>
              <a:rPr lang="en-US" altLang="ja-JP" dirty="0"/>
              <a:t>CO</a:t>
            </a:r>
            <a:r>
              <a:rPr lang="ja-JP" altLang="en-US" dirty="0"/>
              <a:t>分子と</a:t>
            </a:r>
            <a:r>
              <a:rPr lang="en-US" altLang="ja-JP" dirty="0"/>
              <a:t>H</a:t>
            </a:r>
            <a:r>
              <a:rPr lang="ja-JP" altLang="en-US" dirty="0"/>
              <a:t>（</a:t>
            </a:r>
            <a:r>
              <a:rPr lang="en-US" altLang="ja-JP" dirty="0"/>
              <a:t>D</a:t>
            </a:r>
            <a:r>
              <a:rPr lang="ja-JP" altLang="en-US" dirty="0"/>
              <a:t>）原子が次々と反応することで生成します。</a:t>
            </a:r>
          </a:p>
          <a:p>
            <a:r>
              <a:rPr lang="ja-JP" altLang="en-US" dirty="0"/>
              <a:t>しかしながら、この生成経路における重水素濃縮の機構（メカニズム）は十分に解明されておりません。</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4</a:t>
            </a:fld>
            <a:endParaRPr kumimoji="1" lang="ja-JP" altLang="en-US"/>
          </a:p>
        </p:txBody>
      </p:sp>
    </p:spTree>
    <p:extLst>
      <p:ext uri="{BB962C8B-B14F-4D97-AF65-F5344CB8AC3E}">
        <p14:creationId xmlns:p14="http://schemas.microsoft.com/office/powerpoint/2010/main" val="800795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そこで本研究では、「微粒子氷表面」での「</a:t>
            </a:r>
            <a:r>
              <a:rPr lang="en-US" altLang="ja-JP" dirty="0"/>
              <a:t>CO</a:t>
            </a:r>
            <a:r>
              <a:rPr lang="ja-JP" altLang="en-US" dirty="0"/>
              <a:t>分子と</a:t>
            </a:r>
            <a:r>
              <a:rPr lang="en-US" altLang="ja-JP" dirty="0"/>
              <a:t>H</a:t>
            </a:r>
            <a:r>
              <a:rPr lang="ja-JP" altLang="en-US" dirty="0"/>
              <a:t>原子・</a:t>
            </a:r>
            <a:r>
              <a:rPr lang="en-US" altLang="ja-JP" dirty="0"/>
              <a:t>D</a:t>
            </a:r>
            <a:r>
              <a:rPr lang="ja-JP" altLang="en-US" dirty="0"/>
              <a:t>原子」との反応を計算し、メタノール分子における重水素濃縮メカニズムの解明を目的とします。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5</a:t>
            </a:fld>
            <a:endParaRPr kumimoji="1" lang="ja-JP" altLang="en-US"/>
          </a:p>
        </p:txBody>
      </p:sp>
    </p:spTree>
    <p:extLst>
      <p:ext uri="{BB962C8B-B14F-4D97-AF65-F5344CB8AC3E}">
        <p14:creationId xmlns:p14="http://schemas.microsoft.com/office/powerpoint/2010/main" val="335341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さいてきな汎関数と基底関数の組み合わせをみいだすため </a:t>
            </a:r>
            <a:r>
              <a:rPr lang="en-US" altLang="ja-JP" dirty="0"/>
              <a:t>CO</a:t>
            </a:r>
            <a:r>
              <a:rPr lang="ja-JP" altLang="en-US" dirty="0"/>
              <a:t>分子と</a:t>
            </a:r>
            <a:r>
              <a:rPr lang="en-US" altLang="ja-JP" dirty="0"/>
              <a:t>H</a:t>
            </a:r>
            <a:r>
              <a:rPr lang="ja-JP" altLang="en-US" dirty="0"/>
              <a:t>との反応過程をいろんな組み合わせで反応エネルギー、遷移状態エネルギー、生成物エネルギーの計算をおこなった そこから、活性化エネルギーと生成エネルギーを求めて比較しました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6</a:t>
            </a:fld>
            <a:endParaRPr kumimoji="1" lang="ja-JP" altLang="en-US"/>
          </a:p>
        </p:txBody>
      </p:sp>
    </p:spTree>
    <p:extLst>
      <p:ext uri="{BB962C8B-B14F-4D97-AF65-F5344CB8AC3E}">
        <p14:creationId xmlns:p14="http://schemas.microsoft.com/office/powerpoint/2010/main" val="3232682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ωB97XD/6-311++G (</a:t>
            </a:r>
            <a:r>
              <a:rPr lang="en-US" altLang="ja-JP" dirty="0" err="1"/>
              <a:t>d,p</a:t>
            </a:r>
            <a:r>
              <a:rPr lang="en-US" altLang="ja-JP" dirty="0"/>
              <a:t>)</a:t>
            </a:r>
            <a:r>
              <a:rPr lang="ja-JP" altLang="en-US" dirty="0"/>
              <a:t>の組み合わせが系に適している</a:t>
            </a:r>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7</a:t>
            </a:fld>
            <a:endParaRPr kumimoji="1" lang="ja-JP" altLang="en-US"/>
          </a:p>
        </p:txBody>
      </p:sp>
    </p:spTree>
    <p:extLst>
      <p:ext uri="{BB962C8B-B14F-4D97-AF65-F5344CB8AC3E}">
        <p14:creationId xmlns:p14="http://schemas.microsoft.com/office/powerpoint/2010/main" val="1592201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しかしながら、通常の量子化学計算手法では</a:t>
            </a:r>
            <a:r>
              <a:rPr lang="en-US" altLang="ja-JP" dirty="0"/>
              <a:t>H</a:t>
            </a:r>
            <a:r>
              <a:rPr lang="ja-JP" altLang="en-US" dirty="0"/>
              <a:t>原子と</a:t>
            </a:r>
            <a:r>
              <a:rPr lang="en-US" altLang="ja-JP" dirty="0"/>
              <a:t>D</a:t>
            </a:r>
            <a:r>
              <a:rPr lang="ja-JP" altLang="en-US" dirty="0"/>
              <a:t>原子の量子効果を直接区別することはできません。</a:t>
            </a:r>
          </a:p>
          <a:p>
            <a:r>
              <a:rPr lang="ja-JP" altLang="en-US" dirty="0"/>
              <a:t>そこで</a:t>
            </a:r>
            <a:r>
              <a:rPr lang="en-US" altLang="ja-JP" dirty="0"/>
              <a:t>H</a:t>
            </a:r>
            <a:r>
              <a:rPr lang="ja-JP" altLang="en-US" dirty="0"/>
              <a:t>原子と</a:t>
            </a:r>
            <a:r>
              <a:rPr lang="en-US" altLang="ja-JP" dirty="0"/>
              <a:t>D</a:t>
            </a:r>
            <a:r>
              <a:rPr lang="ja-JP" altLang="en-US" dirty="0"/>
              <a:t>原子の量子効果の違いを調べるために</a:t>
            </a:r>
            <a:r>
              <a:rPr lang="en-US" altLang="ja-JP" dirty="0"/>
              <a:t>MCDFT</a:t>
            </a:r>
            <a:r>
              <a:rPr lang="ja-JP" altLang="en-US" dirty="0"/>
              <a:t>法を用いた計算を実施します。</a:t>
            </a:r>
          </a:p>
          <a:p>
            <a:r>
              <a:rPr lang="ja-JP" altLang="en-US" dirty="0"/>
              <a:t>また氷表面でのそれぞれの反応を調べたいため、局在化基底と平面波基底を同時に扱える、</a:t>
            </a:r>
            <a:r>
              <a:rPr lang="en-US" altLang="ja-JP" dirty="0"/>
              <a:t>CPLB</a:t>
            </a:r>
            <a:r>
              <a:rPr lang="ja-JP" altLang="en-US" dirty="0"/>
              <a:t>法を用いた計算を実施します。</a:t>
            </a:r>
          </a:p>
          <a:p>
            <a:r>
              <a:rPr lang="ja-JP" altLang="en-US" dirty="0"/>
              <a:t>以上により、メタノール分子の生成過程における重水素濃縮機構を解明していきます。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9</a:t>
            </a:fld>
            <a:endParaRPr kumimoji="1" lang="ja-JP" altLang="en-US"/>
          </a:p>
        </p:txBody>
      </p:sp>
    </p:spTree>
    <p:extLst>
      <p:ext uri="{BB962C8B-B14F-4D97-AF65-F5344CB8AC3E}">
        <p14:creationId xmlns:p14="http://schemas.microsoft.com/office/powerpoint/2010/main" val="25094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765B0-4068-FD97-0725-DEACEC27189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F864BDF-9E60-5D90-2DB7-C7A1718E9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2406527-6555-28DF-9E47-654759BC1EDF}"/>
              </a:ext>
            </a:extLst>
          </p:cNvPr>
          <p:cNvSpPr>
            <a:spLocks noGrp="1"/>
          </p:cNvSpPr>
          <p:nvPr>
            <p:ph type="dt" sz="half" idx="10"/>
          </p:nvPr>
        </p:nvSpPr>
        <p:spPr/>
        <p:txBody>
          <a:bodyPr/>
          <a:lstStyle/>
          <a:p>
            <a:fld id="{BBBA39A5-3755-40EF-A9A6-85674BD00511}"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8475AE43-FFC5-065C-F8BF-83782F1F02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CB61BA-E2BD-ABE7-36BD-8FF956AD2E56}"/>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1058936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9D3E2-63C4-541B-10E3-4929AFACE84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599221-883D-C161-F91C-D1BBA0940F1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9A1F78-E54A-6A26-32D9-D0787A6C0CC6}"/>
              </a:ext>
            </a:extLst>
          </p:cNvPr>
          <p:cNvSpPr>
            <a:spLocks noGrp="1"/>
          </p:cNvSpPr>
          <p:nvPr>
            <p:ph type="dt" sz="half" idx="10"/>
          </p:nvPr>
        </p:nvSpPr>
        <p:spPr/>
        <p:txBody>
          <a:bodyPr/>
          <a:lstStyle/>
          <a:p>
            <a:fld id="{54206A17-77D1-43B4-80A0-312EE7C91B7B}"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4FD53886-D552-9298-E22F-2468303E7E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002A8F-B18D-4F0C-3E10-C0C7157968AD}"/>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222408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B7805D4-15EC-C378-F37B-A50990077B3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81A6E8-6BE3-5D36-4821-683BE45AC22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A22E81-E95F-A400-8CCE-FE4269596A2D}"/>
              </a:ext>
            </a:extLst>
          </p:cNvPr>
          <p:cNvSpPr>
            <a:spLocks noGrp="1"/>
          </p:cNvSpPr>
          <p:nvPr>
            <p:ph type="dt" sz="half" idx="10"/>
          </p:nvPr>
        </p:nvSpPr>
        <p:spPr/>
        <p:txBody>
          <a:bodyPr/>
          <a:lstStyle/>
          <a:p>
            <a:fld id="{AE8072AD-7F33-4B79-AD1C-D4CD740B887A}"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BE3227E0-1D9A-92D3-0CC5-412EFC25C7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8506A0-79A4-0E29-7DC6-B11234A029D0}"/>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260920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57964-CDD6-26B9-CC22-37557A88CBA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09E349-9CA9-8EDD-D04A-A55D07EA46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A799B2-83E8-68EA-858F-4B9ADE518273}"/>
              </a:ext>
            </a:extLst>
          </p:cNvPr>
          <p:cNvSpPr>
            <a:spLocks noGrp="1"/>
          </p:cNvSpPr>
          <p:nvPr>
            <p:ph type="dt" sz="half" idx="10"/>
          </p:nvPr>
        </p:nvSpPr>
        <p:spPr/>
        <p:txBody>
          <a:bodyPr/>
          <a:lstStyle/>
          <a:p>
            <a:fld id="{995A2788-C965-4BA0-9745-64E991875797}"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A62A6C53-96A2-D699-E711-C64B40869E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C30937-A306-9CD0-ADD6-320E2CF516E8}"/>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455769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8B8A7D-0029-BEE6-E4D4-F919EA5F5BD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D3DD17-EE29-1CA5-5CAB-E0F63E6CD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F17D3D0-7B14-1F20-77E3-F1BB4A28A586}"/>
              </a:ext>
            </a:extLst>
          </p:cNvPr>
          <p:cNvSpPr>
            <a:spLocks noGrp="1"/>
          </p:cNvSpPr>
          <p:nvPr>
            <p:ph type="dt" sz="half" idx="10"/>
          </p:nvPr>
        </p:nvSpPr>
        <p:spPr/>
        <p:txBody>
          <a:bodyPr/>
          <a:lstStyle/>
          <a:p>
            <a:fld id="{EA99477E-E081-49BE-B839-DD05AADD248D}"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0E111AF8-48C8-CB9F-01D3-048DA2C40F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336BDE-D2D1-A27A-00FC-66E8FD223DE4}"/>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145106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2C5A0-4FEB-1EC2-7E16-0F211CE3C6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4ADA05-0DF9-9554-1F0B-811A88249E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F97411D-19EA-3B57-03AC-CEEECEBC37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4E75EF6-0B81-A219-7697-D5BB7D36933A}"/>
              </a:ext>
            </a:extLst>
          </p:cNvPr>
          <p:cNvSpPr>
            <a:spLocks noGrp="1"/>
          </p:cNvSpPr>
          <p:nvPr>
            <p:ph type="dt" sz="half" idx="10"/>
          </p:nvPr>
        </p:nvSpPr>
        <p:spPr/>
        <p:txBody>
          <a:bodyPr/>
          <a:lstStyle/>
          <a:p>
            <a:fld id="{9BE9269C-40B1-4456-9550-F0D0DAF34DF7}" type="datetime1">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9ADA0B9A-79EE-12E5-4FD4-A76A3FC776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5C21CE-2A6B-9737-2E0E-2963C3CA4D03}"/>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780569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52BD1-FFC7-AEA9-07A4-F7170AF7742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38050-36CD-F317-946C-9C4C480D2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F96429-F165-3CED-D785-4B354CAC882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F0C8C93-D49F-BC43-2BD9-62FD8F874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26FE0EF-C617-8871-87BE-2D814E7E24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E94668D-BF32-A295-A76C-00A388BF97AD}"/>
              </a:ext>
            </a:extLst>
          </p:cNvPr>
          <p:cNvSpPr>
            <a:spLocks noGrp="1"/>
          </p:cNvSpPr>
          <p:nvPr>
            <p:ph type="dt" sz="half" idx="10"/>
          </p:nvPr>
        </p:nvSpPr>
        <p:spPr/>
        <p:txBody>
          <a:bodyPr/>
          <a:lstStyle/>
          <a:p>
            <a:fld id="{89F6D755-027F-41C4-B80E-70E5EFEE28C7}" type="datetime1">
              <a:rPr kumimoji="1" lang="ja-JP" altLang="en-US" smtClean="0"/>
              <a:t>2023/12/6</a:t>
            </a:fld>
            <a:endParaRPr kumimoji="1" lang="ja-JP" altLang="en-US"/>
          </a:p>
        </p:txBody>
      </p:sp>
      <p:sp>
        <p:nvSpPr>
          <p:cNvPr id="8" name="フッター プレースホルダー 7">
            <a:extLst>
              <a:ext uri="{FF2B5EF4-FFF2-40B4-BE49-F238E27FC236}">
                <a16:creationId xmlns:a16="http://schemas.microsoft.com/office/drawing/2014/main" id="{ED0630D0-68EE-7879-0C4F-FCB52401FE9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55066B5-F4E4-8D29-751E-74811864DED5}"/>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179394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E4494-79ED-D127-42F4-68583B4854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3FEBC31-2045-D5D6-4352-228FC3A311AB}"/>
              </a:ext>
            </a:extLst>
          </p:cNvPr>
          <p:cNvSpPr>
            <a:spLocks noGrp="1"/>
          </p:cNvSpPr>
          <p:nvPr>
            <p:ph type="dt" sz="half" idx="10"/>
          </p:nvPr>
        </p:nvSpPr>
        <p:spPr/>
        <p:txBody>
          <a:bodyPr/>
          <a:lstStyle/>
          <a:p>
            <a:fld id="{89F95BE3-6D05-409E-9DF0-438CFBBA9E55}" type="datetime1">
              <a:rPr kumimoji="1" lang="ja-JP" altLang="en-US" smtClean="0"/>
              <a:t>2023/12/6</a:t>
            </a:fld>
            <a:endParaRPr kumimoji="1" lang="ja-JP" altLang="en-US"/>
          </a:p>
        </p:txBody>
      </p:sp>
      <p:sp>
        <p:nvSpPr>
          <p:cNvPr id="4" name="フッター プレースホルダー 3">
            <a:extLst>
              <a:ext uri="{FF2B5EF4-FFF2-40B4-BE49-F238E27FC236}">
                <a16:creationId xmlns:a16="http://schemas.microsoft.com/office/drawing/2014/main" id="{4C7F386B-8136-ADFF-7EA6-54996BAA96C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2C731C2-92FD-7D8E-58E9-2898831A69BB}"/>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97282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E18F6E0-EF49-EF62-35B3-3278138DB59E}"/>
              </a:ext>
            </a:extLst>
          </p:cNvPr>
          <p:cNvSpPr>
            <a:spLocks noGrp="1"/>
          </p:cNvSpPr>
          <p:nvPr>
            <p:ph type="dt" sz="half" idx="10"/>
          </p:nvPr>
        </p:nvSpPr>
        <p:spPr/>
        <p:txBody>
          <a:bodyPr/>
          <a:lstStyle/>
          <a:p>
            <a:fld id="{8B25E6AD-DFF4-4C26-B75B-70B1969C8DA9}" type="datetime1">
              <a:rPr kumimoji="1" lang="ja-JP" altLang="en-US" smtClean="0"/>
              <a:t>2023/12/6</a:t>
            </a:fld>
            <a:endParaRPr kumimoji="1" lang="ja-JP" altLang="en-US"/>
          </a:p>
        </p:txBody>
      </p:sp>
      <p:sp>
        <p:nvSpPr>
          <p:cNvPr id="3" name="フッター プレースホルダー 2">
            <a:extLst>
              <a:ext uri="{FF2B5EF4-FFF2-40B4-BE49-F238E27FC236}">
                <a16:creationId xmlns:a16="http://schemas.microsoft.com/office/drawing/2014/main" id="{9F2BF93E-0837-9D3A-5905-E9F62EDB9C5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23E431-9E4E-BC04-E9F4-28518D3811C4}"/>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206770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F8D193-7085-6EA3-2CAA-DC3DE55BFDE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302F201-8122-DA9E-A608-F942187FD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EC9C00F-8777-80E8-9E7C-21B43F059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2A379EA-4262-32DD-0ADF-6FF2254B3E26}"/>
              </a:ext>
            </a:extLst>
          </p:cNvPr>
          <p:cNvSpPr>
            <a:spLocks noGrp="1"/>
          </p:cNvSpPr>
          <p:nvPr>
            <p:ph type="dt" sz="half" idx="10"/>
          </p:nvPr>
        </p:nvSpPr>
        <p:spPr/>
        <p:txBody>
          <a:bodyPr/>
          <a:lstStyle/>
          <a:p>
            <a:fld id="{07334392-BAC9-4A1C-BE7E-0EF1DDBB8D26}" type="datetime1">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9294CEF7-1018-EEDA-8C7C-DE5DBAABAE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73CE6A-87CF-5B18-A2E3-70A0B06FB215}"/>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427555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02DA7A-4F7E-6DE2-38B4-5766EAF8660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9192EDA-405D-7A3D-B1BE-F3BE883CF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7B9BF3D-C54C-EB3E-7F6D-EF576E9A3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62EB38-5744-3766-A466-BFC1C3A7EEA5}"/>
              </a:ext>
            </a:extLst>
          </p:cNvPr>
          <p:cNvSpPr>
            <a:spLocks noGrp="1"/>
          </p:cNvSpPr>
          <p:nvPr>
            <p:ph type="dt" sz="half" idx="10"/>
          </p:nvPr>
        </p:nvSpPr>
        <p:spPr/>
        <p:txBody>
          <a:bodyPr/>
          <a:lstStyle/>
          <a:p>
            <a:fld id="{24961D42-5EA6-49A1-AEF9-4F523217E029}" type="datetime1">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4111D6BC-5FEC-BCFB-3E8B-1898ECB133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2578A9B-FDE7-4E88-4926-2FF90A9A38EA}"/>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30995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5F33285-1477-AEE1-83AC-0340B1BB9C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6C7B5D-5385-CC1B-B1B4-1972516062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C518F4-1DA0-0B65-886D-C8134F25C4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000A7-CB5A-444E-A2E3-E8FF8A0FA6F5}"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F0B14002-5B98-6972-4203-AD03B643E7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B5B01CD-D1EA-3464-95B2-777B45F54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AC65F-1208-4C2D-A435-006612209E61}" type="slidenum">
              <a:rPr kumimoji="1" lang="ja-JP" altLang="en-US" smtClean="0"/>
              <a:t>‹#›</a:t>
            </a:fld>
            <a:endParaRPr kumimoji="1" lang="ja-JP" altLang="en-US" dirty="0"/>
          </a:p>
        </p:txBody>
      </p:sp>
    </p:spTree>
    <p:extLst>
      <p:ext uri="{BB962C8B-B14F-4D97-AF65-F5344CB8AC3E}">
        <p14:creationId xmlns:p14="http://schemas.microsoft.com/office/powerpoint/2010/main" val="2653512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00.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290.png"/><Relationship Id="rId17" Type="http://schemas.openxmlformats.org/officeDocument/2006/relationships/image" Target="../media/image34.png"/><Relationship Id="rId2" Type="http://schemas.openxmlformats.org/officeDocument/2006/relationships/image" Target="../media/image23.png"/><Relationship Id="rId16"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280.png"/><Relationship Id="rId5" Type="http://schemas.openxmlformats.org/officeDocument/2006/relationships/image" Target="../media/image26.png"/><Relationship Id="rId15" Type="http://schemas.openxmlformats.org/officeDocument/2006/relationships/image" Target="../media/image32.png"/><Relationship Id="rId10" Type="http://schemas.openxmlformats.org/officeDocument/2006/relationships/image" Target="../media/image27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917F2-289F-0840-82A3-C69646A67E40}"/>
              </a:ext>
            </a:extLst>
          </p:cNvPr>
          <p:cNvSpPr>
            <a:spLocks noGrp="1"/>
          </p:cNvSpPr>
          <p:nvPr>
            <p:ph type="ctrTitle"/>
          </p:nvPr>
        </p:nvSpPr>
        <p:spPr>
          <a:xfrm>
            <a:off x="1524000" y="1259866"/>
            <a:ext cx="9144000" cy="2387600"/>
          </a:xfrm>
        </p:spPr>
        <p:txBody>
          <a:bodyPr>
            <a:normAutofit/>
          </a:bodyPr>
          <a:lstStyle/>
          <a:p>
            <a:r>
              <a:rPr lang="ja-JP" altLang="en-US" sz="4800" dirty="0">
                <a:latin typeface="BIZ UDPゴシック" panose="020B0400000000000000" pitchFamily="50" charset="-128"/>
                <a:ea typeface="BIZ UDPゴシック" panose="020B0400000000000000" pitchFamily="50" charset="-128"/>
              </a:rPr>
              <a:t>星間塵氷表面での重水素濃縮反応機構の理論研究</a:t>
            </a:r>
            <a:endParaRPr kumimoji="1" lang="ja-JP" altLang="en-US" sz="4800" dirty="0"/>
          </a:p>
        </p:txBody>
      </p:sp>
      <p:sp>
        <p:nvSpPr>
          <p:cNvPr id="3" name="字幕 2">
            <a:extLst>
              <a:ext uri="{FF2B5EF4-FFF2-40B4-BE49-F238E27FC236}">
                <a16:creationId xmlns:a16="http://schemas.microsoft.com/office/drawing/2014/main" id="{D2E79047-1F48-4D55-1B0C-28A7CB522D99}"/>
              </a:ext>
            </a:extLst>
          </p:cNvPr>
          <p:cNvSpPr>
            <a:spLocks noGrp="1"/>
          </p:cNvSpPr>
          <p:nvPr>
            <p:ph type="subTitle" idx="1"/>
          </p:nvPr>
        </p:nvSpPr>
        <p:spPr>
          <a:xfrm>
            <a:off x="1524000" y="3739541"/>
            <a:ext cx="9144000" cy="1655762"/>
          </a:xfrm>
        </p:spPr>
        <p:txBody>
          <a:bodyPr>
            <a:normAutofit/>
          </a:bodyPr>
          <a:lstStyle/>
          <a:p>
            <a:endParaRPr kumimoji="1" lang="en-US" altLang="ja-JP" sz="2800" b="1" dirty="0">
              <a:latin typeface="BIZ UDPゴシック" panose="020B0400000000000000" pitchFamily="50" charset="-128"/>
              <a:ea typeface="BIZ UDPゴシック" panose="020B0400000000000000" pitchFamily="50" charset="-128"/>
            </a:endParaRPr>
          </a:p>
          <a:p>
            <a:r>
              <a:rPr kumimoji="1" lang="ja-JP" altLang="en-US" sz="2800" b="1" dirty="0">
                <a:latin typeface="BIZ UDPゴシック" panose="020B0400000000000000" pitchFamily="50" charset="-128"/>
                <a:ea typeface="BIZ UDPゴシック" panose="020B0400000000000000" pitchFamily="50" charset="-128"/>
              </a:rPr>
              <a:t>横浜市立大学　立川研究室　</a:t>
            </a:r>
            <a:r>
              <a:rPr kumimoji="1" lang="en-US" altLang="ja-JP" sz="2800" b="1" dirty="0">
                <a:latin typeface="BIZ UDPゴシック" panose="020B0400000000000000" pitchFamily="50" charset="-128"/>
                <a:ea typeface="BIZ UDPゴシック" panose="020B0400000000000000" pitchFamily="50" charset="-128"/>
              </a:rPr>
              <a:t>4</a:t>
            </a:r>
            <a:r>
              <a:rPr kumimoji="1" lang="ja-JP" altLang="en-US" sz="2800" b="1" dirty="0">
                <a:latin typeface="BIZ UDPゴシック" panose="020B0400000000000000" pitchFamily="50" charset="-128"/>
                <a:ea typeface="BIZ UDPゴシック" panose="020B0400000000000000" pitchFamily="50" charset="-128"/>
              </a:rPr>
              <a:t>年　</a:t>
            </a:r>
            <a:r>
              <a:rPr kumimoji="1" lang="en-US" altLang="ja-JP" sz="2800" b="1" dirty="0">
                <a:latin typeface="BIZ UDPゴシック" panose="020B0400000000000000" pitchFamily="50" charset="-128"/>
                <a:ea typeface="BIZ UDPゴシック" panose="020B0400000000000000" pitchFamily="50" charset="-128"/>
              </a:rPr>
              <a:t>RUAN MINGYANG</a:t>
            </a:r>
            <a:endParaRPr kumimoji="1" lang="ja-JP" altLang="en-US" sz="2800" b="1" dirty="0">
              <a:latin typeface="BIZ UDPゴシック" panose="020B0400000000000000" pitchFamily="50" charset="-128"/>
              <a:ea typeface="BIZ UDPゴシック" panose="020B0400000000000000" pitchFamily="50" charset="-128"/>
            </a:endParaRPr>
          </a:p>
        </p:txBody>
      </p:sp>
      <p:sp>
        <p:nvSpPr>
          <p:cNvPr id="4" name="灯片编号占位符 3">
            <a:extLst>
              <a:ext uri="{FF2B5EF4-FFF2-40B4-BE49-F238E27FC236}">
                <a16:creationId xmlns:a16="http://schemas.microsoft.com/office/drawing/2014/main" id="{6653A5FA-9CF7-EDA3-679A-A47A87C30857}"/>
              </a:ext>
            </a:extLst>
          </p:cNvPr>
          <p:cNvSpPr>
            <a:spLocks noGrp="1"/>
          </p:cNvSpPr>
          <p:nvPr>
            <p:ph type="sldNum" sz="quarter" idx="12"/>
          </p:nvPr>
        </p:nvSpPr>
        <p:spPr/>
        <p:txBody>
          <a:bodyPr/>
          <a:lstStyle/>
          <a:p>
            <a:fld id="{736AC65F-1208-4C2D-A435-006612209E61}" type="slidenum">
              <a:rPr kumimoji="1" lang="ja-JP" altLang="en-US" sz="2800" b="1" smtClean="0"/>
              <a:t>1</a:t>
            </a:fld>
            <a:endParaRPr kumimoji="1" lang="ja-JP" altLang="en-US" sz="2800" b="1"/>
          </a:p>
        </p:txBody>
      </p:sp>
    </p:spTree>
    <p:extLst>
      <p:ext uri="{BB962C8B-B14F-4D97-AF65-F5344CB8AC3E}">
        <p14:creationId xmlns:p14="http://schemas.microsoft.com/office/powerpoint/2010/main" val="400233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A949524-8C44-20C8-A5CD-EC6B6C71DF96}"/>
              </a:ext>
            </a:extLst>
          </p:cNvPr>
          <p:cNvSpPr>
            <a:spLocks noGrp="1"/>
          </p:cNvSpPr>
          <p:nvPr>
            <p:ph type="sldNum" sz="quarter" idx="12"/>
          </p:nvPr>
        </p:nvSpPr>
        <p:spPr/>
        <p:txBody>
          <a:bodyPr/>
          <a:lstStyle/>
          <a:p>
            <a:fld id="{736AC65F-1208-4C2D-A435-006612209E61}" type="slidenum">
              <a:rPr kumimoji="1" lang="ja-JP" altLang="en-US" smtClean="0"/>
              <a:t>10</a:t>
            </a:fld>
            <a:endParaRPr kumimoji="1" lang="ja-JP" altLang="en-US"/>
          </a:p>
        </p:txBody>
      </p:sp>
    </p:spTree>
    <p:extLst>
      <p:ext uri="{BB962C8B-B14F-4D97-AF65-F5344CB8AC3E}">
        <p14:creationId xmlns:p14="http://schemas.microsoft.com/office/powerpoint/2010/main" val="222269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A949524-8C44-20C8-A5CD-EC6B6C71DF96}"/>
              </a:ext>
            </a:extLst>
          </p:cNvPr>
          <p:cNvSpPr>
            <a:spLocks noGrp="1"/>
          </p:cNvSpPr>
          <p:nvPr>
            <p:ph type="sldNum" sz="quarter" idx="12"/>
          </p:nvPr>
        </p:nvSpPr>
        <p:spPr/>
        <p:txBody>
          <a:bodyPr/>
          <a:lstStyle/>
          <a:p>
            <a:fld id="{736AC65F-1208-4C2D-A435-006612209E61}" type="slidenum">
              <a:rPr kumimoji="1" lang="ja-JP" altLang="en-US" smtClean="0"/>
              <a:t>11</a:t>
            </a:fld>
            <a:endParaRPr kumimoji="1" lang="ja-JP" altLang="en-US"/>
          </a:p>
        </p:txBody>
      </p:sp>
    </p:spTree>
    <p:extLst>
      <p:ext uri="{BB962C8B-B14F-4D97-AF65-F5344CB8AC3E}">
        <p14:creationId xmlns:p14="http://schemas.microsoft.com/office/powerpoint/2010/main" val="60149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AF3C95F-FD9B-1FDA-6FF3-957F9A7962A7}"/>
              </a:ext>
            </a:extLst>
          </p:cNvPr>
          <p:cNvSpPr>
            <a:spLocks noGrp="1"/>
          </p:cNvSpPr>
          <p:nvPr>
            <p:ph type="sldNum" sz="quarter" idx="12"/>
          </p:nvPr>
        </p:nvSpPr>
        <p:spPr/>
        <p:txBody>
          <a:bodyPr/>
          <a:lstStyle/>
          <a:p>
            <a:fld id="{736AC65F-1208-4C2D-A435-006612209E61}" type="slidenum">
              <a:rPr kumimoji="1" lang="ja-JP" altLang="en-US" smtClean="0"/>
              <a:t>12</a:t>
            </a:fld>
            <a:endParaRPr kumimoji="1" lang="ja-JP" altLang="en-US"/>
          </a:p>
        </p:txBody>
      </p:sp>
    </p:spTree>
    <p:extLst>
      <p:ext uri="{BB962C8B-B14F-4D97-AF65-F5344CB8AC3E}">
        <p14:creationId xmlns:p14="http://schemas.microsoft.com/office/powerpoint/2010/main" val="1657290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1A7C684-E01F-FA84-60E4-3842CD9811A1}"/>
              </a:ext>
            </a:extLst>
          </p:cNvPr>
          <p:cNvSpPr>
            <a:spLocks noGrp="1"/>
          </p:cNvSpPr>
          <p:nvPr>
            <p:ph type="sldNum" sz="quarter" idx="12"/>
          </p:nvPr>
        </p:nvSpPr>
        <p:spPr/>
        <p:txBody>
          <a:bodyPr/>
          <a:lstStyle/>
          <a:p>
            <a:fld id="{736AC65F-1208-4C2D-A435-006612209E61}" type="slidenum">
              <a:rPr kumimoji="1" lang="ja-JP" altLang="en-US" smtClean="0"/>
              <a:t>13</a:t>
            </a:fld>
            <a:endParaRPr kumimoji="1" lang="ja-JP" altLang="en-US"/>
          </a:p>
        </p:txBody>
      </p:sp>
    </p:spTree>
    <p:extLst>
      <p:ext uri="{BB962C8B-B14F-4D97-AF65-F5344CB8AC3E}">
        <p14:creationId xmlns:p14="http://schemas.microsoft.com/office/powerpoint/2010/main" val="3138551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1EEBD3BB-7B44-731D-4EE5-8F91216F5C3C}"/>
              </a:ext>
            </a:extLst>
          </p:cNvPr>
          <p:cNvPicPr>
            <a:picLocks noChangeAspect="1"/>
          </p:cNvPicPr>
          <p:nvPr/>
        </p:nvPicPr>
        <p:blipFill>
          <a:blip r:embed="rId2">
            <a:extLst>
              <a:ext uri="{28A0092B-C50C-407E-A947-70E740481C1C}">
                <a14:useLocalDpi xmlns:a14="http://schemas.microsoft.com/office/drawing/2010/main" val="0"/>
              </a:ext>
            </a:extLst>
          </a:blip>
          <a:srcRect t="5319" b="5319"/>
          <a:stretch/>
        </p:blipFill>
        <p:spPr>
          <a:xfrm>
            <a:off x="2873829" y="1931928"/>
            <a:ext cx="4975216" cy="3334466"/>
          </a:xfrm>
          <a:prstGeom prst="rect">
            <a:avLst/>
          </a:prstGeom>
        </p:spPr>
      </p:pic>
      <p:sp>
        <p:nvSpPr>
          <p:cNvPr id="2" name="テキスト ボックス 1">
            <a:extLst>
              <a:ext uri="{FF2B5EF4-FFF2-40B4-BE49-F238E27FC236}">
                <a16:creationId xmlns:a16="http://schemas.microsoft.com/office/drawing/2014/main" id="{9D88022C-29BC-202B-0FC7-82D90599AE12}"/>
              </a:ext>
            </a:extLst>
          </p:cNvPr>
          <p:cNvSpPr txBox="1"/>
          <p:nvPr/>
        </p:nvSpPr>
        <p:spPr>
          <a:xfrm>
            <a:off x="793850" y="220961"/>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計算結果</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C0D94ADD-EC93-B74F-6470-3789935C6618}"/>
              </a:ext>
            </a:extLst>
          </p:cNvPr>
          <p:cNvSpPr txBox="1"/>
          <p:nvPr/>
        </p:nvSpPr>
        <p:spPr>
          <a:xfrm>
            <a:off x="793850" y="5467548"/>
            <a:ext cx="7995842" cy="954107"/>
          </a:xfrm>
          <a:prstGeom prst="rect">
            <a:avLst/>
          </a:prstGeom>
          <a:noFill/>
        </p:spPr>
        <p:txBody>
          <a:bodyPr wrap="square" rtlCol="0">
            <a:spAutoFit/>
          </a:bodyPr>
          <a:lstStyle/>
          <a:p>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反応の活性化エネルギー：</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4.24kcal/mol</a:t>
            </a:r>
          </a:p>
          <a:p>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CHO</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ラジカルの生成エネルギー：</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24.78kcal/mol</a:t>
            </a:r>
            <a:endParaRPr lang="en-US" altLang="ja-JP" sz="2800" dirty="0">
              <a:latin typeface="BIZ UDPゴシック" panose="020B0400000000000000" pitchFamily="50" charset="-128"/>
              <a:ea typeface="BIZ UDPゴシック" panose="020B0400000000000000" pitchFamily="50" charset="-128"/>
            </a:endParaRPr>
          </a:p>
        </p:txBody>
      </p:sp>
      <p:sp>
        <p:nvSpPr>
          <p:cNvPr id="10" name="灯片编号占位符 9">
            <a:extLst>
              <a:ext uri="{FF2B5EF4-FFF2-40B4-BE49-F238E27FC236}">
                <a16:creationId xmlns:a16="http://schemas.microsoft.com/office/drawing/2014/main" id="{80AE8AAF-F925-57BE-68A1-248741BB4F26}"/>
              </a:ext>
            </a:extLst>
          </p:cNvPr>
          <p:cNvSpPr>
            <a:spLocks noGrp="1"/>
          </p:cNvSpPr>
          <p:nvPr>
            <p:ph type="sldNum" sz="quarter" idx="12"/>
          </p:nvPr>
        </p:nvSpPr>
        <p:spPr/>
        <p:txBody>
          <a:bodyPr/>
          <a:lstStyle/>
          <a:p>
            <a:fld id="{736AC65F-1208-4C2D-A435-006612209E61}" type="slidenum">
              <a:rPr kumimoji="1" lang="ja-JP" altLang="en-US" smtClean="0"/>
              <a:t>14</a:t>
            </a:fld>
            <a:endParaRPr kumimoji="1" lang="ja-JP" altLang="en-US"/>
          </a:p>
        </p:txBody>
      </p:sp>
      <p:sp>
        <p:nvSpPr>
          <p:cNvPr id="11" name="テキスト ボックス 10">
            <a:extLst>
              <a:ext uri="{FF2B5EF4-FFF2-40B4-BE49-F238E27FC236}">
                <a16:creationId xmlns:a16="http://schemas.microsoft.com/office/drawing/2014/main" id="{EC767590-374C-D262-2966-11C260893CFA}"/>
              </a:ext>
            </a:extLst>
          </p:cNvPr>
          <p:cNvSpPr txBox="1"/>
          <p:nvPr/>
        </p:nvSpPr>
        <p:spPr>
          <a:xfrm>
            <a:off x="793849" y="973146"/>
            <a:ext cx="10371455" cy="954107"/>
          </a:xfrm>
          <a:prstGeom prst="rect">
            <a:avLst/>
          </a:prstGeom>
          <a:noFill/>
        </p:spPr>
        <p:txBody>
          <a:bodyPr wrap="square" rtlCol="0">
            <a:spAutoFit/>
          </a:bodyPr>
          <a:lstStyle/>
          <a:p>
            <a:r>
              <a:rPr kumimoji="0" lang="en-US" altLang="ja-JP" sz="28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ω</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B97XD/6-311++G(d , p),</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を使い</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CO</a:t>
            </a:r>
            <a:r>
              <a:rPr lang="ja-JP" altLang="en-US" sz="2800" dirty="0">
                <a:latin typeface="BIZ UDPゴシック" panose="020B0400000000000000" pitchFamily="50" charset="-128"/>
                <a:ea typeface="BIZ UDPゴシック" panose="020B0400000000000000" pitchFamily="50" charset="-128"/>
              </a:rPr>
              <a:t>分子と</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H</a:t>
            </a:r>
            <a:r>
              <a:rPr lang="ja-JP" altLang="en-US" sz="2800" dirty="0">
                <a:latin typeface="BIZ UDPゴシック" panose="020B0400000000000000" pitchFamily="50" charset="-128"/>
                <a:ea typeface="BIZ UDPゴシック" panose="020B0400000000000000" pitchFamily="50" charset="-128"/>
              </a:rPr>
              <a:t>原子反応のダイヤグラム</a:t>
            </a:r>
            <a:endParaRPr lang="en-US" altLang="ja-JP" sz="2800" dirty="0">
              <a:latin typeface="BIZ UDPゴシック" panose="020B0400000000000000" pitchFamily="50" charset="-128"/>
              <a:ea typeface="BIZ UDPゴシック" panose="020B0400000000000000" pitchFamily="50" charset="-128"/>
            </a:endParaRPr>
          </a:p>
        </p:txBody>
      </p:sp>
      <p:pic>
        <p:nvPicPr>
          <p:cNvPr id="8" name="図 7">
            <a:extLst>
              <a:ext uri="{FF2B5EF4-FFF2-40B4-BE49-F238E27FC236}">
                <a16:creationId xmlns:a16="http://schemas.microsoft.com/office/drawing/2014/main" id="{8754CDB8-00C6-0F30-DF62-65D6BCCE3D68}"/>
              </a:ext>
            </a:extLst>
          </p:cNvPr>
          <p:cNvPicPr>
            <a:picLocks noChangeAspect="1"/>
          </p:cNvPicPr>
          <p:nvPr/>
        </p:nvPicPr>
        <p:blipFill rotWithShape="1">
          <a:blip r:embed="rId3"/>
          <a:srcRect l="7999" t="70187" r="23598" b="3330"/>
          <a:stretch/>
        </p:blipFill>
        <p:spPr>
          <a:xfrm>
            <a:off x="3535916" y="3355092"/>
            <a:ext cx="1428673" cy="422973"/>
          </a:xfrm>
          <a:prstGeom prst="rect">
            <a:avLst/>
          </a:prstGeom>
        </p:spPr>
      </p:pic>
      <p:pic>
        <p:nvPicPr>
          <p:cNvPr id="12" name="図 11">
            <a:extLst>
              <a:ext uri="{FF2B5EF4-FFF2-40B4-BE49-F238E27FC236}">
                <a16:creationId xmlns:a16="http://schemas.microsoft.com/office/drawing/2014/main" id="{964E8D70-60BF-53A3-FCD6-70D4530D8E6E}"/>
              </a:ext>
            </a:extLst>
          </p:cNvPr>
          <p:cNvPicPr>
            <a:picLocks noChangeAspect="1"/>
          </p:cNvPicPr>
          <p:nvPr/>
        </p:nvPicPr>
        <p:blipFill>
          <a:blip r:embed="rId4"/>
          <a:stretch>
            <a:fillRect/>
          </a:stretch>
        </p:blipFill>
        <p:spPr>
          <a:xfrm>
            <a:off x="4110800" y="3129180"/>
            <a:ext cx="278904" cy="225912"/>
          </a:xfrm>
          <a:prstGeom prst="rect">
            <a:avLst/>
          </a:prstGeom>
        </p:spPr>
      </p:pic>
      <p:pic>
        <p:nvPicPr>
          <p:cNvPr id="13" name="図 12">
            <a:extLst>
              <a:ext uri="{FF2B5EF4-FFF2-40B4-BE49-F238E27FC236}">
                <a16:creationId xmlns:a16="http://schemas.microsoft.com/office/drawing/2014/main" id="{ED823769-A5A0-5C30-EC55-0C04AB9FB5B2}"/>
              </a:ext>
            </a:extLst>
          </p:cNvPr>
          <p:cNvPicPr>
            <a:picLocks noChangeAspect="1"/>
          </p:cNvPicPr>
          <p:nvPr/>
        </p:nvPicPr>
        <p:blipFill rotWithShape="1">
          <a:blip r:embed="rId5"/>
          <a:srcRect l="14174" t="19579" r="19866" b="33365"/>
          <a:stretch/>
        </p:blipFill>
        <p:spPr>
          <a:xfrm>
            <a:off x="4727968" y="1467386"/>
            <a:ext cx="1329646" cy="727930"/>
          </a:xfrm>
          <a:prstGeom prst="rect">
            <a:avLst/>
          </a:prstGeom>
        </p:spPr>
      </p:pic>
      <p:pic>
        <p:nvPicPr>
          <p:cNvPr id="14" name="図 13">
            <a:extLst>
              <a:ext uri="{FF2B5EF4-FFF2-40B4-BE49-F238E27FC236}">
                <a16:creationId xmlns:a16="http://schemas.microsoft.com/office/drawing/2014/main" id="{AB32E2F2-67D2-BA18-B0F0-14D5C9FA0B6B}"/>
              </a:ext>
            </a:extLst>
          </p:cNvPr>
          <p:cNvPicPr>
            <a:picLocks noChangeAspect="1"/>
          </p:cNvPicPr>
          <p:nvPr/>
        </p:nvPicPr>
        <p:blipFill rotWithShape="1">
          <a:blip r:embed="rId6"/>
          <a:srcRect l="16132" t="32139" r="23942" b="35642"/>
          <a:stretch/>
        </p:blipFill>
        <p:spPr>
          <a:xfrm>
            <a:off x="6453953" y="3795104"/>
            <a:ext cx="1253133" cy="516845"/>
          </a:xfrm>
          <a:prstGeom prst="rect">
            <a:avLst/>
          </a:prstGeom>
        </p:spPr>
      </p:pic>
    </p:spTree>
    <p:extLst>
      <p:ext uri="{BB962C8B-B14F-4D97-AF65-F5344CB8AC3E}">
        <p14:creationId xmlns:p14="http://schemas.microsoft.com/office/powerpoint/2010/main" val="382806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D430440-893E-0322-BA82-E1F564AD2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510" y="2893807"/>
            <a:ext cx="1319072" cy="1152000"/>
          </a:xfrm>
          <a:prstGeom prst="rect">
            <a:avLst/>
          </a:prstGeom>
        </p:spPr>
      </p:pic>
      <p:sp>
        <p:nvSpPr>
          <p:cNvPr id="3" name="テキスト ボックス 2">
            <a:extLst>
              <a:ext uri="{FF2B5EF4-FFF2-40B4-BE49-F238E27FC236}">
                <a16:creationId xmlns:a16="http://schemas.microsoft.com/office/drawing/2014/main" id="{29D8F624-0657-AFC8-743C-3DC562E5C58A}"/>
              </a:ext>
            </a:extLst>
          </p:cNvPr>
          <p:cNvSpPr txBox="1"/>
          <p:nvPr/>
        </p:nvSpPr>
        <p:spPr>
          <a:xfrm>
            <a:off x="1531023" y="1225770"/>
            <a:ext cx="1050096" cy="338554"/>
          </a:xfrm>
          <a:prstGeom prst="rect">
            <a:avLst/>
          </a:prstGeom>
          <a:noFill/>
        </p:spPr>
        <p:txBody>
          <a:bodyPr wrap="none" rtlCol="0">
            <a:spAutoFit/>
          </a:bodyPr>
          <a:lstStyle/>
          <a:p>
            <a:r>
              <a:rPr kumimoji="1" lang="en-US" altLang="ja-JP" sz="1600" dirty="0"/>
              <a:t>structure1</a:t>
            </a:r>
            <a:endParaRPr kumimoji="1" lang="ja-JP" altLang="en-US" sz="1600" dirty="0"/>
          </a:p>
        </p:txBody>
      </p:sp>
      <p:pic>
        <p:nvPicPr>
          <p:cNvPr id="4" name="図 3">
            <a:extLst>
              <a:ext uri="{FF2B5EF4-FFF2-40B4-BE49-F238E27FC236}">
                <a16:creationId xmlns:a16="http://schemas.microsoft.com/office/drawing/2014/main" id="{1658E4FF-DCB3-9F76-99A0-37995380F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223" y="2889077"/>
            <a:ext cx="1319072" cy="1152000"/>
          </a:xfrm>
          <a:prstGeom prst="rect">
            <a:avLst/>
          </a:prstGeom>
        </p:spPr>
      </p:pic>
      <p:sp>
        <p:nvSpPr>
          <p:cNvPr id="5" name="テキスト ボックス 4">
            <a:extLst>
              <a:ext uri="{FF2B5EF4-FFF2-40B4-BE49-F238E27FC236}">
                <a16:creationId xmlns:a16="http://schemas.microsoft.com/office/drawing/2014/main" id="{52B62616-7BFA-E61A-1DA2-A2599029271E}"/>
              </a:ext>
            </a:extLst>
          </p:cNvPr>
          <p:cNvSpPr txBox="1"/>
          <p:nvPr/>
        </p:nvSpPr>
        <p:spPr>
          <a:xfrm>
            <a:off x="2909939" y="1230260"/>
            <a:ext cx="1050096" cy="338554"/>
          </a:xfrm>
          <a:prstGeom prst="rect">
            <a:avLst/>
          </a:prstGeom>
          <a:noFill/>
        </p:spPr>
        <p:txBody>
          <a:bodyPr wrap="none" rtlCol="0">
            <a:spAutoFit/>
          </a:bodyPr>
          <a:lstStyle/>
          <a:p>
            <a:r>
              <a:rPr kumimoji="1" lang="en-US" altLang="ja-JP" sz="1600" dirty="0"/>
              <a:t>structure2</a:t>
            </a:r>
            <a:endParaRPr kumimoji="1" lang="ja-JP" altLang="en-US" sz="1600" dirty="0"/>
          </a:p>
        </p:txBody>
      </p:sp>
      <p:pic>
        <p:nvPicPr>
          <p:cNvPr id="6" name="図 5">
            <a:extLst>
              <a:ext uri="{FF2B5EF4-FFF2-40B4-BE49-F238E27FC236}">
                <a16:creationId xmlns:a16="http://schemas.microsoft.com/office/drawing/2014/main" id="{B67E2A8A-E14E-C608-45CB-8D60B5B062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6819" y="2893807"/>
            <a:ext cx="1319072" cy="1152000"/>
          </a:xfrm>
          <a:prstGeom prst="rect">
            <a:avLst/>
          </a:prstGeom>
        </p:spPr>
      </p:pic>
      <p:sp>
        <p:nvSpPr>
          <p:cNvPr id="7" name="テキスト ボックス 6">
            <a:extLst>
              <a:ext uri="{FF2B5EF4-FFF2-40B4-BE49-F238E27FC236}">
                <a16:creationId xmlns:a16="http://schemas.microsoft.com/office/drawing/2014/main" id="{ADC19C2C-D4DB-82F8-DFA5-484858C8B4D3}"/>
              </a:ext>
            </a:extLst>
          </p:cNvPr>
          <p:cNvSpPr txBox="1"/>
          <p:nvPr/>
        </p:nvSpPr>
        <p:spPr>
          <a:xfrm>
            <a:off x="4343524" y="1225770"/>
            <a:ext cx="1050096" cy="338554"/>
          </a:xfrm>
          <a:prstGeom prst="rect">
            <a:avLst/>
          </a:prstGeom>
          <a:noFill/>
        </p:spPr>
        <p:txBody>
          <a:bodyPr wrap="none" rtlCol="0">
            <a:spAutoFit/>
          </a:bodyPr>
          <a:lstStyle/>
          <a:p>
            <a:r>
              <a:rPr kumimoji="1" lang="en-US" altLang="ja-JP" sz="1600" dirty="0"/>
              <a:t>structure3</a:t>
            </a:r>
            <a:endParaRPr kumimoji="1" lang="ja-JP" altLang="en-US" sz="1600" dirty="0"/>
          </a:p>
        </p:txBody>
      </p:sp>
      <p:pic>
        <p:nvPicPr>
          <p:cNvPr id="9" name="図 8">
            <a:extLst>
              <a:ext uri="{FF2B5EF4-FFF2-40B4-BE49-F238E27FC236}">
                <a16:creationId xmlns:a16="http://schemas.microsoft.com/office/drawing/2014/main" id="{62FBF5FC-4A11-9074-E1DA-983FAF5817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6709" y="2893807"/>
            <a:ext cx="1319072" cy="1152000"/>
          </a:xfrm>
          <a:prstGeom prst="rect">
            <a:avLst/>
          </a:prstGeom>
        </p:spPr>
      </p:pic>
      <p:pic>
        <p:nvPicPr>
          <p:cNvPr id="22" name="図 21">
            <a:extLst>
              <a:ext uri="{FF2B5EF4-FFF2-40B4-BE49-F238E27FC236}">
                <a16:creationId xmlns:a16="http://schemas.microsoft.com/office/drawing/2014/main" id="{94627CC7-4C64-743B-4F05-A2717B0708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7039" y="1567112"/>
            <a:ext cx="1250011" cy="1152000"/>
          </a:xfrm>
          <a:prstGeom prst="rect">
            <a:avLst/>
          </a:prstGeom>
        </p:spPr>
      </p:pic>
      <p:pic>
        <p:nvPicPr>
          <p:cNvPr id="24" name="図 23">
            <a:extLst>
              <a:ext uri="{FF2B5EF4-FFF2-40B4-BE49-F238E27FC236}">
                <a16:creationId xmlns:a16="http://schemas.microsoft.com/office/drawing/2014/main" id="{ABD9F744-7258-2FB4-9AD6-3310E9726A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5008" y="1567112"/>
            <a:ext cx="1250011" cy="1152000"/>
          </a:xfrm>
          <a:prstGeom prst="rect">
            <a:avLst/>
          </a:prstGeom>
        </p:spPr>
      </p:pic>
      <p:pic>
        <p:nvPicPr>
          <p:cNvPr id="26" name="図 25">
            <a:extLst>
              <a:ext uri="{FF2B5EF4-FFF2-40B4-BE49-F238E27FC236}">
                <a16:creationId xmlns:a16="http://schemas.microsoft.com/office/drawing/2014/main" id="{5689E69A-0A21-BA7B-18B0-C0EB117ECC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72977" y="1550093"/>
            <a:ext cx="1250011" cy="1152000"/>
          </a:xfrm>
          <a:prstGeom prst="rect">
            <a:avLst/>
          </a:prstGeom>
        </p:spPr>
      </p:pic>
      <p:pic>
        <p:nvPicPr>
          <p:cNvPr id="28" name="図 27">
            <a:extLst>
              <a:ext uri="{FF2B5EF4-FFF2-40B4-BE49-F238E27FC236}">
                <a16:creationId xmlns:a16="http://schemas.microsoft.com/office/drawing/2014/main" id="{F280043B-0AE7-2EAB-2010-56DC48730D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6709" y="1561163"/>
            <a:ext cx="1250011" cy="1152000"/>
          </a:xfrm>
          <a:prstGeom prst="rect">
            <a:avLst/>
          </a:prstGeom>
        </p:spPr>
      </p:pic>
      <p:sp>
        <p:nvSpPr>
          <p:cNvPr id="11" name="スライド番号プレースホルダー 10">
            <a:extLst>
              <a:ext uri="{FF2B5EF4-FFF2-40B4-BE49-F238E27FC236}">
                <a16:creationId xmlns:a16="http://schemas.microsoft.com/office/drawing/2014/main" id="{AE779BC2-27FA-843D-AE71-11969E64C727}"/>
              </a:ext>
            </a:extLst>
          </p:cNvPr>
          <p:cNvSpPr>
            <a:spLocks noGrp="1"/>
          </p:cNvSpPr>
          <p:nvPr>
            <p:ph type="sldNum" sz="quarter" idx="12"/>
          </p:nvPr>
        </p:nvSpPr>
        <p:spPr/>
        <p:txBody>
          <a:bodyPr/>
          <a:lstStyle/>
          <a:p>
            <a:fld id="{ECBD650F-6923-4A4C-ADE2-BB0B86E7CCFF}" type="slidenum">
              <a:rPr lang="zh-CN" altLang="en-US" smtClean="0"/>
              <a:t>15</a:t>
            </a:fld>
            <a:endParaRPr lang="zh-CN" altLang="en-US" dirty="0"/>
          </a:p>
        </p:txBody>
      </p:sp>
      <p:sp>
        <p:nvSpPr>
          <p:cNvPr id="20" name="テキスト ボックス 19">
            <a:extLst>
              <a:ext uri="{FF2B5EF4-FFF2-40B4-BE49-F238E27FC236}">
                <a16:creationId xmlns:a16="http://schemas.microsoft.com/office/drawing/2014/main" id="{713ED903-B57C-0AFB-4423-93940A841B19}"/>
              </a:ext>
            </a:extLst>
          </p:cNvPr>
          <p:cNvSpPr txBox="1"/>
          <p:nvPr/>
        </p:nvSpPr>
        <p:spPr>
          <a:xfrm>
            <a:off x="5749944" y="1201450"/>
            <a:ext cx="1050096" cy="338554"/>
          </a:xfrm>
          <a:prstGeom prst="rect">
            <a:avLst/>
          </a:prstGeom>
          <a:noFill/>
        </p:spPr>
        <p:txBody>
          <a:bodyPr wrap="none" rtlCol="0">
            <a:spAutoFit/>
          </a:bodyPr>
          <a:lstStyle/>
          <a:p>
            <a:r>
              <a:rPr kumimoji="1" lang="en-US" altLang="ja-JP" sz="1600" dirty="0"/>
              <a:t>structure</a:t>
            </a:r>
            <a:r>
              <a:rPr lang="en-US" altLang="ja-JP" sz="1600" dirty="0"/>
              <a:t>4</a:t>
            </a:r>
            <a:endParaRPr kumimoji="1" lang="ja-JP" altLang="en-US" sz="1600" dirty="0"/>
          </a:p>
        </p:txBody>
      </p:sp>
      <p:sp>
        <p:nvSpPr>
          <p:cNvPr id="23" name="テキスト ボックス 22">
            <a:extLst>
              <a:ext uri="{FF2B5EF4-FFF2-40B4-BE49-F238E27FC236}">
                <a16:creationId xmlns:a16="http://schemas.microsoft.com/office/drawing/2014/main" id="{5DC51332-6115-8ED1-9A2A-EACCC821E0BD}"/>
              </a:ext>
            </a:extLst>
          </p:cNvPr>
          <p:cNvSpPr txBox="1"/>
          <p:nvPr/>
        </p:nvSpPr>
        <p:spPr>
          <a:xfrm>
            <a:off x="128874" y="1710278"/>
            <a:ext cx="1025050" cy="830997"/>
          </a:xfrm>
          <a:prstGeom prst="rect">
            <a:avLst/>
          </a:prstGeom>
          <a:noFill/>
        </p:spPr>
        <p:txBody>
          <a:bodyPr wrap="square" rtlCol="0">
            <a:spAutoFit/>
          </a:bodyPr>
          <a:lstStyle/>
          <a:p>
            <a:r>
              <a:rPr kumimoji="1" lang="ja-JP" altLang="en-US" sz="1600" dirty="0"/>
              <a:t>初期構造</a:t>
            </a:r>
            <a:r>
              <a:rPr kumimoji="1" lang="en-US" altLang="ja-JP" sz="1600" dirty="0"/>
              <a:t>(</a:t>
            </a:r>
            <a:r>
              <a:rPr lang="en-US" altLang="ja-JP" sz="1600" b="0" i="0" dirty="0">
                <a:solidFill>
                  <a:srgbClr val="374151"/>
                </a:solidFill>
                <a:effectLst/>
                <a:latin typeface="Söhne"/>
              </a:rPr>
              <a:t>initial structure)</a:t>
            </a:r>
            <a:endParaRPr kumimoji="1" lang="ja-JP" altLang="en-US" sz="1600" dirty="0"/>
          </a:p>
        </p:txBody>
      </p:sp>
      <p:sp>
        <p:nvSpPr>
          <p:cNvPr id="25" name="テキスト ボックス 24">
            <a:extLst>
              <a:ext uri="{FF2B5EF4-FFF2-40B4-BE49-F238E27FC236}">
                <a16:creationId xmlns:a16="http://schemas.microsoft.com/office/drawing/2014/main" id="{1B3C24DB-45C5-ACEB-0A90-7E8935A086BD}"/>
              </a:ext>
            </a:extLst>
          </p:cNvPr>
          <p:cNvSpPr txBox="1"/>
          <p:nvPr/>
        </p:nvSpPr>
        <p:spPr>
          <a:xfrm>
            <a:off x="341846" y="3549577"/>
            <a:ext cx="496354" cy="338554"/>
          </a:xfrm>
          <a:prstGeom prst="rect">
            <a:avLst/>
          </a:prstGeom>
          <a:noFill/>
        </p:spPr>
        <p:txBody>
          <a:bodyPr wrap="none" rtlCol="0">
            <a:spAutoFit/>
          </a:bodyPr>
          <a:lstStyle/>
          <a:p>
            <a:r>
              <a:rPr lang="en-US" altLang="ja-JP" sz="1600" dirty="0" err="1"/>
              <a:t>Opt</a:t>
            </a:r>
            <a:endParaRPr kumimoji="1" lang="ja-JP" altLang="en-US" sz="1600" dirty="0"/>
          </a:p>
        </p:txBody>
      </p:sp>
      <mc:AlternateContent xmlns:mc="http://schemas.openxmlformats.org/markup-compatibility/2006" xmlns:a14="http://schemas.microsoft.com/office/drawing/2010/main">
        <mc:Choice Requires="a14">
          <p:sp>
            <p:nvSpPr>
              <p:cNvPr id="8" name="标题 1">
                <a:extLst>
                  <a:ext uri="{FF2B5EF4-FFF2-40B4-BE49-F238E27FC236}">
                    <a16:creationId xmlns:a16="http://schemas.microsoft.com/office/drawing/2014/main" id="{BF931785-A13A-55E0-E721-65AB23A79675}"/>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zh-CN" sz="3600" dirty="0">
                    <a:latin typeface="BIZ UDPゴシック" panose="020B0400000000000000" pitchFamily="50" charset="-128"/>
                    <a:ea typeface="BIZ UDPゴシック" panose="020B0400000000000000" pitchFamily="50" charset="-128"/>
                  </a:rPr>
                  <a:t>2  </a:t>
                </a:r>
                <a14:m>
                  <m:oMath xmlns:m="http://schemas.openxmlformats.org/officeDocument/2006/math">
                    <m:r>
                      <m:rPr>
                        <m:sty m:val="p"/>
                      </m:rPr>
                      <a:rPr lang="en-US" altLang="zh-CN" sz="3600" i="0" dirty="0" smtClean="0">
                        <a:latin typeface="Cambria Math" panose="02040503050406030204" pitchFamily="18" charset="0"/>
                        <a:ea typeface="BIZ UDPゴシック" panose="020B0400000000000000" pitchFamily="50" charset="-128"/>
                      </a:rPr>
                      <m:t>CO</m:t>
                    </m:r>
                  </m:oMath>
                </a14:m>
                <a:r>
                  <a:rPr lang="en-US" altLang="zh-CN" sz="3600" dirty="0">
                    <a:latin typeface="BIZ UDPゴシック" panose="020B0400000000000000" pitchFamily="50" charset="-128"/>
                    <a:ea typeface="BIZ UDPゴシック" panose="020B0400000000000000" pitchFamily="50" charset="-128"/>
                  </a:rPr>
                  <a:t> </a:t>
                </a:r>
                <a:r>
                  <a:rPr lang="zh-CN" altLang="en-US" sz="3600" dirty="0">
                    <a:latin typeface="BIZ UDPゴシック" panose="020B0400000000000000" pitchFamily="50" charset="-128"/>
                    <a:ea typeface="BIZ UDPゴシック" panose="020B0400000000000000" pitchFamily="50" charset="-128"/>
                  </a:rPr>
                  <a:t>分子</a:t>
                </a:r>
                <a:r>
                  <a:rPr lang="ja-JP" altLang="en-US" sz="3600" dirty="0">
                    <a:latin typeface="BIZ UDPゴシック" panose="020B0400000000000000" pitchFamily="50" charset="-128"/>
                    <a:ea typeface="BIZ UDPゴシック" panose="020B0400000000000000" pitchFamily="50" charset="-128"/>
                  </a:rPr>
                  <a:t>と</a:t>
                </a:r>
                <a14:m>
                  <m:oMath xmlns:m="http://schemas.openxmlformats.org/officeDocument/2006/math">
                    <m:sSub>
                      <m:sSubPr>
                        <m:ctrlPr>
                          <a:rPr lang="en-US" altLang="ja-JP" sz="3600" i="1" dirty="0" smtClean="0">
                            <a:latin typeface="Cambria Math" panose="02040503050406030204" pitchFamily="18" charset="0"/>
                          </a:rPr>
                        </m:ctrlPr>
                      </m:sSubPr>
                      <m:e>
                        <m:r>
                          <m:rPr>
                            <m:sty m:val="p"/>
                          </m:rPr>
                          <a:rPr lang="en-US" altLang="ja-JP" sz="3600" dirty="0" smtClean="0">
                            <a:latin typeface="Cambria Math" panose="02040503050406030204" pitchFamily="18" charset="0"/>
                          </a:rPr>
                          <m:t>H</m:t>
                        </m:r>
                      </m:e>
                      <m:sub>
                        <m:r>
                          <a:rPr lang="en-US" altLang="ja-JP" sz="3600" dirty="0" smtClean="0">
                            <a:latin typeface="Cambria Math" panose="02040503050406030204" pitchFamily="18" charset="0"/>
                          </a:rPr>
                          <m:t>2</m:t>
                        </m:r>
                      </m:sub>
                    </m:sSub>
                    <m:r>
                      <m:rPr>
                        <m:sty m:val="p"/>
                      </m:rPr>
                      <a:rPr lang="en-US" altLang="ja-JP" sz="3600" dirty="0" smtClean="0">
                        <a:latin typeface="Cambria Math" panose="02040503050406030204" pitchFamily="18" charset="0"/>
                      </a:rPr>
                      <m:t>O</m:t>
                    </m:r>
                  </m:oMath>
                </a14:m>
                <a:r>
                  <a:rPr lang="zh-CN" altLang="en-US" sz="3600" dirty="0">
                    <a:latin typeface="BIZ UDPゴシック" panose="020B0400000000000000" pitchFamily="50" charset="-128"/>
                    <a:ea typeface="BIZ UDPゴシック" panose="020B0400000000000000" pitchFamily="50" charset="-128"/>
                  </a:rPr>
                  <a:t>分子</a:t>
                </a:r>
                <a:r>
                  <a:rPr lang="ja-JP" altLang="en-US" sz="3600" dirty="0">
                    <a:latin typeface="BIZ UDPゴシック" panose="020B0400000000000000" pitchFamily="50" charset="-128"/>
                    <a:ea typeface="BIZ UDPゴシック" panose="020B0400000000000000" pitchFamily="50" charset="-128"/>
                  </a:rPr>
                  <a:t>の吸着</a:t>
                </a:r>
              </a:p>
            </p:txBody>
          </p:sp>
        </mc:Choice>
        <mc:Fallback xmlns="">
          <p:sp>
            <p:nvSpPr>
              <p:cNvPr id="8" name="标题 1">
                <a:extLst>
                  <a:ext uri="{FF2B5EF4-FFF2-40B4-BE49-F238E27FC236}">
                    <a16:creationId xmlns:a16="http://schemas.microsoft.com/office/drawing/2014/main" id="{BF931785-A13A-55E0-E721-65AB23A79675}"/>
                  </a:ext>
                </a:extLst>
              </p:cNvPr>
              <p:cNvSpPr txBox="1">
                <a:spLocks noRot="1" noChangeAspect="1" noMove="1" noResize="1" noEditPoints="1" noAdjustHandles="1" noChangeArrowheads="1" noChangeShapeType="1" noTextEdit="1"/>
              </p:cNvSpPr>
              <p:nvPr/>
            </p:nvSpPr>
            <p:spPr>
              <a:xfrm>
                <a:off x="838200" y="365125"/>
                <a:ext cx="10515600" cy="1325563"/>
              </a:xfrm>
              <a:prstGeom prst="rect">
                <a:avLst/>
              </a:prstGeom>
              <a:blipFill>
                <a:blip r:embed="rId10"/>
                <a:stretch>
                  <a:fillRect l="-1797" t="-13825"/>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72D74214-770C-1347-8E06-4BFCB9BCA7F7}"/>
              </a:ext>
            </a:extLst>
          </p:cNvPr>
          <p:cNvCxnSpPr/>
          <p:nvPr/>
        </p:nvCxnSpPr>
        <p:spPr>
          <a:xfrm>
            <a:off x="7409794" y="1495826"/>
            <a:ext cx="0" cy="462812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5CF435D-9CF8-C363-7C76-912D260DEA11}"/>
                  </a:ext>
                </a:extLst>
              </p:cNvPr>
              <p:cNvSpPr txBox="1"/>
              <p:nvPr/>
            </p:nvSpPr>
            <p:spPr>
              <a:xfrm>
                <a:off x="7550059" y="1392602"/>
                <a:ext cx="3747278" cy="2334485"/>
              </a:xfrm>
              <a:prstGeom prst="rect">
                <a:avLst/>
              </a:prstGeom>
              <a:noFill/>
            </p:spPr>
            <p:txBody>
              <a:bodyPr wrap="square" rtlCol="0">
                <a:spAutoFit/>
              </a:bodyPr>
              <a:lstStyle/>
              <a:p>
                <a:r>
                  <a:rPr lang="ja-JP" altLang="en-US" dirty="0"/>
                  <a:t>構造</a:t>
                </a:r>
                <a:r>
                  <a:rPr lang="en-US" altLang="ja-JP" dirty="0"/>
                  <a:t>3(structure3)</a:t>
                </a:r>
                <a:r>
                  <a:rPr lang="ja-JP" altLang="en-US" dirty="0"/>
                  <a:t>のエネルギーが一番低いため、構造</a:t>
                </a:r>
                <a:r>
                  <a:rPr lang="en-US" altLang="ja-JP" dirty="0"/>
                  <a:t>3</a:t>
                </a:r>
                <a:r>
                  <a:rPr lang="ja-JP" altLang="en-US" dirty="0"/>
                  <a:t>の構造が安定である。</a:t>
                </a:r>
                <a14:m>
                  <m:oMath xmlns:m="http://schemas.openxmlformats.org/officeDocument/2006/math">
                    <m:r>
                      <m:rPr>
                        <m:sty m:val="p"/>
                      </m:rPr>
                      <a:rPr lang="en-US" altLang="ja-JP" i="0" dirty="0" smtClean="0">
                        <a:latin typeface="Cambria Math" panose="02040503050406030204" pitchFamily="18" charset="0"/>
                      </a:rPr>
                      <m:t>CO</m:t>
                    </m:r>
                  </m:oMath>
                </a14:m>
                <a:r>
                  <a:rPr lang="ja-JP" altLang="en-US" dirty="0"/>
                  <a:t>分子の負電荷を帯びている</a:t>
                </a:r>
                <a14:m>
                  <m:oMath xmlns:m="http://schemas.openxmlformats.org/officeDocument/2006/math">
                    <m:r>
                      <m:rPr>
                        <m:sty m:val="p"/>
                      </m:rPr>
                      <a:rPr lang="en-US" altLang="ja-JP" i="0" dirty="0" smtClean="0">
                        <a:latin typeface="Cambria Math" panose="02040503050406030204" pitchFamily="18" charset="0"/>
                      </a:rPr>
                      <m:t>C</m:t>
                    </m:r>
                  </m:oMath>
                </a14:m>
                <a:r>
                  <a:rPr lang="ja-JP" altLang="en-US" dirty="0"/>
                  <a:t>原子と</a:t>
                </a: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0" dirty="0" smtClean="0">
                            <a:latin typeface="Cambria Math" panose="02040503050406030204" pitchFamily="18" charset="0"/>
                          </a:rPr>
                          <m:t>H</m:t>
                        </m:r>
                      </m:e>
                      <m:sub>
                        <m:r>
                          <a:rPr lang="en-US" altLang="zh-CN" b="0" i="0" dirty="0" smtClean="0">
                            <a:latin typeface="Cambria Math" panose="02040503050406030204" pitchFamily="18" charset="0"/>
                          </a:rPr>
                          <m:t>2</m:t>
                        </m:r>
                      </m:sub>
                    </m:sSub>
                    <m:r>
                      <m:rPr>
                        <m:sty m:val="p"/>
                      </m:rPr>
                      <a:rPr lang="en-US" altLang="zh-CN" i="0" dirty="0" smtClean="0">
                        <a:latin typeface="Cambria Math" panose="02040503050406030204" pitchFamily="18" charset="0"/>
                      </a:rPr>
                      <m:t>O</m:t>
                    </m:r>
                    <m:r>
                      <a:rPr lang="en-US" altLang="zh-CN" i="0" dirty="0" smtClean="0">
                        <a:latin typeface="Cambria Math" panose="02040503050406030204" pitchFamily="18" charset="0"/>
                      </a:rPr>
                      <m:t> </m:t>
                    </m:r>
                  </m:oMath>
                </a14:m>
                <a:r>
                  <a:rPr lang="ja-JP" altLang="en-US" dirty="0"/>
                  <a:t>分子の正電荷を帯びている</a:t>
                </a:r>
                <a14:m>
                  <m:oMath xmlns:m="http://schemas.openxmlformats.org/officeDocument/2006/math">
                    <m:r>
                      <m:rPr>
                        <m:sty m:val="p"/>
                      </m:rPr>
                      <a:rPr lang="en-US" altLang="ja-JP" i="0" dirty="0" smtClean="0">
                        <a:latin typeface="Cambria Math" panose="02040503050406030204" pitchFamily="18" charset="0"/>
                      </a:rPr>
                      <m:t>H</m:t>
                    </m:r>
                  </m:oMath>
                </a14:m>
                <a:r>
                  <a:rPr lang="ja-JP" altLang="en-US" dirty="0"/>
                  <a:t>原子に近づく構造が安定的な構造。したがって、</a:t>
                </a:r>
                <a14:m>
                  <m:oMath xmlns:m="http://schemas.openxmlformats.org/officeDocument/2006/math">
                    <m:sSub>
                      <m:sSubPr>
                        <m:ctrlPr>
                          <a:rPr lang="en-US" altLang="ja-JP" b="0" i="1" dirty="0" smtClean="0">
                            <a:latin typeface="Cambria Math" panose="02040503050406030204" pitchFamily="18" charset="0"/>
                          </a:rPr>
                        </m:ctrlPr>
                      </m:sSubPr>
                      <m:e>
                        <m:r>
                          <m:rPr>
                            <m:sty m:val="p"/>
                          </m:rPr>
                          <a:rPr lang="en-US" altLang="ja-JP" i="0" dirty="0" smtClean="0">
                            <a:latin typeface="Cambria Math" panose="02040503050406030204" pitchFamily="18" charset="0"/>
                          </a:rPr>
                          <m:t>E</m:t>
                        </m:r>
                      </m:e>
                      <m:sub>
                        <m:r>
                          <m:rPr>
                            <m:sty m:val="p"/>
                          </m:rPr>
                          <a:rPr lang="en-US" altLang="ja-JP" dirty="0">
                            <a:latin typeface="Cambria Math" panose="02040503050406030204" pitchFamily="18" charset="0"/>
                          </a:rPr>
                          <m:t>binding</m:t>
                        </m:r>
                      </m:sub>
                    </m:sSub>
                  </m:oMath>
                </a14:m>
                <a:r>
                  <a:rPr lang="ja-JP" altLang="en-US" dirty="0"/>
                  <a:t>も一番大きいである。</a:t>
                </a:r>
                <a:endParaRPr lang="en-US" altLang="ja-JP" dirty="0"/>
              </a:p>
              <a:p>
                <a:endParaRPr lang="en-US" altLang="ja-JP" dirty="0"/>
              </a:p>
            </p:txBody>
          </p:sp>
        </mc:Choice>
        <mc:Fallback xmlns="">
          <p:sp>
            <p:nvSpPr>
              <p:cNvPr id="14" name="テキスト ボックス 13">
                <a:extLst>
                  <a:ext uri="{FF2B5EF4-FFF2-40B4-BE49-F238E27FC236}">
                    <a16:creationId xmlns:a16="http://schemas.microsoft.com/office/drawing/2014/main" id="{45CF435D-9CF8-C363-7C76-912D260DEA11}"/>
                  </a:ext>
                </a:extLst>
              </p:cNvPr>
              <p:cNvSpPr txBox="1">
                <a:spLocks noRot="1" noChangeAspect="1" noMove="1" noResize="1" noEditPoints="1" noAdjustHandles="1" noChangeArrowheads="1" noChangeShapeType="1" noTextEdit="1"/>
              </p:cNvSpPr>
              <p:nvPr/>
            </p:nvSpPr>
            <p:spPr>
              <a:xfrm>
                <a:off x="7550059" y="1392602"/>
                <a:ext cx="3747278" cy="2334485"/>
              </a:xfrm>
              <a:prstGeom prst="rect">
                <a:avLst/>
              </a:prstGeom>
              <a:blipFill>
                <a:blip r:embed="rId11"/>
                <a:stretch>
                  <a:fillRect l="-1466" t="-1305" r="-1466"/>
                </a:stretch>
              </a:blipFill>
            </p:spPr>
            <p:txBody>
              <a:bodyPr/>
              <a:lstStyle/>
              <a:p>
                <a:r>
                  <a:rPr lang="ja-JP" altLang="en-US">
                    <a:noFill/>
                  </a:rPr>
                  <a:t> </a:t>
                </a:r>
              </a:p>
            </p:txBody>
          </p:sp>
        </mc:Fallback>
      </mc:AlternateContent>
      <p:pic>
        <p:nvPicPr>
          <p:cNvPr id="16" name="図 15">
            <a:extLst>
              <a:ext uri="{FF2B5EF4-FFF2-40B4-BE49-F238E27FC236}">
                <a16:creationId xmlns:a16="http://schemas.microsoft.com/office/drawing/2014/main" id="{6353E839-D363-C938-CA58-D403C8DF0C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6120" y="3429000"/>
            <a:ext cx="3091575" cy="2700000"/>
          </a:xfrm>
          <a:prstGeom prst="rect">
            <a:avLst/>
          </a:prstGeom>
        </p:spPr>
      </p:pic>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B789262C-CC4B-42CD-35D6-BE9B5E79844F}"/>
                  </a:ext>
                </a:extLst>
              </p:cNvPr>
              <p:cNvSpPr txBox="1"/>
              <p:nvPr/>
            </p:nvSpPr>
            <p:spPr>
              <a:xfrm>
                <a:off x="9047708" y="4282678"/>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b="0" i="1" dirty="0" smtClean="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17" name="テキスト ボックス 16">
                <a:extLst>
                  <a:ext uri="{FF2B5EF4-FFF2-40B4-BE49-F238E27FC236}">
                    <a16:creationId xmlns:a16="http://schemas.microsoft.com/office/drawing/2014/main" id="{B789262C-CC4B-42CD-35D6-BE9B5E79844F}"/>
                  </a:ext>
                </a:extLst>
              </p:cNvPr>
              <p:cNvSpPr txBox="1">
                <a:spLocks noRot="1" noChangeAspect="1" noMove="1" noResize="1" noEditPoints="1" noAdjustHandles="1" noChangeArrowheads="1" noChangeShapeType="1" noTextEdit="1"/>
              </p:cNvSpPr>
              <p:nvPr/>
            </p:nvSpPr>
            <p:spPr>
              <a:xfrm>
                <a:off x="9047708" y="4282678"/>
                <a:ext cx="352530" cy="307777"/>
              </a:xfrm>
              <a:prstGeom prst="rect">
                <a:avLst/>
              </a:prstGeom>
              <a:blipFill>
                <a:blip r:embed="rId12"/>
                <a:stretch>
                  <a:fillRect l="-8621" r="-6897" b="-4000"/>
                </a:stretch>
              </a:blipFill>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5597E721-5197-7A31-83CD-8F87138D64B2}"/>
                  </a:ext>
                </a:extLst>
              </p:cNvPr>
              <p:cNvSpPr txBox="1"/>
              <p:nvPr/>
            </p:nvSpPr>
            <p:spPr>
              <a:xfrm>
                <a:off x="10403346" y="4052488"/>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i="1" dirty="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29" name="テキスト ボックス 28">
                <a:extLst>
                  <a:ext uri="{FF2B5EF4-FFF2-40B4-BE49-F238E27FC236}">
                    <a16:creationId xmlns:a16="http://schemas.microsoft.com/office/drawing/2014/main" id="{5597E721-5197-7A31-83CD-8F87138D64B2}"/>
                  </a:ext>
                </a:extLst>
              </p:cNvPr>
              <p:cNvSpPr txBox="1">
                <a:spLocks noRot="1" noChangeAspect="1" noMove="1" noResize="1" noEditPoints="1" noAdjustHandles="1" noChangeArrowheads="1" noChangeShapeType="1" noTextEdit="1"/>
              </p:cNvSpPr>
              <p:nvPr/>
            </p:nvSpPr>
            <p:spPr>
              <a:xfrm>
                <a:off x="10403346" y="4052488"/>
                <a:ext cx="352530" cy="307777"/>
              </a:xfrm>
              <a:prstGeom prst="rect">
                <a:avLst/>
              </a:prstGeom>
              <a:blipFill>
                <a:blip r:embed="rId13"/>
                <a:stretch>
                  <a:fillRect l="-19298" r="-7018" b="-4000"/>
                </a:stretch>
              </a:blipFill>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D137AA13-A02B-4182-4A6A-2845CD173D4A}"/>
                  </a:ext>
                </a:extLst>
              </p:cNvPr>
              <p:cNvSpPr txBox="1"/>
              <p:nvPr/>
            </p:nvSpPr>
            <p:spPr>
              <a:xfrm>
                <a:off x="10512764" y="4936855"/>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b="0" i="1" dirty="0" smtClean="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31" name="テキスト ボックス 30">
                <a:extLst>
                  <a:ext uri="{FF2B5EF4-FFF2-40B4-BE49-F238E27FC236}">
                    <a16:creationId xmlns:a16="http://schemas.microsoft.com/office/drawing/2014/main" id="{D137AA13-A02B-4182-4A6A-2845CD173D4A}"/>
                  </a:ext>
                </a:extLst>
              </p:cNvPr>
              <p:cNvSpPr txBox="1">
                <a:spLocks noRot="1" noChangeAspect="1" noMove="1" noResize="1" noEditPoints="1" noAdjustHandles="1" noChangeArrowheads="1" noChangeShapeType="1" noTextEdit="1"/>
              </p:cNvSpPr>
              <p:nvPr/>
            </p:nvSpPr>
            <p:spPr>
              <a:xfrm>
                <a:off x="10512764" y="4936855"/>
                <a:ext cx="352530" cy="307777"/>
              </a:xfrm>
              <a:prstGeom prst="rect">
                <a:avLst/>
              </a:prstGeom>
              <a:blipFill>
                <a:blip r:embed="rId14"/>
                <a:stretch>
                  <a:fillRect l="-10526" r="-7018" b="-4000"/>
                </a:stretch>
              </a:blipFill>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C47B4B5-D929-11C9-4576-554109819752}"/>
                  </a:ext>
                </a:extLst>
              </p:cNvPr>
              <p:cNvSpPr txBox="1"/>
              <p:nvPr/>
            </p:nvSpPr>
            <p:spPr>
              <a:xfrm>
                <a:off x="9898301" y="4384173"/>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i="1" dirty="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35" name="テキスト ボックス 34">
                <a:extLst>
                  <a:ext uri="{FF2B5EF4-FFF2-40B4-BE49-F238E27FC236}">
                    <a16:creationId xmlns:a16="http://schemas.microsoft.com/office/drawing/2014/main" id="{3C47B4B5-D929-11C9-4576-554109819752}"/>
                  </a:ext>
                </a:extLst>
              </p:cNvPr>
              <p:cNvSpPr txBox="1">
                <a:spLocks noRot="1" noChangeAspect="1" noMove="1" noResize="1" noEditPoints="1" noAdjustHandles="1" noChangeArrowheads="1" noChangeShapeType="1" noTextEdit="1"/>
              </p:cNvSpPr>
              <p:nvPr/>
            </p:nvSpPr>
            <p:spPr>
              <a:xfrm>
                <a:off x="9898301" y="4384173"/>
                <a:ext cx="352530" cy="307777"/>
              </a:xfrm>
              <a:prstGeom prst="rect">
                <a:avLst/>
              </a:prstGeom>
              <a:blipFill>
                <a:blip r:embed="rId15"/>
                <a:stretch>
                  <a:fillRect l="-17241" r="-6897" b="-1961"/>
                </a:stretch>
              </a:blipFill>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C3C793F-D251-D18F-2640-CAEFA69D61DB}"/>
                  </a:ext>
                </a:extLst>
              </p:cNvPr>
              <p:cNvSpPr txBox="1"/>
              <p:nvPr/>
            </p:nvSpPr>
            <p:spPr>
              <a:xfrm>
                <a:off x="8553374" y="4282678"/>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i="1" dirty="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36" name="テキスト ボックス 35">
                <a:extLst>
                  <a:ext uri="{FF2B5EF4-FFF2-40B4-BE49-F238E27FC236}">
                    <a16:creationId xmlns:a16="http://schemas.microsoft.com/office/drawing/2014/main" id="{1C3C793F-D251-D18F-2640-CAEFA69D61DB}"/>
                  </a:ext>
                </a:extLst>
              </p:cNvPr>
              <p:cNvSpPr txBox="1">
                <a:spLocks noRot="1" noChangeAspect="1" noMove="1" noResize="1" noEditPoints="1" noAdjustHandles="1" noChangeArrowheads="1" noChangeShapeType="1" noTextEdit="1"/>
              </p:cNvSpPr>
              <p:nvPr/>
            </p:nvSpPr>
            <p:spPr>
              <a:xfrm>
                <a:off x="8553374" y="4282678"/>
                <a:ext cx="352530" cy="307777"/>
              </a:xfrm>
              <a:prstGeom prst="rect">
                <a:avLst/>
              </a:prstGeom>
              <a:blipFill>
                <a:blip r:embed="rId16"/>
                <a:stretch>
                  <a:fillRect l="-17241" r="-6897" b="-4000"/>
                </a:stretch>
              </a:blipFill>
              <a:effectLst/>
            </p:spPr>
            <p:txBody>
              <a:bodyPr/>
              <a:lstStyle/>
              <a:p>
                <a:r>
                  <a:rPr lang="ja-JP" altLang="en-US">
                    <a:noFill/>
                  </a:rPr>
                  <a:t> </a:t>
                </a:r>
              </a:p>
            </p:txBody>
          </p:sp>
        </mc:Fallback>
      </mc:AlternateContent>
      <p:pic>
        <p:nvPicPr>
          <p:cNvPr id="42" name="図 41">
            <a:extLst>
              <a:ext uri="{FF2B5EF4-FFF2-40B4-BE49-F238E27FC236}">
                <a16:creationId xmlns:a16="http://schemas.microsoft.com/office/drawing/2014/main" id="{FF93A66A-994A-BC89-4DB6-0D04EF5EDD5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16795" y="4065397"/>
            <a:ext cx="6075000" cy="2700000"/>
          </a:xfrm>
          <a:prstGeom prst="rect">
            <a:avLst/>
          </a:prstGeom>
        </p:spPr>
      </p:pic>
    </p:spTree>
    <p:extLst>
      <p:ext uri="{BB962C8B-B14F-4D97-AF65-F5344CB8AC3E}">
        <p14:creationId xmlns:p14="http://schemas.microsoft.com/office/powerpoint/2010/main" val="3630156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四角形: 角を丸くする 17">
            <a:extLst>
              <a:ext uri="{FF2B5EF4-FFF2-40B4-BE49-F238E27FC236}">
                <a16:creationId xmlns:a16="http://schemas.microsoft.com/office/drawing/2014/main" id="{FEC97F18-5695-B323-8C91-B45B16268697}"/>
              </a:ext>
            </a:extLst>
          </p:cNvPr>
          <p:cNvSpPr/>
          <p:nvPr/>
        </p:nvSpPr>
        <p:spPr>
          <a:xfrm>
            <a:off x="1830986" y="4102129"/>
            <a:ext cx="3612928" cy="1992430"/>
          </a:xfrm>
          <a:prstGeom prst="roundRect">
            <a:avLst/>
          </a:prstGeom>
          <a:noFill/>
          <a:ln w="571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F10FA19E-B58F-696E-9107-B1398F244FD7}"/>
              </a:ext>
            </a:extLst>
          </p:cNvPr>
          <p:cNvSpPr>
            <a:spLocks noGrp="1"/>
          </p:cNvSpPr>
          <p:nvPr>
            <p:ph type="sldNum" sz="quarter" idx="12"/>
          </p:nvPr>
        </p:nvSpPr>
        <p:spPr>
          <a:xfrm>
            <a:off x="8859759" y="6129327"/>
            <a:ext cx="2743200" cy="365125"/>
          </a:xfrm>
        </p:spPr>
        <p:txBody>
          <a:bodyPr/>
          <a:lstStyle/>
          <a:p>
            <a:fld id="{ECBD650F-6923-4A4C-ADE2-BB0B86E7CCFF}" type="slidenum">
              <a:rPr lang="zh-CN" altLang="en-US" smtClean="0"/>
              <a:t>16</a:t>
            </a:fld>
            <a:endParaRPr lang="zh-CN" altLang="en-US"/>
          </a:p>
        </p:txBody>
      </p:sp>
      <p:sp>
        <p:nvSpPr>
          <p:cNvPr id="27" name="フローチャート: 結合子 26">
            <a:extLst>
              <a:ext uri="{FF2B5EF4-FFF2-40B4-BE49-F238E27FC236}">
                <a16:creationId xmlns:a16="http://schemas.microsoft.com/office/drawing/2014/main" id="{BBA9399A-F229-2C36-BF00-8C7E3D8303F8}"/>
              </a:ext>
            </a:extLst>
          </p:cNvPr>
          <p:cNvSpPr/>
          <p:nvPr/>
        </p:nvSpPr>
        <p:spPr>
          <a:xfrm>
            <a:off x="2275137" y="4585839"/>
            <a:ext cx="763051" cy="707886"/>
          </a:xfrm>
          <a:prstGeom prst="flowChartConnector">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H</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22" name="四角形: 角を丸くする 21">
            <a:extLst>
              <a:ext uri="{FF2B5EF4-FFF2-40B4-BE49-F238E27FC236}">
                <a16:creationId xmlns:a16="http://schemas.microsoft.com/office/drawing/2014/main" id="{C9B86A37-F16B-16CF-E660-75D4EC44297C}"/>
              </a:ext>
            </a:extLst>
          </p:cNvPr>
          <p:cNvSpPr/>
          <p:nvPr/>
        </p:nvSpPr>
        <p:spPr>
          <a:xfrm>
            <a:off x="1353979" y="3848547"/>
            <a:ext cx="2031325" cy="46166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BIZ UDPゴシック" panose="020B0400000000000000" pitchFamily="50" charset="-128"/>
                <a:ea typeface="BIZ UDPゴシック" panose="020B0400000000000000" pitchFamily="50" charset="-128"/>
              </a:rPr>
              <a:t>通常の計算</a:t>
            </a:r>
          </a:p>
        </p:txBody>
      </p:sp>
      <p:sp>
        <p:nvSpPr>
          <p:cNvPr id="28" name="フローチャート: 結合子 27">
            <a:extLst>
              <a:ext uri="{FF2B5EF4-FFF2-40B4-BE49-F238E27FC236}">
                <a16:creationId xmlns:a16="http://schemas.microsoft.com/office/drawing/2014/main" id="{62C4D0AD-B9FC-B796-829A-9F65683FFFCC}"/>
              </a:ext>
            </a:extLst>
          </p:cNvPr>
          <p:cNvSpPr/>
          <p:nvPr/>
        </p:nvSpPr>
        <p:spPr>
          <a:xfrm>
            <a:off x="4237418" y="4585839"/>
            <a:ext cx="763051" cy="707886"/>
          </a:xfrm>
          <a:prstGeom prst="flowChartConnector">
            <a:avLst/>
          </a:prstGeom>
          <a:solidFill>
            <a:schemeClr val="accent6">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D</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37" name="直線矢印コネクタ 36">
            <a:extLst>
              <a:ext uri="{FF2B5EF4-FFF2-40B4-BE49-F238E27FC236}">
                <a16:creationId xmlns:a16="http://schemas.microsoft.com/office/drawing/2014/main" id="{8AE9B949-B6D9-D86C-C34D-FAD91A813E2A}"/>
              </a:ext>
            </a:extLst>
          </p:cNvPr>
          <p:cNvCxnSpPr>
            <a:cxnSpLocks/>
          </p:cNvCxnSpPr>
          <p:nvPr/>
        </p:nvCxnSpPr>
        <p:spPr>
          <a:xfrm>
            <a:off x="3183231" y="4930553"/>
            <a:ext cx="914400" cy="0"/>
          </a:xfrm>
          <a:prstGeom prst="straightConnector1">
            <a:avLst/>
          </a:prstGeom>
          <a:ln w="381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2583196E-669E-D1DF-E97E-4797466857E8}"/>
              </a:ext>
            </a:extLst>
          </p:cNvPr>
          <p:cNvSpPr txBox="1"/>
          <p:nvPr/>
        </p:nvSpPr>
        <p:spPr>
          <a:xfrm>
            <a:off x="3479392" y="4593524"/>
            <a:ext cx="618239" cy="707886"/>
          </a:xfrm>
          <a:prstGeom prst="rect">
            <a:avLst/>
          </a:prstGeom>
          <a:noFill/>
        </p:spPr>
        <p:txBody>
          <a:bodyPr wrap="square" rtlCol="0">
            <a:spAutoFit/>
          </a:bodyPr>
          <a:lstStyle/>
          <a:p>
            <a:r>
              <a:rPr kumimoji="1" lang="en-US" altLang="ja-JP" sz="4000" dirty="0">
                <a:solidFill>
                  <a:srgbClr val="FF0000"/>
                </a:solidFill>
                <a:latin typeface="Arial Black" panose="020B0A04020102020204" pitchFamily="34" charset="0"/>
              </a:rPr>
              <a:t>?</a:t>
            </a:r>
            <a:endParaRPr kumimoji="1" lang="ja-JP" altLang="en-US" sz="4000" dirty="0">
              <a:solidFill>
                <a:srgbClr val="FF0000"/>
              </a:solidFill>
              <a:latin typeface="Arial Black" panose="020B0A04020102020204" pitchFamily="34" charset="0"/>
            </a:endParaRPr>
          </a:p>
        </p:txBody>
      </p:sp>
      <p:sp>
        <p:nvSpPr>
          <p:cNvPr id="46" name="テキスト ボックス 45">
            <a:extLst>
              <a:ext uri="{FF2B5EF4-FFF2-40B4-BE49-F238E27FC236}">
                <a16:creationId xmlns:a16="http://schemas.microsoft.com/office/drawing/2014/main" id="{F7070842-156E-BB1C-F071-BCD890645336}"/>
              </a:ext>
            </a:extLst>
          </p:cNvPr>
          <p:cNvSpPr txBox="1"/>
          <p:nvPr/>
        </p:nvSpPr>
        <p:spPr>
          <a:xfrm>
            <a:off x="2562756" y="5394401"/>
            <a:ext cx="2322893" cy="523220"/>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区別</a:t>
            </a:r>
            <a:r>
              <a:rPr kumimoji="1" lang="ja-JP" altLang="en-US" sz="2800" b="1" dirty="0">
                <a:latin typeface="BIZ UDPゴシック" panose="020B0400000000000000" pitchFamily="50" charset="-128"/>
                <a:ea typeface="BIZ UDPゴシック" panose="020B0400000000000000" pitchFamily="50" charset="-128"/>
              </a:rPr>
              <a:t>できない</a:t>
            </a:r>
            <a:endParaRPr kumimoji="1" lang="ja-JP" altLang="en-US" sz="2400" b="1" dirty="0">
              <a:latin typeface="BIZ UDPゴシック" panose="020B0400000000000000" pitchFamily="50" charset="-128"/>
              <a:ea typeface="BIZ UDPゴシック" panose="020B0400000000000000" pitchFamily="50" charset="-128"/>
            </a:endParaRPr>
          </a:p>
        </p:txBody>
      </p:sp>
      <p:sp>
        <p:nvSpPr>
          <p:cNvPr id="3" name="四角形: 角を丸くする 2">
            <a:extLst>
              <a:ext uri="{FF2B5EF4-FFF2-40B4-BE49-F238E27FC236}">
                <a16:creationId xmlns:a16="http://schemas.microsoft.com/office/drawing/2014/main" id="{C973C136-A2AF-9897-F104-58A57040B081}"/>
              </a:ext>
            </a:extLst>
          </p:cNvPr>
          <p:cNvSpPr/>
          <p:nvPr/>
        </p:nvSpPr>
        <p:spPr>
          <a:xfrm>
            <a:off x="-3717533" y="2246551"/>
            <a:ext cx="1317997" cy="70788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BIZ UDPゴシック" panose="020B0400000000000000" pitchFamily="50" charset="-128"/>
                <a:ea typeface="BIZ UDPゴシック" panose="020B0400000000000000" pitchFamily="50" charset="-128"/>
              </a:rPr>
              <a:t>通常計算手法</a:t>
            </a:r>
          </a:p>
        </p:txBody>
      </p:sp>
      <p:sp>
        <p:nvSpPr>
          <p:cNvPr id="5" name="フローチャート: 結合子 4">
            <a:extLst>
              <a:ext uri="{FF2B5EF4-FFF2-40B4-BE49-F238E27FC236}">
                <a16:creationId xmlns:a16="http://schemas.microsoft.com/office/drawing/2014/main" id="{B397E3F9-6A4C-4EFF-A49E-2DC982FCCF00}"/>
              </a:ext>
            </a:extLst>
          </p:cNvPr>
          <p:cNvSpPr/>
          <p:nvPr/>
        </p:nvSpPr>
        <p:spPr>
          <a:xfrm>
            <a:off x="-4361817" y="3053655"/>
            <a:ext cx="763051" cy="707886"/>
          </a:xfrm>
          <a:prstGeom prst="flowChartConnector">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H</a:t>
            </a:r>
            <a:endParaRPr kumimoji="1" lang="ja-JP" altLang="en-US" sz="2400" dirty="0">
              <a:solidFill>
                <a:schemeClr val="tx1"/>
              </a:solidFill>
            </a:endParaRPr>
          </a:p>
        </p:txBody>
      </p:sp>
      <p:sp>
        <p:nvSpPr>
          <p:cNvPr id="15" name="フローチャート: 結合子 14">
            <a:extLst>
              <a:ext uri="{FF2B5EF4-FFF2-40B4-BE49-F238E27FC236}">
                <a16:creationId xmlns:a16="http://schemas.microsoft.com/office/drawing/2014/main" id="{1DA946AE-3FF4-1E76-9F2D-9C69ED9C28A2}"/>
              </a:ext>
            </a:extLst>
          </p:cNvPr>
          <p:cNvSpPr/>
          <p:nvPr/>
        </p:nvSpPr>
        <p:spPr>
          <a:xfrm>
            <a:off x="-2399536" y="3053655"/>
            <a:ext cx="763051" cy="707886"/>
          </a:xfrm>
          <a:prstGeom prst="flowChartConnector">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D</a:t>
            </a:r>
            <a:endParaRPr kumimoji="1" lang="ja-JP" altLang="en-US" sz="2400" dirty="0">
              <a:solidFill>
                <a:schemeClr val="bg1"/>
              </a:solidFill>
            </a:endParaRPr>
          </a:p>
        </p:txBody>
      </p:sp>
      <p:cxnSp>
        <p:nvCxnSpPr>
          <p:cNvPr id="16" name="直線矢印コネクタ 15">
            <a:extLst>
              <a:ext uri="{FF2B5EF4-FFF2-40B4-BE49-F238E27FC236}">
                <a16:creationId xmlns:a16="http://schemas.microsoft.com/office/drawing/2014/main" id="{7185B1F9-A137-9FF1-B1B5-C31AF4B45A08}"/>
              </a:ext>
            </a:extLst>
          </p:cNvPr>
          <p:cNvCxnSpPr>
            <a:cxnSpLocks/>
          </p:cNvCxnSpPr>
          <p:nvPr/>
        </p:nvCxnSpPr>
        <p:spPr>
          <a:xfrm>
            <a:off x="-3453723" y="3398369"/>
            <a:ext cx="9144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D505578-93C4-4E73-7037-DA7E9642165D}"/>
              </a:ext>
            </a:extLst>
          </p:cNvPr>
          <p:cNvSpPr txBox="1"/>
          <p:nvPr/>
        </p:nvSpPr>
        <p:spPr>
          <a:xfrm>
            <a:off x="-3162818" y="2936704"/>
            <a:ext cx="327334" cy="461665"/>
          </a:xfrm>
          <a:prstGeom prst="rect">
            <a:avLst/>
          </a:prstGeom>
          <a:noFill/>
        </p:spPr>
        <p:txBody>
          <a:bodyPr wrap="square" rtlCol="0">
            <a:spAutoFit/>
          </a:bodyPr>
          <a:lstStyle/>
          <a:p>
            <a:r>
              <a:rPr kumimoji="1" lang="en-US" altLang="ja-JP" sz="2400" dirty="0"/>
              <a:t>?</a:t>
            </a:r>
            <a:endParaRPr kumimoji="1" lang="ja-JP" altLang="en-US" sz="2400" dirty="0"/>
          </a:p>
        </p:txBody>
      </p:sp>
      <p:sp>
        <p:nvSpPr>
          <p:cNvPr id="19" name="四角形: 角を丸くする 18">
            <a:extLst>
              <a:ext uri="{FF2B5EF4-FFF2-40B4-BE49-F238E27FC236}">
                <a16:creationId xmlns:a16="http://schemas.microsoft.com/office/drawing/2014/main" id="{E520CDFB-71AB-4535-B887-5C6C96358C28}"/>
              </a:ext>
            </a:extLst>
          </p:cNvPr>
          <p:cNvSpPr/>
          <p:nvPr/>
        </p:nvSpPr>
        <p:spPr>
          <a:xfrm>
            <a:off x="7138277" y="4102129"/>
            <a:ext cx="3612928" cy="1992430"/>
          </a:xfrm>
          <a:prstGeom prst="roundRect">
            <a:avLst/>
          </a:prstGeom>
          <a:noFill/>
          <a:ln w="571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結合子 19">
            <a:extLst>
              <a:ext uri="{FF2B5EF4-FFF2-40B4-BE49-F238E27FC236}">
                <a16:creationId xmlns:a16="http://schemas.microsoft.com/office/drawing/2014/main" id="{45AFD98A-8687-5DBD-C196-3C8AFFF0F5A0}"/>
              </a:ext>
            </a:extLst>
          </p:cNvPr>
          <p:cNvSpPr/>
          <p:nvPr/>
        </p:nvSpPr>
        <p:spPr>
          <a:xfrm>
            <a:off x="7582428" y="4585839"/>
            <a:ext cx="763051" cy="707886"/>
          </a:xfrm>
          <a:prstGeom prst="flowChartConnector">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H</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21" name="四角形: 角を丸くする 20">
            <a:extLst>
              <a:ext uri="{FF2B5EF4-FFF2-40B4-BE49-F238E27FC236}">
                <a16:creationId xmlns:a16="http://schemas.microsoft.com/office/drawing/2014/main" id="{696D54A5-0AE5-38B4-0C3B-69DC9E4874B5}"/>
              </a:ext>
            </a:extLst>
          </p:cNvPr>
          <p:cNvSpPr/>
          <p:nvPr/>
        </p:nvSpPr>
        <p:spPr>
          <a:xfrm>
            <a:off x="6661270" y="3848547"/>
            <a:ext cx="2031325" cy="46166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BIZ UDPゴシック" panose="020B0400000000000000" pitchFamily="50" charset="-128"/>
                <a:ea typeface="BIZ UDPゴシック" panose="020B0400000000000000" pitchFamily="50" charset="-128"/>
              </a:rPr>
              <a:t>MCDFT</a:t>
            </a:r>
            <a:endParaRPr kumimoji="1" lang="ja-JP" altLang="en-US" sz="2400" b="1" dirty="0">
              <a:solidFill>
                <a:schemeClr val="tx1"/>
              </a:solidFill>
              <a:latin typeface="BIZ UDPゴシック" panose="020B0400000000000000" pitchFamily="50" charset="-128"/>
              <a:ea typeface="BIZ UDPゴシック" panose="020B0400000000000000" pitchFamily="50" charset="-128"/>
            </a:endParaRPr>
          </a:p>
        </p:txBody>
      </p:sp>
      <p:sp>
        <p:nvSpPr>
          <p:cNvPr id="23" name="フローチャート: 結合子 22">
            <a:extLst>
              <a:ext uri="{FF2B5EF4-FFF2-40B4-BE49-F238E27FC236}">
                <a16:creationId xmlns:a16="http://schemas.microsoft.com/office/drawing/2014/main" id="{AD797E46-23E8-5FCF-005F-05BBF0E3ED8A}"/>
              </a:ext>
            </a:extLst>
          </p:cNvPr>
          <p:cNvSpPr/>
          <p:nvPr/>
        </p:nvSpPr>
        <p:spPr>
          <a:xfrm>
            <a:off x="9544709" y="4585839"/>
            <a:ext cx="763051" cy="707886"/>
          </a:xfrm>
          <a:prstGeom prst="flowChartConnector">
            <a:avLst/>
          </a:prstGeom>
          <a:solidFill>
            <a:schemeClr val="accent6">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D</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24" name="直線矢印コネクタ 23">
            <a:extLst>
              <a:ext uri="{FF2B5EF4-FFF2-40B4-BE49-F238E27FC236}">
                <a16:creationId xmlns:a16="http://schemas.microsoft.com/office/drawing/2014/main" id="{0E0BB68B-CC4A-ADC1-F656-AD306FC3686E}"/>
              </a:ext>
            </a:extLst>
          </p:cNvPr>
          <p:cNvCxnSpPr>
            <a:cxnSpLocks/>
          </p:cNvCxnSpPr>
          <p:nvPr/>
        </p:nvCxnSpPr>
        <p:spPr>
          <a:xfrm>
            <a:off x="8490522" y="4930553"/>
            <a:ext cx="914400" cy="0"/>
          </a:xfrm>
          <a:prstGeom prst="straightConnector1">
            <a:avLst/>
          </a:prstGeom>
          <a:ln w="381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408C83E7-BC94-89E0-EF45-ADE47E4E3BA9}"/>
              </a:ext>
            </a:extLst>
          </p:cNvPr>
          <p:cNvSpPr txBox="1"/>
          <p:nvPr/>
        </p:nvSpPr>
        <p:spPr>
          <a:xfrm>
            <a:off x="8822296" y="4593524"/>
            <a:ext cx="618239" cy="707886"/>
          </a:xfrm>
          <a:prstGeom prst="rect">
            <a:avLst/>
          </a:prstGeom>
          <a:noFill/>
        </p:spPr>
        <p:txBody>
          <a:bodyPr wrap="square" rtlCol="0">
            <a:spAutoFit/>
          </a:bodyPr>
          <a:lstStyle/>
          <a:p>
            <a:r>
              <a:rPr kumimoji="1" lang="en-US" altLang="ja-JP" sz="4000" dirty="0">
                <a:solidFill>
                  <a:srgbClr val="FF0000"/>
                </a:solidFill>
                <a:latin typeface="Arial Black" panose="020B0A04020102020204" pitchFamily="34" charset="0"/>
              </a:rPr>
              <a:t>!</a:t>
            </a:r>
            <a:endParaRPr kumimoji="1" lang="ja-JP" altLang="en-US" sz="4000" dirty="0">
              <a:solidFill>
                <a:srgbClr val="FF0000"/>
              </a:solidFill>
              <a:latin typeface="Arial Black" panose="020B0A04020102020204" pitchFamily="34" charset="0"/>
            </a:endParaRPr>
          </a:p>
        </p:txBody>
      </p:sp>
      <p:sp>
        <p:nvSpPr>
          <p:cNvPr id="26" name="テキスト ボックス 25">
            <a:extLst>
              <a:ext uri="{FF2B5EF4-FFF2-40B4-BE49-F238E27FC236}">
                <a16:creationId xmlns:a16="http://schemas.microsoft.com/office/drawing/2014/main" id="{8E43DA75-8DED-1A39-01B8-25275F2D48B8}"/>
              </a:ext>
            </a:extLst>
          </p:cNvPr>
          <p:cNvSpPr txBox="1"/>
          <p:nvPr/>
        </p:nvSpPr>
        <p:spPr>
          <a:xfrm>
            <a:off x="7870047" y="5394401"/>
            <a:ext cx="2322893" cy="523220"/>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区別</a:t>
            </a:r>
            <a:r>
              <a:rPr kumimoji="1" lang="ja-JP" altLang="en-US" sz="2800" b="1" dirty="0">
                <a:latin typeface="BIZ UDPゴシック" panose="020B0400000000000000" pitchFamily="50" charset="-128"/>
                <a:ea typeface="BIZ UDPゴシック" panose="020B0400000000000000" pitchFamily="50" charset="-128"/>
              </a:rPr>
              <a:t>できる</a:t>
            </a:r>
            <a:endParaRPr kumimoji="1" lang="ja-JP" altLang="en-US" sz="2400" b="1"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4A82B2F6-3C93-2D3C-DC5E-88CD92F95C9C}"/>
              </a:ext>
            </a:extLst>
          </p:cNvPr>
          <p:cNvSpPr txBox="1"/>
          <p:nvPr/>
        </p:nvSpPr>
        <p:spPr>
          <a:xfrm>
            <a:off x="656265" y="404343"/>
            <a:ext cx="1005403" cy="584775"/>
          </a:xfrm>
          <a:prstGeom prst="rect">
            <a:avLst/>
          </a:prstGeom>
          <a:noFill/>
        </p:spPr>
        <p:txBody>
          <a:bodyPr wrap="none" rtlCol="0">
            <a:spAutoFit/>
          </a:bodyPr>
          <a:lstStyle/>
          <a:p>
            <a:r>
              <a:rPr kumimoji="1" lang="ja-JP" altLang="en-US" sz="3200" dirty="0">
                <a:latin typeface="BIZ UDPゴシック" panose="020B0400000000000000" pitchFamily="50" charset="-128"/>
                <a:ea typeface="BIZ UDPゴシック" panose="020B0400000000000000" pitchFamily="50" charset="-128"/>
              </a:rPr>
              <a:t>手法</a:t>
            </a:r>
          </a:p>
        </p:txBody>
      </p:sp>
    </p:spTree>
    <p:extLst>
      <p:ext uri="{BB962C8B-B14F-4D97-AF65-F5344CB8AC3E}">
        <p14:creationId xmlns:p14="http://schemas.microsoft.com/office/powerpoint/2010/main" val="1014903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7E19131D-51E4-289A-6259-B3E97BB75945}"/>
              </a:ext>
            </a:extLst>
          </p:cNvPr>
          <p:cNvPicPr>
            <a:picLocks noChangeAspect="1"/>
          </p:cNvPicPr>
          <p:nvPr/>
        </p:nvPicPr>
        <p:blipFill rotWithShape="1">
          <a:blip r:embed="rId2"/>
          <a:srcRect l="9705" b="-2155"/>
          <a:stretch/>
        </p:blipFill>
        <p:spPr>
          <a:xfrm>
            <a:off x="435209" y="3901378"/>
            <a:ext cx="2486985" cy="2218765"/>
          </a:xfrm>
          <a:prstGeom prst="rect">
            <a:avLst/>
          </a:prstGeom>
        </p:spPr>
      </p:pic>
      <p:pic>
        <p:nvPicPr>
          <p:cNvPr id="4" name="図 3">
            <a:extLst>
              <a:ext uri="{FF2B5EF4-FFF2-40B4-BE49-F238E27FC236}">
                <a16:creationId xmlns:a16="http://schemas.microsoft.com/office/drawing/2014/main" id="{E6E4C4F2-91D9-F66F-F33A-5D9771EE5B10}"/>
              </a:ext>
            </a:extLst>
          </p:cNvPr>
          <p:cNvPicPr>
            <a:picLocks noChangeAspect="1"/>
          </p:cNvPicPr>
          <p:nvPr/>
        </p:nvPicPr>
        <p:blipFill rotWithShape="1">
          <a:blip r:embed="rId3"/>
          <a:srcRect l="11609" t="15231" r="15965" b="8788"/>
          <a:stretch/>
        </p:blipFill>
        <p:spPr>
          <a:xfrm>
            <a:off x="3309649" y="5062409"/>
            <a:ext cx="1133642" cy="1051904"/>
          </a:xfrm>
          <a:prstGeom prst="rect">
            <a:avLst/>
          </a:prstGeom>
        </p:spPr>
      </p:pic>
      <p:pic>
        <p:nvPicPr>
          <p:cNvPr id="6" name="図 5">
            <a:extLst>
              <a:ext uri="{FF2B5EF4-FFF2-40B4-BE49-F238E27FC236}">
                <a16:creationId xmlns:a16="http://schemas.microsoft.com/office/drawing/2014/main" id="{DEED1951-C43E-0CEB-74F5-1963EC4F2F4B}"/>
              </a:ext>
            </a:extLst>
          </p:cNvPr>
          <p:cNvPicPr>
            <a:picLocks noChangeAspect="1"/>
          </p:cNvPicPr>
          <p:nvPr/>
        </p:nvPicPr>
        <p:blipFill rotWithShape="1">
          <a:blip r:embed="rId4"/>
          <a:srcRect l="7644" t="16639" r="19083" b="13549"/>
          <a:stretch/>
        </p:blipFill>
        <p:spPr>
          <a:xfrm>
            <a:off x="5264655" y="5249064"/>
            <a:ext cx="1205750" cy="865249"/>
          </a:xfrm>
          <a:prstGeom prst="rect">
            <a:avLst/>
          </a:prstGeom>
        </p:spPr>
      </p:pic>
      <p:sp>
        <p:nvSpPr>
          <p:cNvPr id="5" name="テキスト ボックス 4">
            <a:extLst>
              <a:ext uri="{FF2B5EF4-FFF2-40B4-BE49-F238E27FC236}">
                <a16:creationId xmlns:a16="http://schemas.microsoft.com/office/drawing/2014/main" id="{8FA525EC-9A2C-564E-2AC8-F69CAB7EDA7C}"/>
              </a:ext>
            </a:extLst>
          </p:cNvPr>
          <p:cNvSpPr txBox="1"/>
          <p:nvPr/>
        </p:nvSpPr>
        <p:spPr>
          <a:xfrm>
            <a:off x="342684" y="4173105"/>
            <a:ext cx="1701036" cy="646331"/>
          </a:xfrm>
          <a:prstGeom prst="rect">
            <a:avLst/>
          </a:prstGeom>
          <a:noFill/>
        </p:spPr>
        <p:txBody>
          <a:bodyPr wrap="square" rtlCol="0">
            <a:spAutoFit/>
          </a:bodyPr>
          <a:lstStyle/>
          <a:p>
            <a:r>
              <a:rPr lang="en-US" altLang="ja-JP" dirty="0">
                <a:latin typeface="ＭＳ Ｐ明朝" panose="02020600040205080304" pitchFamily="18" charset="-128"/>
                <a:ea typeface="ＭＳ Ｐ明朝" panose="02020600040205080304" pitchFamily="18" charset="-128"/>
              </a:rPr>
              <a:t>CO</a:t>
            </a:r>
            <a:r>
              <a:rPr lang="ja-JP" altLang="en-US" dirty="0">
                <a:latin typeface="ＭＳ Ｐ明朝" panose="02020600040205080304" pitchFamily="18" charset="-128"/>
                <a:ea typeface="ＭＳ Ｐ明朝" panose="02020600040205080304" pitchFamily="18" charset="-128"/>
              </a:rPr>
              <a:t>分子と</a:t>
            </a:r>
            <a:r>
              <a:rPr lang="en-US" altLang="ja-JP" dirty="0">
                <a:latin typeface="ＭＳ Ｐ明朝" panose="02020600040205080304" pitchFamily="18" charset="-128"/>
                <a:ea typeface="ＭＳ Ｐ明朝" panose="02020600040205080304" pitchFamily="18" charset="-128"/>
              </a:rPr>
              <a:t>H</a:t>
            </a:r>
            <a:r>
              <a:rPr lang="ja-JP" altLang="en-US" dirty="0">
                <a:latin typeface="ＭＳ Ｐ明朝" panose="02020600040205080304" pitchFamily="18" charset="-128"/>
                <a:ea typeface="ＭＳ Ｐ明朝" panose="02020600040205080304" pitchFamily="18" charset="-128"/>
              </a:rPr>
              <a:t>原子の反応状態</a:t>
            </a:r>
            <a:endParaRPr kumimoji="1" lang="ja-JP" altLang="en-US" dirty="0">
              <a:latin typeface="ＭＳ Ｐ明朝" panose="02020600040205080304" pitchFamily="18" charset="-128"/>
              <a:ea typeface="ＭＳ Ｐ明朝" panose="02020600040205080304" pitchFamily="18" charset="-128"/>
            </a:endParaRPr>
          </a:p>
        </p:txBody>
      </p:sp>
      <p:sp>
        <p:nvSpPr>
          <p:cNvPr id="9" name="テキスト ボックス 8">
            <a:extLst>
              <a:ext uri="{FF2B5EF4-FFF2-40B4-BE49-F238E27FC236}">
                <a16:creationId xmlns:a16="http://schemas.microsoft.com/office/drawing/2014/main" id="{BC95FC28-AB76-077E-D839-0CDC02426E62}"/>
              </a:ext>
            </a:extLst>
          </p:cNvPr>
          <p:cNvSpPr txBox="1"/>
          <p:nvPr/>
        </p:nvSpPr>
        <p:spPr>
          <a:xfrm>
            <a:off x="5017149" y="4173106"/>
            <a:ext cx="1205751" cy="646331"/>
          </a:xfrm>
          <a:prstGeom prst="rect">
            <a:avLst/>
          </a:prstGeom>
          <a:noFill/>
        </p:spPr>
        <p:txBody>
          <a:bodyPr wrap="square" rtlCol="0">
            <a:spAutoFit/>
          </a:bodyPr>
          <a:lstStyle/>
          <a:p>
            <a:r>
              <a:rPr kumimoji="1" lang="ja-JP" altLang="en-US" dirty="0">
                <a:latin typeface="ＭＳ Ｐ明朝" panose="02020600040205080304" pitchFamily="18" charset="-128"/>
                <a:ea typeface="ＭＳ Ｐ明朝" panose="02020600040205080304" pitchFamily="18" charset="-128"/>
              </a:rPr>
              <a:t>生成する</a:t>
            </a:r>
            <a:r>
              <a:rPr kumimoji="1" lang="en-US" altLang="ja-JP" dirty="0">
                <a:latin typeface="ＭＳ Ｐ明朝" panose="02020600040205080304" pitchFamily="18" charset="-128"/>
                <a:ea typeface="ＭＳ Ｐ明朝" panose="02020600040205080304" pitchFamily="18" charset="-128"/>
              </a:rPr>
              <a:t>CHO</a:t>
            </a:r>
            <a:r>
              <a:rPr kumimoji="1" lang="ja-JP" altLang="en-US" dirty="0">
                <a:latin typeface="ＭＳ Ｐ明朝" panose="02020600040205080304" pitchFamily="18" charset="-128"/>
                <a:ea typeface="ＭＳ Ｐ明朝" panose="02020600040205080304" pitchFamily="18" charset="-128"/>
              </a:rPr>
              <a:t>分子</a:t>
            </a:r>
          </a:p>
        </p:txBody>
      </p:sp>
      <p:sp>
        <p:nvSpPr>
          <p:cNvPr id="10" name="テキスト ボックス 9">
            <a:extLst>
              <a:ext uri="{FF2B5EF4-FFF2-40B4-BE49-F238E27FC236}">
                <a16:creationId xmlns:a16="http://schemas.microsoft.com/office/drawing/2014/main" id="{560116AF-BCE9-A986-10C6-7D31F9D6A22D}"/>
              </a:ext>
            </a:extLst>
          </p:cNvPr>
          <p:cNvSpPr txBox="1"/>
          <p:nvPr/>
        </p:nvSpPr>
        <p:spPr>
          <a:xfrm>
            <a:off x="3146054" y="4034605"/>
            <a:ext cx="1205751" cy="923330"/>
          </a:xfrm>
          <a:prstGeom prst="rect">
            <a:avLst/>
          </a:prstGeom>
          <a:noFill/>
        </p:spPr>
        <p:txBody>
          <a:bodyPr wrap="square" rtlCol="0">
            <a:spAutoFit/>
          </a:bodyPr>
          <a:lstStyle/>
          <a:p>
            <a:r>
              <a:rPr lang="en-US" altLang="ja-JP" dirty="0">
                <a:latin typeface="ＭＳ Ｐ明朝" panose="02020600040205080304" pitchFamily="18" charset="-128"/>
                <a:ea typeface="ＭＳ Ｐ明朝" panose="02020600040205080304" pitchFamily="18" charset="-128"/>
              </a:rPr>
              <a:t>CO</a:t>
            </a:r>
            <a:r>
              <a:rPr lang="ja-JP" altLang="en-US" dirty="0">
                <a:latin typeface="ＭＳ Ｐ明朝" panose="02020600040205080304" pitchFamily="18" charset="-128"/>
                <a:ea typeface="ＭＳ Ｐ明朝" panose="02020600040205080304" pitchFamily="18" charset="-128"/>
              </a:rPr>
              <a:t>分子と</a:t>
            </a:r>
            <a:r>
              <a:rPr lang="en-US" altLang="ja-JP" dirty="0">
                <a:latin typeface="ＭＳ Ｐ明朝" panose="02020600040205080304" pitchFamily="18" charset="-128"/>
                <a:ea typeface="ＭＳ Ｐ明朝" panose="02020600040205080304" pitchFamily="18" charset="-128"/>
              </a:rPr>
              <a:t>H</a:t>
            </a:r>
            <a:r>
              <a:rPr lang="ja-JP" altLang="en-US" dirty="0">
                <a:latin typeface="ＭＳ Ｐ明朝" panose="02020600040205080304" pitchFamily="18" charset="-128"/>
                <a:ea typeface="ＭＳ Ｐ明朝" panose="02020600040205080304" pitchFamily="18" charset="-128"/>
              </a:rPr>
              <a:t>原子の遷移状態</a:t>
            </a:r>
            <a:endParaRPr kumimoji="1" lang="ja-JP" altLang="en-US" dirty="0">
              <a:latin typeface="ＭＳ Ｐ明朝" panose="02020600040205080304" pitchFamily="18" charset="-128"/>
              <a:ea typeface="ＭＳ Ｐ明朝" panose="02020600040205080304" pitchFamily="18" charset="-128"/>
            </a:endParaRPr>
          </a:p>
        </p:txBody>
      </p:sp>
      <p:sp>
        <p:nvSpPr>
          <p:cNvPr id="3" name="テキスト ボックス 2">
            <a:extLst>
              <a:ext uri="{FF2B5EF4-FFF2-40B4-BE49-F238E27FC236}">
                <a16:creationId xmlns:a16="http://schemas.microsoft.com/office/drawing/2014/main" id="{6B973D2D-3AF8-8F5E-6BAC-8B2D743A04BB}"/>
              </a:ext>
            </a:extLst>
          </p:cNvPr>
          <p:cNvSpPr txBox="1"/>
          <p:nvPr/>
        </p:nvSpPr>
        <p:spPr>
          <a:xfrm>
            <a:off x="3427083" y="687854"/>
            <a:ext cx="1646605" cy="307777"/>
          </a:xfrm>
          <a:prstGeom prst="rect">
            <a:avLst/>
          </a:prstGeom>
          <a:noFill/>
        </p:spPr>
        <p:txBody>
          <a:bodyPr wrap="none" rtlCol="0">
            <a:spAutoFit/>
          </a:bodyPr>
          <a:lstStyle/>
          <a:p>
            <a:r>
              <a:rPr lang="en-US" altLang="ja-JP" sz="1400" dirty="0">
                <a:effectLst/>
                <a:latin typeface="Times New Roman" panose="02020603050405020304" pitchFamily="18" charset="0"/>
                <a:ea typeface="ＭＳ Ｐ明朝" panose="02020600040205080304" pitchFamily="18" charset="-128"/>
                <a:cs typeface="Angsana New" panose="02020603050405020304" pitchFamily="18" charset="-34"/>
              </a:rPr>
              <a:t>Computational level</a:t>
            </a:r>
            <a:endParaRPr kumimoji="1" lang="en-US" altLang="ja-JP" sz="1400" dirty="0">
              <a:latin typeface="ＭＳ Ｐ明朝" panose="02020600040205080304" pitchFamily="18" charset="-128"/>
              <a:ea typeface="ＭＳ Ｐ明朝" panose="02020600040205080304" pitchFamily="18" charset="-128"/>
            </a:endParaRPr>
          </a:p>
        </p:txBody>
      </p:sp>
      <p:sp>
        <p:nvSpPr>
          <p:cNvPr id="7" name="テキスト ボックス 6">
            <a:extLst>
              <a:ext uri="{FF2B5EF4-FFF2-40B4-BE49-F238E27FC236}">
                <a16:creationId xmlns:a16="http://schemas.microsoft.com/office/drawing/2014/main" id="{4C544842-33C6-95E3-E90C-46463249C2E0}"/>
              </a:ext>
            </a:extLst>
          </p:cNvPr>
          <p:cNvSpPr txBox="1"/>
          <p:nvPr/>
        </p:nvSpPr>
        <p:spPr>
          <a:xfrm>
            <a:off x="5399098" y="687853"/>
            <a:ext cx="2220416" cy="307777"/>
          </a:xfrm>
          <a:prstGeom prst="rect">
            <a:avLst/>
          </a:prstGeom>
          <a:noFill/>
        </p:spPr>
        <p:txBody>
          <a:bodyPr wrap="none" rtlCol="0">
            <a:spAutoFit/>
          </a:bodyPr>
          <a:lstStyle/>
          <a:p>
            <a:r>
              <a:rPr lang="en-US" altLang="ja-JP" sz="1400" dirty="0">
                <a:effectLst/>
                <a:latin typeface="Times New Roman" panose="02020603050405020304" pitchFamily="18" charset="0"/>
                <a:ea typeface="ＭＳ Ｐ明朝" panose="02020600040205080304" pitchFamily="18" charset="-128"/>
                <a:cs typeface="Times New Roman" panose="02020603050405020304" pitchFamily="18" charset="0"/>
              </a:rPr>
              <a:t>Activation energy</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1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8" name="テキスト ボックス 7">
            <a:extLst>
              <a:ext uri="{FF2B5EF4-FFF2-40B4-BE49-F238E27FC236}">
                <a16:creationId xmlns:a16="http://schemas.microsoft.com/office/drawing/2014/main" id="{5D373507-A159-CD39-66BA-3CC279B6911D}"/>
              </a:ext>
            </a:extLst>
          </p:cNvPr>
          <p:cNvSpPr txBox="1"/>
          <p:nvPr/>
        </p:nvSpPr>
        <p:spPr>
          <a:xfrm>
            <a:off x="3427083" y="1025987"/>
            <a:ext cx="2103204"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ω</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B97XD</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1</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++G</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(d,p)</a:t>
            </a:r>
            <a:r>
              <a:rPr kumimoji="0" lang="ja-JP" altLang="ja-JP"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1" name="テキスト ボックス 10">
            <a:extLst>
              <a:ext uri="{FF2B5EF4-FFF2-40B4-BE49-F238E27FC236}">
                <a16:creationId xmlns:a16="http://schemas.microsoft.com/office/drawing/2014/main" id="{CFE8A17C-A0B8-BC6E-E2E7-92A087B80055}"/>
              </a:ext>
            </a:extLst>
          </p:cNvPr>
          <p:cNvSpPr txBox="1"/>
          <p:nvPr/>
        </p:nvSpPr>
        <p:spPr>
          <a:xfrm>
            <a:off x="3437502" y="1319396"/>
            <a:ext cx="1940981"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B3LYP</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6-311++G (d,p)</a:t>
            </a:r>
            <a:r>
              <a:rPr kumimoji="0" lang="ja-JP" altLang="ja-JP"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2" name="テキスト ボックス 11">
            <a:extLst>
              <a:ext uri="{FF2B5EF4-FFF2-40B4-BE49-F238E27FC236}">
                <a16:creationId xmlns:a16="http://schemas.microsoft.com/office/drawing/2014/main" id="{2251DB1A-ECDC-8D59-2865-C530E4895565}"/>
              </a:ext>
            </a:extLst>
          </p:cNvPr>
          <p:cNvSpPr txBox="1"/>
          <p:nvPr/>
        </p:nvSpPr>
        <p:spPr>
          <a:xfrm>
            <a:off x="3437502" y="1612805"/>
            <a:ext cx="2154757"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mPW1PBE/6-31++G</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(d,p)</a:t>
            </a:r>
            <a:r>
              <a:rPr kumimoji="0" lang="ja-JP" altLang="ja-JP"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3" name="テキスト ボックス 12">
            <a:extLst>
              <a:ext uri="{FF2B5EF4-FFF2-40B4-BE49-F238E27FC236}">
                <a16:creationId xmlns:a16="http://schemas.microsoft.com/office/drawing/2014/main" id="{10617CB3-9B75-DB05-6369-F84D19A40DC5}"/>
              </a:ext>
            </a:extLst>
          </p:cNvPr>
          <p:cNvSpPr txBox="1"/>
          <p:nvPr/>
        </p:nvSpPr>
        <p:spPr>
          <a:xfrm>
            <a:off x="5881782" y="1011116"/>
            <a:ext cx="588623" cy="307777"/>
          </a:xfrm>
          <a:prstGeom prst="rect">
            <a:avLst/>
          </a:prstGeom>
          <a:noFill/>
        </p:spPr>
        <p:txBody>
          <a:bodyPr wrap="none" rtlCol="0">
            <a:spAutoFit/>
          </a:bodyPr>
          <a:lstStyle/>
          <a:p>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4.0</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56</a:t>
            </a:r>
            <a:endParaRPr kumimoji="1" lang="ja-JP" altLang="en-US" sz="1400" dirty="0">
              <a:latin typeface="Times New Roman" panose="02020603050405020304" pitchFamily="18" charset="0"/>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8F44391F-3F5F-463B-3D83-0EE18FC18011}"/>
              </a:ext>
            </a:extLst>
          </p:cNvPr>
          <p:cNvSpPr txBox="1"/>
          <p:nvPr/>
        </p:nvSpPr>
        <p:spPr>
          <a:xfrm>
            <a:off x="5881782" y="1297122"/>
            <a:ext cx="588623" cy="307777"/>
          </a:xfrm>
          <a:prstGeom prst="rect">
            <a:avLst/>
          </a:prstGeom>
          <a:noFill/>
        </p:spPr>
        <p:txBody>
          <a:bodyPr wrap="none" rtlCol="0">
            <a:spAutoFit/>
          </a:bodyPr>
          <a:lstStyle/>
          <a:p>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0.819</a:t>
            </a:r>
            <a:endParaRPr kumimoji="1" lang="ja-JP" altLang="en-US" sz="1400" dirty="0">
              <a:latin typeface="Times New Roman" panose="02020603050405020304" pitchFamily="18" charset="0"/>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AE5226DE-C97C-145D-CBDB-7B79C499EF60}"/>
              </a:ext>
            </a:extLst>
          </p:cNvPr>
          <p:cNvSpPr txBox="1"/>
          <p:nvPr/>
        </p:nvSpPr>
        <p:spPr>
          <a:xfrm>
            <a:off x="5881782" y="1592288"/>
            <a:ext cx="588623"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1.886</a:t>
            </a:r>
            <a:endParaRPr kumimoji="1" lang="ja-JP" altLang="en-US" sz="1400" dirty="0">
              <a:latin typeface="Times New Roman" panose="02020603050405020304" pitchFamily="18" charset="0"/>
              <a:cs typeface="Times New Roman" panose="02020603050405020304" pitchFamily="18" charset="0"/>
            </a:endParaRPr>
          </a:p>
        </p:txBody>
      </p:sp>
      <p:cxnSp>
        <p:nvCxnSpPr>
          <p:cNvPr id="16" name="直線コネクタ 15">
            <a:extLst>
              <a:ext uri="{FF2B5EF4-FFF2-40B4-BE49-F238E27FC236}">
                <a16:creationId xmlns:a16="http://schemas.microsoft.com/office/drawing/2014/main" id="{022008E6-BFF4-22D8-483D-42E8CE20DC2F}"/>
              </a:ext>
            </a:extLst>
          </p:cNvPr>
          <p:cNvCxnSpPr>
            <a:cxnSpLocks/>
          </p:cNvCxnSpPr>
          <p:nvPr/>
        </p:nvCxnSpPr>
        <p:spPr>
          <a:xfrm>
            <a:off x="3510641" y="1900065"/>
            <a:ext cx="652880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E0A0BE6B-0F73-77A5-A619-717169AF228C}"/>
              </a:ext>
            </a:extLst>
          </p:cNvPr>
          <p:cNvCxnSpPr>
            <a:cxnSpLocks/>
          </p:cNvCxnSpPr>
          <p:nvPr/>
        </p:nvCxnSpPr>
        <p:spPr>
          <a:xfrm>
            <a:off x="3510641" y="1028353"/>
            <a:ext cx="652880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15F97A2-9AD4-16EE-5837-4259EAC19F21}"/>
              </a:ext>
            </a:extLst>
          </p:cNvPr>
          <p:cNvCxnSpPr>
            <a:cxnSpLocks/>
          </p:cNvCxnSpPr>
          <p:nvPr/>
        </p:nvCxnSpPr>
        <p:spPr>
          <a:xfrm>
            <a:off x="3510641" y="687853"/>
            <a:ext cx="652880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E208E122-8987-F882-EDCB-52D6A3310BEB}"/>
              </a:ext>
            </a:extLst>
          </p:cNvPr>
          <p:cNvSpPr txBox="1"/>
          <p:nvPr/>
        </p:nvSpPr>
        <p:spPr>
          <a:xfrm>
            <a:off x="7719274" y="684345"/>
            <a:ext cx="2209195" cy="307777"/>
          </a:xfrm>
          <a:prstGeom prst="rect">
            <a:avLst/>
          </a:prstGeom>
          <a:noFill/>
        </p:spPr>
        <p:txBody>
          <a:bodyPr wrap="none" rtlCol="0">
            <a:spAutoFit/>
          </a:bodyPr>
          <a:lstStyle/>
          <a:p>
            <a:r>
              <a:rPr lang="en-US" altLang="ja-JP" sz="1400" b="0" i="0" dirty="0">
                <a:solidFill>
                  <a:srgbClr val="374151"/>
                </a:solidFill>
                <a:effectLst/>
                <a:latin typeface="Times New Roman" panose="02020603050405020304" pitchFamily="18" charset="0"/>
                <a:cs typeface="Times New Roman" panose="02020603050405020304" pitchFamily="18" charset="0"/>
              </a:rPr>
              <a:t>Formation energy</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1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C8AC8F7D-2208-BA23-C1DE-C6D217BCF0CE}"/>
              </a:ext>
            </a:extLst>
          </p:cNvPr>
          <p:cNvSpPr txBox="1"/>
          <p:nvPr/>
        </p:nvSpPr>
        <p:spPr>
          <a:xfrm>
            <a:off x="8447373" y="1000231"/>
            <a:ext cx="678391"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26.919</a:t>
            </a:r>
            <a:endParaRPr kumimoji="1" lang="ja-JP" altLang="en-US" sz="1400" dirty="0">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5C96BF51-99DA-4C10-5BD7-ACCE73857BB6}"/>
              </a:ext>
            </a:extLst>
          </p:cNvPr>
          <p:cNvSpPr txBox="1"/>
          <p:nvPr/>
        </p:nvSpPr>
        <p:spPr>
          <a:xfrm>
            <a:off x="8447373" y="1286237"/>
            <a:ext cx="678391"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25.935</a:t>
            </a:r>
            <a:endParaRPr kumimoji="1" lang="ja-JP" altLang="en-US" sz="1400" dirty="0">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08EF1882-74CF-176D-DC40-4D151C3ABEF0}"/>
              </a:ext>
            </a:extLst>
          </p:cNvPr>
          <p:cNvSpPr txBox="1"/>
          <p:nvPr/>
        </p:nvSpPr>
        <p:spPr>
          <a:xfrm>
            <a:off x="8447373" y="1581403"/>
            <a:ext cx="678391"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27.397</a:t>
            </a:r>
            <a:endParaRPr kumimoji="1" lang="ja-JP" altLang="en-US" sz="1400" dirty="0">
              <a:latin typeface="Times New Roman" panose="02020603050405020304" pitchFamily="18" charset="0"/>
              <a:cs typeface="Times New Roman" panose="02020603050405020304" pitchFamily="18" charset="0"/>
            </a:endParaRPr>
          </a:p>
        </p:txBody>
      </p:sp>
      <p:sp>
        <p:nvSpPr>
          <p:cNvPr id="23" name="灯片编号占位符 22">
            <a:extLst>
              <a:ext uri="{FF2B5EF4-FFF2-40B4-BE49-F238E27FC236}">
                <a16:creationId xmlns:a16="http://schemas.microsoft.com/office/drawing/2014/main" id="{3A64F4DB-0934-8888-183B-089AE1FBA025}"/>
              </a:ext>
            </a:extLst>
          </p:cNvPr>
          <p:cNvSpPr>
            <a:spLocks noGrp="1"/>
          </p:cNvSpPr>
          <p:nvPr>
            <p:ph type="sldNum" sz="quarter" idx="12"/>
          </p:nvPr>
        </p:nvSpPr>
        <p:spPr/>
        <p:txBody>
          <a:bodyPr/>
          <a:lstStyle/>
          <a:p>
            <a:fld id="{736AC65F-1208-4C2D-A435-006612209E61}" type="slidenum">
              <a:rPr kumimoji="1" lang="ja-JP" altLang="en-US" smtClean="0"/>
              <a:t>17</a:t>
            </a:fld>
            <a:endParaRPr kumimoji="1" lang="ja-JP" altLang="en-US"/>
          </a:p>
        </p:txBody>
      </p:sp>
    </p:spTree>
    <p:extLst>
      <p:ext uri="{BB962C8B-B14F-4D97-AF65-F5344CB8AC3E}">
        <p14:creationId xmlns:p14="http://schemas.microsoft.com/office/powerpoint/2010/main" val="2031290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2">
            <a:extLst>
              <a:ext uri="{FF2B5EF4-FFF2-40B4-BE49-F238E27FC236}">
                <a16:creationId xmlns:a16="http://schemas.microsoft.com/office/drawing/2014/main" id="{C775A561-21D3-E34D-55F6-A25521B8F88C}"/>
              </a:ext>
            </a:extLst>
          </p:cNvPr>
          <p:cNvSpPr txBox="1">
            <a:spLocks noChangeArrowheads="1"/>
          </p:cNvSpPr>
          <p:nvPr/>
        </p:nvSpPr>
        <p:spPr bwMode="auto">
          <a:xfrm>
            <a:off x="1457925" y="2516319"/>
            <a:ext cx="3381375" cy="252730"/>
          </a:xfrm>
          <a:prstGeom prst="rect">
            <a:avLst/>
          </a:prstGeom>
          <a:noFill/>
          <a:ln w="9525">
            <a:noFill/>
            <a:miter lim="800000"/>
            <a:headEnd/>
            <a:tailEnd/>
          </a:ln>
        </p:spPr>
        <p:txBody>
          <a:bodyPr rot="0" vert="horz" wrap="square" lIns="91440" tIns="45720" rIns="91440" bIns="45720" anchor="t" anchorCtr="0">
            <a:spAutoFit/>
          </a:bodyPr>
          <a:lstStyle/>
          <a:p>
            <a:pPr algn="just">
              <a:lnSpc>
                <a:spcPts val="1200"/>
              </a:lnSpc>
            </a:pPr>
            <a:r>
              <a:rPr lang="en-US" sz="1000" b="1" dirty="0">
                <a:effectLst/>
                <a:latin typeface="Times New Roman" panose="02020603050405020304" pitchFamily="18" charset="0"/>
                <a:ea typeface="ＭＳ Ｐ明朝" panose="02020600040205080304" pitchFamily="18" charset="-128"/>
                <a:cs typeface="ＭＳ Ｐゴシック" panose="020B0600070205080204" pitchFamily="50" charset="-128"/>
              </a:rPr>
              <a:t>Fig. </a:t>
            </a:r>
            <a:r>
              <a:rPr lang="en-US" sz="1000" b="1" dirty="0">
                <a:latin typeface="Times New Roman" panose="02020603050405020304" pitchFamily="18" charset="0"/>
                <a:ea typeface="ＭＳ Ｐ明朝" panose="02020600040205080304" pitchFamily="18" charset="-128"/>
                <a:cs typeface="ＭＳ Ｐゴシック" panose="020B0600070205080204" pitchFamily="50" charset="-128"/>
              </a:rPr>
              <a:t>2</a:t>
            </a:r>
            <a:r>
              <a:rPr lang="en-US" sz="1000" dirty="0">
                <a:effectLst/>
                <a:latin typeface="Times New Roman" panose="02020603050405020304" pitchFamily="18" charset="0"/>
                <a:ea typeface="ＭＳ Ｐ明朝" panose="02020600040205080304" pitchFamily="18" charset="-128"/>
                <a:cs typeface="ＭＳ Ｐゴシック" panose="020B0600070205080204" pitchFamily="50" charset="-128"/>
              </a:rPr>
              <a:t> Energy Diagram of  CO Molecule and H Atom</a:t>
            </a:r>
            <a:endParaRPr lang="ja-JP" sz="12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pic>
        <p:nvPicPr>
          <p:cNvPr id="14" name="図 13">
            <a:extLst>
              <a:ext uri="{FF2B5EF4-FFF2-40B4-BE49-F238E27FC236}">
                <a16:creationId xmlns:a16="http://schemas.microsoft.com/office/drawing/2014/main" id="{093E2078-9906-6CC6-3F53-96CB2B120AB9}"/>
              </a:ext>
            </a:extLst>
          </p:cNvPr>
          <p:cNvPicPr>
            <a:picLocks noChangeAspect="1"/>
          </p:cNvPicPr>
          <p:nvPr/>
        </p:nvPicPr>
        <p:blipFill rotWithShape="1">
          <a:blip r:embed="rId2"/>
          <a:srcRect l="4870" t="11392" r="8425" b="9032"/>
          <a:stretch/>
        </p:blipFill>
        <p:spPr>
          <a:xfrm>
            <a:off x="5940730" y="1086280"/>
            <a:ext cx="2571321" cy="1682769"/>
          </a:xfrm>
          <a:prstGeom prst="rect">
            <a:avLst/>
          </a:prstGeom>
        </p:spPr>
      </p:pic>
      <p:pic>
        <p:nvPicPr>
          <p:cNvPr id="16" name="図 15">
            <a:extLst>
              <a:ext uri="{FF2B5EF4-FFF2-40B4-BE49-F238E27FC236}">
                <a16:creationId xmlns:a16="http://schemas.microsoft.com/office/drawing/2014/main" id="{06283920-28CF-3E4B-6ABA-056C4BB69EE1}"/>
              </a:ext>
            </a:extLst>
          </p:cNvPr>
          <p:cNvPicPr>
            <a:picLocks noChangeAspect="1"/>
          </p:cNvPicPr>
          <p:nvPr/>
        </p:nvPicPr>
        <p:blipFill rotWithShape="1">
          <a:blip r:embed="rId3"/>
          <a:srcRect l="1864" t="8447" r="3000" b="3806"/>
          <a:stretch/>
        </p:blipFill>
        <p:spPr>
          <a:xfrm>
            <a:off x="1114579" y="705534"/>
            <a:ext cx="3836355" cy="1682768"/>
          </a:xfrm>
          <a:prstGeom prst="rect">
            <a:avLst/>
          </a:prstGeom>
        </p:spPr>
      </p:pic>
      <p:sp>
        <p:nvSpPr>
          <p:cNvPr id="2" name="灯片编号占位符 1">
            <a:extLst>
              <a:ext uri="{FF2B5EF4-FFF2-40B4-BE49-F238E27FC236}">
                <a16:creationId xmlns:a16="http://schemas.microsoft.com/office/drawing/2014/main" id="{13E0EA99-375E-3827-9084-8008930B5566}"/>
              </a:ext>
            </a:extLst>
          </p:cNvPr>
          <p:cNvSpPr>
            <a:spLocks noGrp="1"/>
          </p:cNvSpPr>
          <p:nvPr>
            <p:ph type="sldNum" sz="quarter" idx="12"/>
          </p:nvPr>
        </p:nvSpPr>
        <p:spPr/>
        <p:txBody>
          <a:bodyPr/>
          <a:lstStyle/>
          <a:p>
            <a:fld id="{736AC65F-1208-4C2D-A435-006612209E61}" type="slidenum">
              <a:rPr kumimoji="1" lang="ja-JP" altLang="en-US" smtClean="0"/>
              <a:t>18</a:t>
            </a:fld>
            <a:endParaRPr kumimoji="1" lang="ja-JP" altLang="en-US"/>
          </a:p>
        </p:txBody>
      </p:sp>
      <p:sp>
        <p:nvSpPr>
          <p:cNvPr id="3" name="テキスト ボックス 2">
            <a:extLst>
              <a:ext uri="{FF2B5EF4-FFF2-40B4-BE49-F238E27FC236}">
                <a16:creationId xmlns:a16="http://schemas.microsoft.com/office/drawing/2014/main" id="{6DAA9E95-2420-24FB-F87F-41A34420C2D8}"/>
              </a:ext>
            </a:extLst>
          </p:cNvPr>
          <p:cNvSpPr txBox="1"/>
          <p:nvPr/>
        </p:nvSpPr>
        <p:spPr>
          <a:xfrm>
            <a:off x="4496374" y="5273269"/>
            <a:ext cx="5205271" cy="369332"/>
          </a:xfrm>
          <a:prstGeom prst="rect">
            <a:avLst/>
          </a:prstGeom>
          <a:noFill/>
        </p:spPr>
        <p:txBody>
          <a:bodyPr wrap="none" rtlCol="0">
            <a:spAutoFit/>
          </a:bodyPr>
          <a:lstStyle/>
          <a:p>
            <a:r>
              <a:rPr lang="ja-JP" altLang="en-US" sz="1800" dirty="0">
                <a:latin typeface="Times New Roman" panose="02020603050405020304" pitchFamily="18" charset="0"/>
                <a:ea typeface="BIZ UDPゴシック" panose="020B0400000000000000" pitchFamily="50" charset="-128"/>
                <a:cs typeface="Times New Roman" panose="02020603050405020304" pitchFamily="18" charset="0"/>
              </a:rPr>
              <a:t>様々な汎関数と基底関数の組み合わせを使用する</a:t>
            </a:r>
            <a:endParaRPr lang="en-US" altLang="ja-JP" sz="1800" dirty="0">
              <a:latin typeface="Times New Roman" panose="02020603050405020304" pitchFamily="18" charset="0"/>
              <a:ea typeface="BIZ UDPゴシック" panose="020B0400000000000000" pitchFamily="50" charset="-128"/>
              <a:cs typeface="Times New Roman" panose="02020603050405020304" pitchFamily="18" charset="0"/>
            </a:endParaRPr>
          </a:p>
        </p:txBody>
      </p:sp>
    </p:spTree>
    <p:extLst>
      <p:ext uri="{BB962C8B-B14F-4D97-AF65-F5344CB8AC3E}">
        <p14:creationId xmlns:p14="http://schemas.microsoft.com/office/powerpoint/2010/main" val="1960410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422B70A-27AB-47AE-53E5-E1F7624594B8}"/>
              </a:ext>
            </a:extLst>
          </p:cNvPr>
          <p:cNvSpPr>
            <a:spLocks noGrp="1"/>
          </p:cNvSpPr>
          <p:nvPr>
            <p:ph type="sldNum" sz="quarter" idx="12"/>
          </p:nvPr>
        </p:nvSpPr>
        <p:spPr/>
        <p:txBody>
          <a:bodyPr/>
          <a:lstStyle/>
          <a:p>
            <a:fld id="{736AC65F-1208-4C2D-A435-006612209E61}" type="slidenum">
              <a:rPr kumimoji="1" lang="ja-JP" altLang="en-US" smtClean="0"/>
              <a:t>19</a:t>
            </a:fld>
            <a:endParaRPr kumimoji="1" lang="ja-JP" altLang="en-US"/>
          </a:p>
        </p:txBody>
      </p:sp>
      <p:pic>
        <p:nvPicPr>
          <p:cNvPr id="4" name="図 3">
            <a:extLst>
              <a:ext uri="{FF2B5EF4-FFF2-40B4-BE49-F238E27FC236}">
                <a16:creationId xmlns:a16="http://schemas.microsoft.com/office/drawing/2014/main" id="{F07F1692-890B-DE7E-6E37-96E25082B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197" y="1826339"/>
            <a:ext cx="5852172" cy="4389129"/>
          </a:xfrm>
          <a:prstGeom prst="rect">
            <a:avLst/>
          </a:prstGeom>
        </p:spPr>
      </p:pic>
    </p:spTree>
    <p:extLst>
      <p:ext uri="{BB962C8B-B14F-4D97-AF65-F5344CB8AC3E}">
        <p14:creationId xmlns:p14="http://schemas.microsoft.com/office/powerpoint/2010/main" val="249342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7B3BAF-7D69-7016-0F81-30E5C2D25E8B}"/>
              </a:ext>
            </a:extLst>
          </p:cNvPr>
          <p:cNvSpPr txBox="1"/>
          <p:nvPr/>
        </p:nvSpPr>
        <p:spPr>
          <a:xfrm>
            <a:off x="793850" y="220961"/>
            <a:ext cx="5250155"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背景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重水素濃縮とは？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endPar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3" name="四角形: 角を丸くする 2">
            <a:extLst>
              <a:ext uri="{FF2B5EF4-FFF2-40B4-BE49-F238E27FC236}">
                <a16:creationId xmlns:a16="http://schemas.microsoft.com/office/drawing/2014/main" id="{00853866-167B-87E3-E0BD-8494D71EC976}"/>
              </a:ext>
            </a:extLst>
          </p:cNvPr>
          <p:cNvSpPr/>
          <p:nvPr/>
        </p:nvSpPr>
        <p:spPr>
          <a:xfrm>
            <a:off x="526821" y="1836165"/>
            <a:ext cx="4388938" cy="3328972"/>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DF684F6-9647-BECA-8EE0-524858E75142}"/>
              </a:ext>
            </a:extLst>
          </p:cNvPr>
          <p:cNvSpPr/>
          <p:nvPr/>
        </p:nvSpPr>
        <p:spPr>
          <a:xfrm>
            <a:off x="810126" y="1536728"/>
            <a:ext cx="943047" cy="646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BIZ UDゴシック" panose="020B0400000000000000" pitchFamily="49" charset="-128"/>
                <a:ea typeface="BIZ UDゴシック" panose="020B0400000000000000" pitchFamily="49" charset="-128"/>
              </a:rPr>
              <a:t>宇宙</a:t>
            </a:r>
            <a:endParaRPr kumimoji="1" lang="ja-JP" altLang="en-US" sz="2800" dirty="0">
              <a:solidFill>
                <a:schemeClr val="tx1"/>
              </a:solidFill>
              <a:latin typeface="BIZ UDゴシック" panose="020B0400000000000000" pitchFamily="49" charset="-128"/>
              <a:ea typeface="BIZ UDゴシック" panose="020B0400000000000000" pitchFamily="49" charset="-128"/>
            </a:endParaRPr>
          </a:p>
        </p:txBody>
      </p:sp>
      <p:sp>
        <p:nvSpPr>
          <p:cNvPr id="6" name="テキスト ボックス 5">
            <a:extLst>
              <a:ext uri="{FF2B5EF4-FFF2-40B4-BE49-F238E27FC236}">
                <a16:creationId xmlns:a16="http://schemas.microsoft.com/office/drawing/2014/main" id="{21896B62-7E22-FCEB-C86E-72C379C0E603}"/>
              </a:ext>
            </a:extLst>
          </p:cNvPr>
          <p:cNvSpPr txBox="1"/>
          <p:nvPr/>
        </p:nvSpPr>
        <p:spPr>
          <a:xfrm>
            <a:off x="1078818" y="2649195"/>
            <a:ext cx="851515" cy="1200329"/>
          </a:xfrm>
          <a:prstGeom prst="rect">
            <a:avLst/>
          </a:prstGeom>
          <a:noFill/>
        </p:spPr>
        <p:txBody>
          <a:bodyPr wrap="none" rtlCol="0">
            <a:spAutoFit/>
          </a:bodyPr>
          <a:lstStyle/>
          <a:p>
            <a:r>
              <a:rPr kumimoji="1" lang="en-US" altLang="ja-JP"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rPr>
              <a:t>H</a:t>
            </a:r>
            <a:endParaRPr kumimoji="1" lang="ja-JP" altLang="en-US"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12F6CC1C-39C0-9397-5906-59558A530AE9}"/>
              </a:ext>
            </a:extLst>
          </p:cNvPr>
          <p:cNvSpPr txBox="1"/>
          <p:nvPr/>
        </p:nvSpPr>
        <p:spPr>
          <a:xfrm>
            <a:off x="1753173" y="2981646"/>
            <a:ext cx="1353256" cy="584775"/>
          </a:xfrm>
          <a:prstGeom prst="rect">
            <a:avLst/>
          </a:prstGeom>
          <a:noFill/>
        </p:spPr>
        <p:txBody>
          <a:bodyPr wrap="none" rtlCol="0">
            <a:spAutoFit/>
          </a:bodyPr>
          <a:lstStyle/>
          <a:p>
            <a:r>
              <a:rPr lang="en-US" altLang="ja-JP" sz="3200" dirty="0">
                <a:latin typeface="Times New Roman" panose="02020603050405020304" pitchFamily="18" charset="0"/>
                <a:ea typeface="BIZ UDPゴシック" panose="020B0400000000000000" pitchFamily="50" charset="-128"/>
                <a:cs typeface="Times New Roman" panose="02020603050405020304" pitchFamily="18" charset="0"/>
              </a:rPr>
              <a:t>&gt;&gt;    </a:t>
            </a:r>
            <a:r>
              <a:rPr lang="en-US" altLang="ja-JP"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rPr>
              <a:t>D</a:t>
            </a:r>
            <a:endParaRPr kumimoji="1" lang="ja-JP" altLang="en-US"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F8B8AE64-A1C5-1FE2-AA67-313313C9EC48}"/>
              </a:ext>
            </a:extLst>
          </p:cNvPr>
          <p:cNvSpPr txBox="1"/>
          <p:nvPr/>
        </p:nvSpPr>
        <p:spPr>
          <a:xfrm>
            <a:off x="136025" y="6212423"/>
            <a:ext cx="8293188" cy="646331"/>
          </a:xfrm>
          <a:prstGeom prst="rect">
            <a:avLst/>
          </a:prstGeom>
          <a:noFill/>
        </p:spPr>
        <p:txBody>
          <a:bodyPr wrap="square">
            <a:spAutoFit/>
          </a:bodyPr>
          <a:lstStyle/>
          <a:p>
            <a:r>
              <a:rPr kumimoji="1" lang="en-US" altLang="ja-JP" dirty="0">
                <a:latin typeface="+mj-lt"/>
              </a:rPr>
              <a:t>[1] https://www.astroarts.co.jp/article/hl/a/10864_nucleobase</a:t>
            </a:r>
          </a:p>
          <a:p>
            <a:r>
              <a:rPr lang="en-US" altLang="ja-JP" dirty="0">
                <a:latin typeface="+mj-lt"/>
              </a:rPr>
              <a:t>[2]</a:t>
            </a:r>
            <a:r>
              <a:rPr kumimoji="1" lang="ja-JP" altLang="en-US" dirty="0">
                <a:latin typeface="+mj-lt"/>
              </a:rPr>
              <a:t>日本惑星科学会誌 </a:t>
            </a:r>
            <a:r>
              <a:rPr kumimoji="1" lang="en-US" altLang="ja-JP" dirty="0">
                <a:latin typeface="Times New Roman" panose="02020603050405020304" pitchFamily="18" charset="0"/>
                <a:cs typeface="Times New Roman" panose="02020603050405020304" pitchFamily="18" charset="0"/>
              </a:rPr>
              <a:t>Vol.</a:t>
            </a:r>
            <a:r>
              <a:rPr kumimoji="1" lang="en-US" altLang="ja-JP" b="1" dirty="0">
                <a:latin typeface="Times New Roman" panose="02020603050405020304" pitchFamily="18" charset="0"/>
                <a:cs typeface="Times New Roman" panose="02020603050405020304" pitchFamily="18" charset="0"/>
              </a:rPr>
              <a:t>15</a:t>
            </a:r>
            <a:r>
              <a:rPr kumimoji="1" lang="en-US" altLang="ja-JP" dirty="0">
                <a:latin typeface="Times New Roman" panose="02020603050405020304" pitchFamily="18" charset="0"/>
                <a:cs typeface="Times New Roman" panose="02020603050405020304" pitchFamily="18" charset="0"/>
              </a:rPr>
              <a:t>.No.1,2006</a:t>
            </a:r>
            <a:endParaRPr kumimoji="1" lang="ja-JP" altLang="en-US" dirty="0">
              <a:latin typeface="Times New Roman" panose="02020603050405020304" pitchFamily="18" charset="0"/>
              <a:cs typeface="Times New Roman" panose="02020603050405020304" pitchFamily="18" charset="0"/>
            </a:endParaRPr>
          </a:p>
        </p:txBody>
      </p:sp>
      <p:sp>
        <p:nvSpPr>
          <p:cNvPr id="8" name="テキスト ボックス 7">
            <a:extLst>
              <a:ext uri="{FF2B5EF4-FFF2-40B4-BE49-F238E27FC236}">
                <a16:creationId xmlns:a16="http://schemas.microsoft.com/office/drawing/2014/main" id="{A7D29084-086C-A6EA-181A-A4AAFD210197}"/>
              </a:ext>
            </a:extLst>
          </p:cNvPr>
          <p:cNvSpPr txBox="1"/>
          <p:nvPr/>
        </p:nvSpPr>
        <p:spPr>
          <a:xfrm>
            <a:off x="884650" y="2228643"/>
            <a:ext cx="1372492"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存在度</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D9CFC94-74F4-6E4E-5F95-240DCE71A26D}"/>
                  </a:ext>
                </a:extLst>
              </p:cNvPr>
              <p:cNvSpPr txBox="1"/>
              <p:nvPr/>
            </p:nvSpPr>
            <p:spPr>
              <a:xfrm>
                <a:off x="1279274" y="3896266"/>
                <a:ext cx="2622256" cy="590418"/>
              </a:xfrm>
              <a:prstGeom prst="rect">
                <a:avLst/>
              </a:prstGeom>
              <a:noFill/>
            </p:spPr>
            <p:txBody>
              <a:bodyPr wrap="none" rtlCol="0">
                <a:spAutoFit/>
              </a:bodyPr>
              <a:lstStyle/>
              <a:p>
                <a:r>
                  <a:rPr lang="ja-JP" altLang="en-US" sz="3200" dirty="0">
                    <a:latin typeface="BIZ UDPゴシック" panose="020B0400000000000000" pitchFamily="50" charset="-128"/>
                    <a:ea typeface="BIZ UDPゴシック" panose="020B0400000000000000" pitchFamily="50" charset="-128"/>
                  </a:rPr>
                  <a:t>（</a:t>
                </a:r>
                <a:r>
                  <a:rPr kumimoji="1" lang="en-US" altLang="zh-CN" sz="3200" dirty="0">
                    <a:solidFill>
                      <a:srgbClr val="00B050"/>
                    </a:solidFill>
                  </a:rPr>
                  <a:t> </a:t>
                </a:r>
                <a14:m>
                  <m:oMath xmlns:m="http://schemas.openxmlformats.org/officeDocument/2006/math">
                    <m:r>
                      <m:rPr>
                        <m:sty m:val="p"/>
                      </m:rPr>
                      <a:rPr kumimoji="1" lang="en-US" altLang="zh-CN" sz="3200" i="0" dirty="0" smtClean="0">
                        <a:solidFill>
                          <a:srgbClr val="00B050"/>
                        </a:solidFill>
                        <a:latin typeface="Cambria Math" panose="02040503050406030204" pitchFamily="18" charset="0"/>
                      </a:rPr>
                      <m:t>D</m:t>
                    </m:r>
                    <m:r>
                      <a:rPr kumimoji="1" lang="en-US" altLang="zh-CN" sz="3200" i="0" dirty="0" smtClean="0">
                        <a:latin typeface="Cambria Math" panose="02040503050406030204" pitchFamily="18" charset="0"/>
                      </a:rPr>
                      <m:t>/</m:t>
                    </m:r>
                    <m:r>
                      <m:rPr>
                        <m:sty m:val="p"/>
                      </m:rPr>
                      <a:rPr kumimoji="1" lang="en-US" altLang="zh-CN" sz="3200" i="0" dirty="0" smtClean="0">
                        <a:solidFill>
                          <a:schemeClr val="accent2">
                            <a:lumMod val="75000"/>
                          </a:schemeClr>
                        </a:solidFill>
                        <a:latin typeface="Cambria Math" panose="02040503050406030204" pitchFamily="18" charset="0"/>
                      </a:rPr>
                      <m:t>H</m:t>
                    </m:r>
                    <m:r>
                      <a:rPr kumimoji="1" lang="en-US" altLang="zh-CN" sz="3200" i="1" smtClean="0">
                        <a:latin typeface="Cambria Math" panose="02040503050406030204" pitchFamily="18" charset="0"/>
                      </a:rPr>
                      <m:t>~</m:t>
                    </m:r>
                    <m:sSup>
                      <m:sSupPr>
                        <m:ctrlPr>
                          <a:rPr lang="en-US" altLang="zh-CN" sz="3200" i="1">
                            <a:solidFill>
                              <a:srgbClr val="FF0000"/>
                            </a:solidFill>
                            <a:latin typeface="Cambria Math" panose="02040503050406030204" pitchFamily="18" charset="0"/>
                          </a:rPr>
                        </m:ctrlPr>
                      </m:sSupPr>
                      <m:e>
                        <m:r>
                          <a:rPr lang="en-US" altLang="zh-CN" sz="3200">
                            <a:solidFill>
                              <a:srgbClr val="FF0000"/>
                            </a:solidFill>
                            <a:latin typeface="Cambria Math" panose="02040503050406030204" pitchFamily="18" charset="0"/>
                          </a:rPr>
                          <m:t>10</m:t>
                        </m:r>
                      </m:e>
                      <m:sup>
                        <m:r>
                          <a:rPr lang="en-US" altLang="zh-CN" sz="3200">
                            <a:solidFill>
                              <a:srgbClr val="FF0000"/>
                            </a:solidFill>
                            <a:latin typeface="Cambria Math" panose="02040503050406030204" pitchFamily="18" charset="0"/>
                          </a:rPr>
                          <m:t>−5</m:t>
                        </m:r>
                      </m:sup>
                    </m:sSup>
                  </m:oMath>
                </a14:m>
                <a:r>
                  <a:rPr lang="ja-JP" altLang="en-US" sz="3200" dirty="0">
                    <a:latin typeface="BIZ UDPゴシック" panose="020B0400000000000000" pitchFamily="50" charset="-128"/>
                    <a:ea typeface="BIZ UDPゴシック" panose="020B0400000000000000" pitchFamily="50" charset="-128"/>
                  </a:rPr>
                  <a:t>）</a:t>
                </a:r>
                <a:endParaRPr kumimoji="1" lang="en-US" altLang="zh-CN" sz="3200" b="0" dirty="0"/>
              </a:p>
            </p:txBody>
          </p:sp>
        </mc:Choice>
        <mc:Fallback xmlns="">
          <p:sp>
            <p:nvSpPr>
              <p:cNvPr id="44" name="テキスト ボックス 43">
                <a:extLst>
                  <a:ext uri="{FF2B5EF4-FFF2-40B4-BE49-F238E27FC236}">
                    <a16:creationId xmlns:a16="http://schemas.microsoft.com/office/drawing/2014/main" id="{CD9CFC94-74F4-6E4E-5F95-240DCE71A26D}"/>
                  </a:ext>
                </a:extLst>
              </p:cNvPr>
              <p:cNvSpPr txBox="1">
                <a:spLocks noRot="1" noChangeAspect="1" noMove="1" noResize="1" noEditPoints="1" noAdjustHandles="1" noChangeArrowheads="1" noChangeShapeType="1" noTextEdit="1"/>
              </p:cNvSpPr>
              <p:nvPr/>
            </p:nvSpPr>
            <p:spPr>
              <a:xfrm>
                <a:off x="1279274" y="3896266"/>
                <a:ext cx="2622256" cy="590418"/>
              </a:xfrm>
              <a:prstGeom prst="rect">
                <a:avLst/>
              </a:prstGeom>
              <a:blipFill>
                <a:blip r:embed="rId3"/>
                <a:stretch>
                  <a:fillRect l="-6047" t="-19588" r="-4884" b="-25773"/>
                </a:stretch>
              </a:blipFill>
            </p:spPr>
            <p:txBody>
              <a:bodyPr/>
              <a:lstStyle/>
              <a:p>
                <a:r>
                  <a:rPr lang="ja-JP" altLang="en-US">
                    <a:noFill/>
                  </a:rPr>
                  <a:t> </a:t>
                </a:r>
              </a:p>
            </p:txBody>
          </p:sp>
        </mc:Fallback>
      </mc:AlternateContent>
      <p:sp>
        <p:nvSpPr>
          <p:cNvPr id="10" name="灯片编号占位符 3">
            <a:extLst>
              <a:ext uri="{FF2B5EF4-FFF2-40B4-BE49-F238E27FC236}">
                <a16:creationId xmlns:a16="http://schemas.microsoft.com/office/drawing/2014/main" id="{5AC3DCED-DBBF-270F-E9EB-A6F0E8C619A7}"/>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2</a:t>
            </a:fld>
            <a:endParaRPr kumimoji="1" lang="ja-JP" altLang="en-US" sz="2800" b="1"/>
          </a:p>
        </p:txBody>
      </p:sp>
    </p:spTree>
    <p:extLst>
      <p:ext uri="{BB962C8B-B14F-4D97-AF65-F5344CB8AC3E}">
        <p14:creationId xmlns:p14="http://schemas.microsoft.com/office/powerpoint/2010/main" val="374418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7B3BAF-7D69-7016-0F81-30E5C2D25E8B}"/>
              </a:ext>
            </a:extLst>
          </p:cNvPr>
          <p:cNvSpPr txBox="1"/>
          <p:nvPr/>
        </p:nvSpPr>
        <p:spPr>
          <a:xfrm>
            <a:off x="793850" y="220961"/>
            <a:ext cx="5250155"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背景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重水素濃縮とは？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endPar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3" name="四角形: 角を丸くする 2">
            <a:extLst>
              <a:ext uri="{FF2B5EF4-FFF2-40B4-BE49-F238E27FC236}">
                <a16:creationId xmlns:a16="http://schemas.microsoft.com/office/drawing/2014/main" id="{00853866-167B-87E3-E0BD-8494D71EC976}"/>
              </a:ext>
            </a:extLst>
          </p:cNvPr>
          <p:cNvSpPr/>
          <p:nvPr/>
        </p:nvSpPr>
        <p:spPr>
          <a:xfrm>
            <a:off x="526821" y="1836165"/>
            <a:ext cx="4388938" cy="3328972"/>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DF684F6-9647-BECA-8EE0-524858E75142}"/>
              </a:ext>
            </a:extLst>
          </p:cNvPr>
          <p:cNvSpPr/>
          <p:nvPr/>
        </p:nvSpPr>
        <p:spPr>
          <a:xfrm>
            <a:off x="810126" y="1536728"/>
            <a:ext cx="943047" cy="646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BIZ UDゴシック" panose="020B0400000000000000" pitchFamily="49" charset="-128"/>
                <a:ea typeface="BIZ UDゴシック" panose="020B0400000000000000" pitchFamily="49" charset="-128"/>
              </a:rPr>
              <a:t>宇宙</a:t>
            </a:r>
            <a:endParaRPr kumimoji="1" lang="ja-JP" altLang="en-US" sz="2800" dirty="0">
              <a:solidFill>
                <a:schemeClr val="tx1"/>
              </a:solidFill>
              <a:latin typeface="BIZ UDゴシック" panose="020B0400000000000000" pitchFamily="49" charset="-128"/>
              <a:ea typeface="BIZ UDゴシック" panose="020B0400000000000000" pitchFamily="49" charset="-128"/>
            </a:endParaRPr>
          </a:p>
        </p:txBody>
      </p:sp>
      <p:sp>
        <p:nvSpPr>
          <p:cNvPr id="28" name="テキスト ボックス 27">
            <a:extLst>
              <a:ext uri="{FF2B5EF4-FFF2-40B4-BE49-F238E27FC236}">
                <a16:creationId xmlns:a16="http://schemas.microsoft.com/office/drawing/2014/main" id="{91963E2A-A227-FFD9-9E16-5D070172E929}"/>
              </a:ext>
            </a:extLst>
          </p:cNvPr>
          <p:cNvSpPr txBox="1"/>
          <p:nvPr/>
        </p:nvSpPr>
        <p:spPr>
          <a:xfrm>
            <a:off x="5378499" y="4573339"/>
            <a:ext cx="2444213"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a:t>
            </a:r>
            <a:r>
              <a:rPr kumimoji="1" lang="en-US" altLang="ja-JP" sz="2800" dirty="0">
                <a:latin typeface="BIZ UDPゴシック" panose="020B0400000000000000" pitchFamily="50" charset="-128"/>
                <a:ea typeface="BIZ UDPゴシック" panose="020B0400000000000000" pitchFamily="50" charset="-128"/>
              </a:rPr>
              <a:t> 1</a:t>
            </a:r>
            <a:r>
              <a:rPr kumimoji="1" lang="ja-JP" altLang="en-US" sz="2800" dirty="0">
                <a:latin typeface="BIZ UDPゴシック" panose="020B0400000000000000" pitchFamily="50" charset="-128"/>
                <a:ea typeface="BIZ UDPゴシック" panose="020B0400000000000000" pitchFamily="50" charset="-128"/>
              </a:rPr>
              <a:t>万倍！）</a:t>
            </a:r>
          </a:p>
        </p:txBody>
      </p:sp>
      <p:sp>
        <p:nvSpPr>
          <p:cNvPr id="6" name="テキスト ボックス 5">
            <a:extLst>
              <a:ext uri="{FF2B5EF4-FFF2-40B4-BE49-F238E27FC236}">
                <a16:creationId xmlns:a16="http://schemas.microsoft.com/office/drawing/2014/main" id="{21896B62-7E22-FCEB-C86E-72C379C0E603}"/>
              </a:ext>
            </a:extLst>
          </p:cNvPr>
          <p:cNvSpPr txBox="1"/>
          <p:nvPr/>
        </p:nvSpPr>
        <p:spPr>
          <a:xfrm>
            <a:off x="1078818" y="2649195"/>
            <a:ext cx="851515" cy="1200329"/>
          </a:xfrm>
          <a:prstGeom prst="rect">
            <a:avLst/>
          </a:prstGeom>
          <a:noFill/>
        </p:spPr>
        <p:txBody>
          <a:bodyPr wrap="none" rtlCol="0">
            <a:spAutoFit/>
          </a:bodyPr>
          <a:lstStyle/>
          <a:p>
            <a:r>
              <a:rPr kumimoji="1" lang="en-US" altLang="ja-JP"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rPr>
              <a:t>H</a:t>
            </a:r>
            <a:endParaRPr kumimoji="1" lang="ja-JP" altLang="en-US"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12F6CC1C-39C0-9397-5906-59558A530AE9}"/>
              </a:ext>
            </a:extLst>
          </p:cNvPr>
          <p:cNvSpPr txBox="1"/>
          <p:nvPr/>
        </p:nvSpPr>
        <p:spPr>
          <a:xfrm>
            <a:off x="1753173" y="2981646"/>
            <a:ext cx="1353256" cy="584775"/>
          </a:xfrm>
          <a:prstGeom prst="rect">
            <a:avLst/>
          </a:prstGeom>
          <a:noFill/>
        </p:spPr>
        <p:txBody>
          <a:bodyPr wrap="none" rtlCol="0">
            <a:spAutoFit/>
          </a:bodyPr>
          <a:lstStyle/>
          <a:p>
            <a:r>
              <a:rPr lang="en-US" altLang="ja-JP" sz="3200" dirty="0">
                <a:latin typeface="Times New Roman" panose="02020603050405020304" pitchFamily="18" charset="0"/>
                <a:ea typeface="BIZ UDPゴシック" panose="020B0400000000000000" pitchFamily="50" charset="-128"/>
                <a:cs typeface="Times New Roman" panose="02020603050405020304" pitchFamily="18" charset="0"/>
              </a:rPr>
              <a:t>&gt;&gt;    </a:t>
            </a:r>
            <a:r>
              <a:rPr lang="en-US" altLang="ja-JP"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rPr>
              <a:t>D</a:t>
            </a:r>
            <a:endParaRPr kumimoji="1" lang="ja-JP" altLang="en-US"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F8B8AE64-A1C5-1FE2-AA67-313313C9EC48}"/>
              </a:ext>
            </a:extLst>
          </p:cNvPr>
          <p:cNvSpPr txBox="1"/>
          <p:nvPr/>
        </p:nvSpPr>
        <p:spPr>
          <a:xfrm>
            <a:off x="136025" y="6212423"/>
            <a:ext cx="8293188" cy="646331"/>
          </a:xfrm>
          <a:prstGeom prst="rect">
            <a:avLst/>
          </a:prstGeom>
          <a:noFill/>
        </p:spPr>
        <p:txBody>
          <a:bodyPr wrap="square">
            <a:spAutoFit/>
          </a:bodyPr>
          <a:lstStyle/>
          <a:p>
            <a:r>
              <a:rPr kumimoji="1" lang="en-US" altLang="ja-JP" dirty="0">
                <a:latin typeface="+mj-lt"/>
              </a:rPr>
              <a:t>[1] </a:t>
            </a:r>
            <a:r>
              <a:rPr kumimoji="1" lang="en-US" altLang="ja-JP" dirty="0">
                <a:latin typeface="Times New Roman" panose="02020603050405020304" pitchFamily="18" charset="0"/>
                <a:cs typeface="Times New Roman" panose="02020603050405020304" pitchFamily="18" charset="0"/>
              </a:rPr>
              <a:t>https://www.astroarts.co.jp/article/hl/a/10864_nucleobase</a:t>
            </a:r>
          </a:p>
          <a:p>
            <a:r>
              <a:rPr lang="en-US" altLang="ja-JP" dirty="0">
                <a:latin typeface="+mj-lt"/>
              </a:rPr>
              <a:t>[2]</a:t>
            </a:r>
            <a:r>
              <a:rPr kumimoji="1" lang="ja-JP" altLang="en-US" dirty="0">
                <a:latin typeface="+mj-lt"/>
              </a:rPr>
              <a:t>日本惑星科学会誌 </a:t>
            </a:r>
            <a:r>
              <a:rPr kumimoji="1" lang="en-US" altLang="ja-JP" dirty="0">
                <a:latin typeface="Times New Roman" panose="02020603050405020304" pitchFamily="18" charset="0"/>
                <a:cs typeface="Times New Roman" panose="02020603050405020304" pitchFamily="18" charset="0"/>
              </a:rPr>
              <a:t>Vol.</a:t>
            </a:r>
            <a:r>
              <a:rPr kumimoji="1" lang="en-US" altLang="ja-JP" b="1" dirty="0">
                <a:latin typeface="Times New Roman" panose="02020603050405020304" pitchFamily="18" charset="0"/>
                <a:cs typeface="Times New Roman" panose="02020603050405020304" pitchFamily="18" charset="0"/>
              </a:rPr>
              <a:t>15</a:t>
            </a:r>
            <a:r>
              <a:rPr kumimoji="1" lang="en-US" altLang="ja-JP" dirty="0">
                <a:latin typeface="Times New Roman" panose="02020603050405020304" pitchFamily="18" charset="0"/>
                <a:cs typeface="Times New Roman" panose="02020603050405020304" pitchFamily="18" charset="0"/>
              </a:rPr>
              <a:t>.No.1,2006</a:t>
            </a:r>
            <a:endParaRPr kumimoji="1" lang="ja-JP" altLang="en-US" dirty="0">
              <a:latin typeface="Times New Roman" panose="02020603050405020304" pitchFamily="18" charset="0"/>
              <a:cs typeface="Times New Roman" panose="02020603050405020304" pitchFamily="18" charset="0"/>
            </a:endParaRPr>
          </a:p>
        </p:txBody>
      </p:sp>
      <p:sp>
        <p:nvSpPr>
          <p:cNvPr id="8" name="テキスト ボックス 7">
            <a:extLst>
              <a:ext uri="{FF2B5EF4-FFF2-40B4-BE49-F238E27FC236}">
                <a16:creationId xmlns:a16="http://schemas.microsoft.com/office/drawing/2014/main" id="{A7D29084-086C-A6EA-181A-A4AAFD210197}"/>
              </a:ext>
            </a:extLst>
          </p:cNvPr>
          <p:cNvSpPr txBox="1"/>
          <p:nvPr/>
        </p:nvSpPr>
        <p:spPr>
          <a:xfrm>
            <a:off x="884650" y="2228643"/>
            <a:ext cx="1372492"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存在度</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cxnSp>
        <p:nvCxnSpPr>
          <p:cNvPr id="26" name="直線コネクタ 25">
            <a:extLst>
              <a:ext uri="{FF2B5EF4-FFF2-40B4-BE49-F238E27FC236}">
                <a16:creationId xmlns:a16="http://schemas.microsoft.com/office/drawing/2014/main" id="{12CD8199-34A4-3362-CB4B-1BC08EABB2F6}"/>
              </a:ext>
            </a:extLst>
          </p:cNvPr>
          <p:cNvCxnSpPr>
            <a:cxnSpLocks/>
            <a:stCxn id="16" idx="1"/>
            <a:endCxn id="21" idx="3"/>
          </p:cNvCxnSpPr>
          <p:nvPr/>
        </p:nvCxnSpPr>
        <p:spPr>
          <a:xfrm flipH="1">
            <a:off x="4774040" y="1852696"/>
            <a:ext cx="2709906" cy="1076683"/>
          </a:xfrm>
          <a:prstGeom prst="line">
            <a:avLst/>
          </a:prstGeom>
          <a:ln w="381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C6F8A78-F13F-C341-861D-0A7556D83A93}"/>
              </a:ext>
            </a:extLst>
          </p:cNvPr>
          <p:cNvCxnSpPr>
            <a:cxnSpLocks/>
          </p:cNvCxnSpPr>
          <p:nvPr/>
        </p:nvCxnSpPr>
        <p:spPr>
          <a:xfrm flipH="1" flipV="1">
            <a:off x="4810069" y="3175787"/>
            <a:ext cx="2463513" cy="507034"/>
          </a:xfrm>
          <a:prstGeom prst="line">
            <a:avLst/>
          </a:prstGeom>
          <a:ln w="381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雲 37">
            <a:extLst>
              <a:ext uri="{FF2B5EF4-FFF2-40B4-BE49-F238E27FC236}">
                <a16:creationId xmlns:a16="http://schemas.microsoft.com/office/drawing/2014/main" id="{B388CF3A-A224-18D5-B91D-FB688380E71F}"/>
              </a:ext>
            </a:extLst>
          </p:cNvPr>
          <p:cNvSpPr/>
          <p:nvPr/>
        </p:nvSpPr>
        <p:spPr>
          <a:xfrm>
            <a:off x="7177696" y="1554701"/>
            <a:ext cx="4860758" cy="3938574"/>
          </a:xfrm>
          <a:prstGeom prst="cloud">
            <a:avLst/>
          </a:prstGeom>
          <a:noFill/>
          <a:ln w="571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B7A750A-1870-D2F6-6B49-63EAE60F5E06}"/>
              </a:ext>
            </a:extLst>
          </p:cNvPr>
          <p:cNvSpPr/>
          <p:nvPr/>
        </p:nvSpPr>
        <p:spPr>
          <a:xfrm>
            <a:off x="7483946" y="1529530"/>
            <a:ext cx="2808074" cy="6463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BIZ UDゴシック" panose="020B0400000000000000" pitchFamily="49" charset="-128"/>
                <a:ea typeface="BIZ UDゴシック" panose="020B0400000000000000" pitchFamily="49" charset="-128"/>
              </a:rPr>
              <a:t>星間分子雲</a:t>
            </a:r>
            <a:r>
              <a:rPr lang="en-US" altLang="ja-JP" sz="2800" dirty="0">
                <a:solidFill>
                  <a:schemeClr val="tx1"/>
                </a:solidFill>
                <a:latin typeface="BIZ UDPゴシック" panose="020B0400000000000000" pitchFamily="50" charset="-128"/>
                <a:ea typeface="BIZ UDPゴシック" panose="020B0400000000000000" pitchFamily="50" charset="-128"/>
              </a:rPr>
              <a:t>[2]</a:t>
            </a:r>
            <a:endParaRPr kumimoji="1" lang="ja-JP" altLang="en-US" sz="2800" dirty="0">
              <a:solidFill>
                <a:schemeClr val="tx1"/>
              </a:solidFill>
              <a:latin typeface="BIZ UDPゴシック" panose="020B0400000000000000" pitchFamily="50" charset="-128"/>
              <a:ea typeface="BIZ UDPゴシック" panose="020B0400000000000000" pitchFamily="50" charset="-128"/>
            </a:endParaRP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9C597F3A-2615-AE21-237C-9817C1D1D401}"/>
                  </a:ext>
                </a:extLst>
              </p:cNvPr>
              <p:cNvSpPr txBox="1"/>
              <p:nvPr/>
            </p:nvSpPr>
            <p:spPr>
              <a:xfrm>
                <a:off x="7432664" y="2247826"/>
                <a:ext cx="4350819" cy="6034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1" i="1" dirty="0">
                              <a:solidFill>
                                <a:schemeClr val="accent2">
                                  <a:lumMod val="75000"/>
                                </a:schemeClr>
                              </a:solidFill>
                              <a:latin typeface="Cambria Math" panose="02040503050406030204" pitchFamily="18" charset="0"/>
                            </a:rPr>
                          </m:ctrlPr>
                        </m:sSubPr>
                        <m:e>
                          <m:r>
                            <a:rPr lang="en-US" altLang="ja-JP" sz="3200" b="1" i="0" dirty="0">
                              <a:solidFill>
                                <a:schemeClr val="accent2">
                                  <a:lumMod val="75000"/>
                                </a:schemeClr>
                              </a:solidFill>
                              <a:latin typeface="Cambria Math" panose="02040503050406030204" pitchFamily="18" charset="0"/>
                            </a:rPr>
                            <m:t>𝐂𝐇</m:t>
                          </m:r>
                        </m:e>
                        <m:sub>
                          <m:r>
                            <a:rPr lang="en-US" altLang="ja-JP" sz="3200" b="1" i="0" dirty="0">
                              <a:solidFill>
                                <a:schemeClr val="accent2">
                                  <a:lumMod val="75000"/>
                                </a:schemeClr>
                              </a:solidFill>
                              <a:latin typeface="Cambria Math" panose="02040503050406030204" pitchFamily="18" charset="0"/>
                            </a:rPr>
                            <m:t>𝟑</m:t>
                          </m:r>
                        </m:sub>
                      </m:sSub>
                      <m:r>
                        <a:rPr lang="en-US" altLang="ja-JP" sz="3200" b="1" i="0" dirty="0">
                          <a:solidFill>
                            <a:schemeClr val="accent2">
                              <a:lumMod val="75000"/>
                            </a:schemeClr>
                          </a:solidFill>
                          <a:latin typeface="Cambria Math" panose="02040503050406030204" pitchFamily="18" charset="0"/>
                        </a:rPr>
                        <m:t>𝐎𝐇</m:t>
                      </m:r>
                      <m:r>
                        <a:rPr kumimoji="1" lang="en-US" altLang="zh-CN" sz="3200" b="1" i="0" smtClean="0">
                          <a:solidFill>
                            <a:schemeClr val="tx1"/>
                          </a:solidFill>
                          <a:latin typeface="Cambria Math" panose="02040503050406030204" pitchFamily="18" charset="0"/>
                        </a:rPr>
                        <m:t>&gt;</m:t>
                      </m:r>
                      <m:sSub>
                        <m:sSubPr>
                          <m:ctrlPr>
                            <a:rPr lang="en-US" altLang="ja-JP" sz="3200" b="1" i="1" dirty="0">
                              <a:solidFill>
                                <a:srgbClr val="00B050"/>
                              </a:solidFill>
                              <a:latin typeface="Cambria Math" panose="02040503050406030204" pitchFamily="18" charset="0"/>
                            </a:rPr>
                          </m:ctrlPr>
                        </m:sSubPr>
                        <m:e>
                          <m:r>
                            <a:rPr lang="en-US" altLang="ja-JP" sz="3200" b="1" i="0" dirty="0">
                              <a:solidFill>
                                <a:srgbClr val="00B050"/>
                              </a:solidFill>
                              <a:latin typeface="Cambria Math" panose="02040503050406030204" pitchFamily="18" charset="0"/>
                            </a:rPr>
                            <m:t>𝐂𝐇</m:t>
                          </m:r>
                        </m:e>
                        <m:sub>
                          <m:r>
                            <a:rPr lang="en-US" altLang="ja-JP" sz="3200" b="1" i="0" dirty="0">
                              <a:solidFill>
                                <a:srgbClr val="00B050"/>
                              </a:solidFill>
                              <a:latin typeface="Cambria Math" panose="02040503050406030204" pitchFamily="18" charset="0"/>
                            </a:rPr>
                            <m:t>𝟐</m:t>
                          </m:r>
                        </m:sub>
                      </m:sSub>
                      <m:r>
                        <a:rPr lang="en-US" altLang="ja-JP" sz="3200" b="1" i="0" dirty="0">
                          <a:solidFill>
                            <a:srgbClr val="00B050"/>
                          </a:solidFill>
                          <a:latin typeface="Cambria Math" panose="02040503050406030204" pitchFamily="18" charset="0"/>
                        </a:rPr>
                        <m:t>𝐃𝐎𝐇</m:t>
                      </m:r>
                    </m:oMath>
                  </m:oMathPara>
                </a14:m>
                <a:endParaRPr kumimoji="1" lang="en-US" altLang="zh-CN" sz="3200" b="1" dirty="0"/>
              </a:p>
            </p:txBody>
          </p:sp>
        </mc:Choice>
        <mc:Fallback xmlns="">
          <p:sp>
            <p:nvSpPr>
              <p:cNvPr id="54" name="テキスト ボックス 53">
                <a:extLst>
                  <a:ext uri="{FF2B5EF4-FFF2-40B4-BE49-F238E27FC236}">
                    <a16:creationId xmlns:a16="http://schemas.microsoft.com/office/drawing/2014/main" id="{9C597F3A-2615-AE21-237C-9817C1D1D401}"/>
                  </a:ext>
                </a:extLst>
              </p:cNvPr>
              <p:cNvSpPr txBox="1">
                <a:spLocks noRot="1" noChangeAspect="1" noMove="1" noResize="1" noEditPoints="1" noAdjustHandles="1" noChangeArrowheads="1" noChangeShapeType="1" noTextEdit="1"/>
              </p:cNvSpPr>
              <p:nvPr/>
            </p:nvSpPr>
            <p:spPr>
              <a:xfrm>
                <a:off x="7432664" y="2247826"/>
                <a:ext cx="4350819" cy="603480"/>
              </a:xfrm>
              <a:prstGeom prst="rect">
                <a:avLst/>
              </a:prstGeom>
              <a:blipFill>
                <a:blip r:embed="rId3"/>
                <a:stretch>
                  <a:fillRect/>
                </a:stretch>
              </a:blipFill>
            </p:spPr>
            <p:txBody>
              <a:bodyPr/>
              <a:lstStyle/>
              <a:p>
                <a:r>
                  <a:rPr lang="ja-JP" altLang="en-US">
                    <a:noFill/>
                  </a:rPr>
                  <a:t> </a:t>
                </a:r>
              </a:p>
            </p:txBody>
          </p:sp>
        </mc:Fallback>
      </mc:AlternateContent>
      <p:grpSp>
        <p:nvGrpSpPr>
          <p:cNvPr id="13" name="グループ化 12">
            <a:extLst>
              <a:ext uri="{FF2B5EF4-FFF2-40B4-BE49-F238E27FC236}">
                <a16:creationId xmlns:a16="http://schemas.microsoft.com/office/drawing/2014/main" id="{50244405-1D80-7D1A-DA82-F6F7EE0E5A93}"/>
              </a:ext>
            </a:extLst>
          </p:cNvPr>
          <p:cNvGrpSpPr/>
          <p:nvPr/>
        </p:nvGrpSpPr>
        <p:grpSpPr>
          <a:xfrm>
            <a:off x="3345833" y="2188333"/>
            <a:ext cx="1646605" cy="1327150"/>
            <a:chOff x="3107067" y="2607195"/>
            <a:chExt cx="1646605" cy="1327150"/>
          </a:xfrm>
        </p:grpSpPr>
        <p:pic>
          <p:nvPicPr>
            <p:cNvPr id="21" name="図 20">
              <a:extLst>
                <a:ext uri="{FF2B5EF4-FFF2-40B4-BE49-F238E27FC236}">
                  <a16:creationId xmlns:a16="http://schemas.microsoft.com/office/drawing/2014/main" id="{61084028-11C5-8264-707B-E023AF1078E9}"/>
                </a:ext>
              </a:extLst>
            </p:cNvPr>
            <p:cNvPicPr>
              <a:picLocks noChangeAspect="1"/>
            </p:cNvPicPr>
            <p:nvPr/>
          </p:nvPicPr>
          <p:blipFill rotWithShape="1">
            <a:blip r:embed="rId4">
              <a:extLst>
                <a:ext uri="{28A0092B-C50C-407E-A947-70E740481C1C}">
                  <a14:useLocalDpi xmlns:a14="http://schemas.microsoft.com/office/drawing/2010/main" val="0"/>
                </a:ext>
              </a:extLst>
            </a:blip>
            <a:srcRect l="19796" t="23461" r="29485" b="20531"/>
            <a:stretch/>
          </p:blipFill>
          <p:spPr>
            <a:xfrm>
              <a:off x="3473758" y="2762137"/>
              <a:ext cx="1061516" cy="1172208"/>
            </a:xfrm>
            <a:prstGeom prst="rect">
              <a:avLst/>
            </a:prstGeom>
            <a:ln w="28575">
              <a:solidFill>
                <a:schemeClr val="tx1"/>
              </a:solidFill>
            </a:ln>
          </p:spPr>
        </p:pic>
        <p:sp>
          <p:nvSpPr>
            <p:cNvPr id="75" name="テキスト ボックス 74">
              <a:extLst>
                <a:ext uri="{FF2B5EF4-FFF2-40B4-BE49-F238E27FC236}">
                  <a16:creationId xmlns:a16="http://schemas.microsoft.com/office/drawing/2014/main" id="{2377FFA6-3957-74D5-E50E-256FA3970FAE}"/>
                </a:ext>
              </a:extLst>
            </p:cNvPr>
            <p:cNvSpPr txBox="1"/>
            <p:nvPr/>
          </p:nvSpPr>
          <p:spPr>
            <a:xfrm>
              <a:off x="3107067" y="2607195"/>
              <a:ext cx="1646605" cy="369332"/>
            </a:xfrm>
            <a:prstGeom prst="rect">
              <a:avLst/>
            </a:prstGeom>
            <a:solidFill>
              <a:schemeClr val="bg1"/>
            </a:solidFill>
          </p:spPr>
          <p:txBody>
            <a:bodyPr wrap="none" rtlCol="0">
              <a:spAutoFit/>
            </a:bodyPr>
            <a:lstStyle/>
            <a:p>
              <a:pPr algn="ctr"/>
              <a:r>
                <a:rPr kumimoji="1" lang="ja-JP" altLang="en-US" b="1" dirty="0"/>
                <a:t>星間分子雲</a:t>
              </a:r>
              <a:r>
                <a:rPr kumimoji="1" lang="en-US" altLang="zh-CN" sz="1800" b="0" dirty="0"/>
                <a:t>[1]</a:t>
              </a:r>
              <a:endParaRPr kumimoji="1" lang="ja-JP" altLang="en-US" sz="1800" dirty="0"/>
            </a:p>
          </p:txBody>
        </p:sp>
      </p:grpSp>
      <p:sp>
        <p:nvSpPr>
          <p:cNvPr id="10" name="矢印: 右 9">
            <a:extLst>
              <a:ext uri="{FF2B5EF4-FFF2-40B4-BE49-F238E27FC236}">
                <a16:creationId xmlns:a16="http://schemas.microsoft.com/office/drawing/2014/main" id="{57C73744-E5D4-D3F5-6116-A63F2A168774}"/>
              </a:ext>
            </a:extLst>
          </p:cNvPr>
          <p:cNvSpPr/>
          <p:nvPr/>
        </p:nvSpPr>
        <p:spPr>
          <a:xfrm>
            <a:off x="3943788" y="3634586"/>
            <a:ext cx="4388939" cy="1213857"/>
          </a:xfrm>
          <a:prstGeom prst="right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28">
            <a:extLst>
              <a:ext uri="{FF2B5EF4-FFF2-40B4-BE49-F238E27FC236}">
                <a16:creationId xmlns:a16="http://schemas.microsoft.com/office/drawing/2014/main" id="{DE956BFB-DA2A-77E6-0210-1A1A38158854}"/>
              </a:ext>
            </a:extLst>
          </p:cNvPr>
          <p:cNvSpPr txBox="1"/>
          <p:nvPr/>
        </p:nvSpPr>
        <p:spPr>
          <a:xfrm>
            <a:off x="5039733" y="3923895"/>
            <a:ext cx="2236510" cy="584775"/>
          </a:xfrm>
          <a:prstGeom prst="rect">
            <a:avLst/>
          </a:prstGeom>
          <a:noFill/>
        </p:spPr>
        <p:txBody>
          <a:bodyPr wrap="none" rtlCol="0">
            <a:spAutoFit/>
          </a:bodyPr>
          <a:lstStyle/>
          <a:p>
            <a:r>
              <a:rPr kumimoji="1" lang="ja-JP" altLang="en-US" sz="3200" dirty="0">
                <a:solidFill>
                  <a:srgbClr val="FF0000"/>
                </a:solidFill>
                <a:latin typeface="BIZ UDゴシック" panose="020B0400000000000000" pitchFamily="49" charset="-128"/>
                <a:ea typeface="BIZ UDゴシック" panose="020B0400000000000000" pitchFamily="49" charset="-128"/>
              </a:rPr>
              <a:t>重水素濃縮</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D9CFC94-74F4-6E4E-5F95-240DCE71A26D}"/>
                  </a:ext>
                </a:extLst>
              </p:cNvPr>
              <p:cNvSpPr txBox="1"/>
              <p:nvPr/>
            </p:nvSpPr>
            <p:spPr>
              <a:xfrm>
                <a:off x="1279274" y="3896266"/>
                <a:ext cx="2622256" cy="590418"/>
              </a:xfrm>
              <a:prstGeom prst="rect">
                <a:avLst/>
              </a:prstGeom>
              <a:noFill/>
            </p:spPr>
            <p:txBody>
              <a:bodyPr wrap="none" rtlCol="0">
                <a:spAutoFit/>
              </a:bodyPr>
              <a:lstStyle/>
              <a:p>
                <a:r>
                  <a:rPr lang="ja-JP" altLang="en-US" sz="3200" dirty="0">
                    <a:latin typeface="BIZ UDPゴシック" panose="020B0400000000000000" pitchFamily="50" charset="-128"/>
                    <a:ea typeface="BIZ UDPゴシック" panose="020B0400000000000000" pitchFamily="50" charset="-128"/>
                  </a:rPr>
                  <a:t>（</a:t>
                </a:r>
                <a:r>
                  <a:rPr kumimoji="1" lang="en-US" altLang="zh-CN" sz="3200" dirty="0">
                    <a:solidFill>
                      <a:srgbClr val="00B050"/>
                    </a:solidFill>
                  </a:rPr>
                  <a:t> </a:t>
                </a:r>
                <a14:m>
                  <m:oMath xmlns:m="http://schemas.openxmlformats.org/officeDocument/2006/math">
                    <m:r>
                      <m:rPr>
                        <m:sty m:val="p"/>
                      </m:rPr>
                      <a:rPr kumimoji="1" lang="en-US" altLang="zh-CN" sz="3200" i="0" dirty="0" smtClean="0">
                        <a:solidFill>
                          <a:srgbClr val="00B050"/>
                        </a:solidFill>
                        <a:latin typeface="Cambria Math" panose="02040503050406030204" pitchFamily="18" charset="0"/>
                      </a:rPr>
                      <m:t>D</m:t>
                    </m:r>
                    <m:r>
                      <a:rPr kumimoji="1" lang="en-US" altLang="zh-CN" sz="3200" i="0" dirty="0" smtClean="0">
                        <a:latin typeface="Cambria Math" panose="02040503050406030204" pitchFamily="18" charset="0"/>
                      </a:rPr>
                      <m:t>/</m:t>
                    </m:r>
                    <m:r>
                      <m:rPr>
                        <m:sty m:val="p"/>
                      </m:rPr>
                      <a:rPr kumimoji="1" lang="en-US" altLang="zh-CN" sz="3200" i="0" dirty="0" smtClean="0">
                        <a:solidFill>
                          <a:schemeClr val="accent2">
                            <a:lumMod val="75000"/>
                          </a:schemeClr>
                        </a:solidFill>
                        <a:latin typeface="Cambria Math" panose="02040503050406030204" pitchFamily="18" charset="0"/>
                      </a:rPr>
                      <m:t>H</m:t>
                    </m:r>
                    <m:r>
                      <a:rPr kumimoji="1" lang="en-US" altLang="zh-CN" sz="3200" i="1" smtClean="0">
                        <a:latin typeface="Cambria Math" panose="02040503050406030204" pitchFamily="18" charset="0"/>
                      </a:rPr>
                      <m:t>~</m:t>
                    </m:r>
                    <m:sSup>
                      <m:sSupPr>
                        <m:ctrlPr>
                          <a:rPr lang="en-US" altLang="zh-CN" sz="3200" i="1">
                            <a:solidFill>
                              <a:srgbClr val="FF0000"/>
                            </a:solidFill>
                            <a:latin typeface="Cambria Math" panose="02040503050406030204" pitchFamily="18" charset="0"/>
                          </a:rPr>
                        </m:ctrlPr>
                      </m:sSupPr>
                      <m:e>
                        <m:r>
                          <a:rPr lang="en-US" altLang="zh-CN" sz="3200">
                            <a:solidFill>
                              <a:srgbClr val="FF0000"/>
                            </a:solidFill>
                            <a:latin typeface="Cambria Math" panose="02040503050406030204" pitchFamily="18" charset="0"/>
                          </a:rPr>
                          <m:t>10</m:t>
                        </m:r>
                      </m:e>
                      <m:sup>
                        <m:r>
                          <a:rPr lang="en-US" altLang="zh-CN" sz="3200">
                            <a:solidFill>
                              <a:srgbClr val="FF0000"/>
                            </a:solidFill>
                            <a:latin typeface="Cambria Math" panose="02040503050406030204" pitchFamily="18" charset="0"/>
                          </a:rPr>
                          <m:t>−5</m:t>
                        </m:r>
                      </m:sup>
                    </m:sSup>
                  </m:oMath>
                </a14:m>
                <a:r>
                  <a:rPr lang="ja-JP" altLang="en-US" sz="3200" dirty="0">
                    <a:latin typeface="BIZ UDPゴシック" panose="020B0400000000000000" pitchFamily="50" charset="-128"/>
                    <a:ea typeface="BIZ UDPゴシック" panose="020B0400000000000000" pitchFamily="50" charset="-128"/>
                  </a:rPr>
                  <a:t>）</a:t>
                </a:r>
                <a:endParaRPr kumimoji="1" lang="en-US" altLang="zh-CN" sz="3200" b="0" dirty="0"/>
              </a:p>
            </p:txBody>
          </p:sp>
        </mc:Choice>
        <mc:Fallback xmlns="">
          <p:sp>
            <p:nvSpPr>
              <p:cNvPr id="44" name="テキスト ボックス 43">
                <a:extLst>
                  <a:ext uri="{FF2B5EF4-FFF2-40B4-BE49-F238E27FC236}">
                    <a16:creationId xmlns:a16="http://schemas.microsoft.com/office/drawing/2014/main" id="{CD9CFC94-74F4-6E4E-5F95-240DCE71A26D}"/>
                  </a:ext>
                </a:extLst>
              </p:cNvPr>
              <p:cNvSpPr txBox="1">
                <a:spLocks noRot="1" noChangeAspect="1" noMove="1" noResize="1" noEditPoints="1" noAdjustHandles="1" noChangeArrowheads="1" noChangeShapeType="1" noTextEdit="1"/>
              </p:cNvSpPr>
              <p:nvPr/>
            </p:nvSpPr>
            <p:spPr>
              <a:xfrm>
                <a:off x="1279274" y="3896266"/>
                <a:ext cx="2622256" cy="590418"/>
              </a:xfrm>
              <a:prstGeom prst="rect">
                <a:avLst/>
              </a:prstGeom>
              <a:blipFill>
                <a:blip r:embed="rId5"/>
                <a:stretch>
                  <a:fillRect l="-6047" t="-19588" r="-4884" b="-257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D4F41DAF-3CCA-AD51-EF70-2F16EB970C3B}"/>
                  </a:ext>
                </a:extLst>
              </p:cNvPr>
              <p:cNvSpPr txBox="1"/>
              <p:nvPr/>
            </p:nvSpPr>
            <p:spPr>
              <a:xfrm>
                <a:off x="8456701" y="3657803"/>
                <a:ext cx="3099406" cy="1198854"/>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ja-JP" sz="3200" b="0" i="1" dirty="0" smtClean="0">
                              <a:solidFill>
                                <a:schemeClr val="tx1"/>
                              </a:solidFill>
                              <a:latin typeface="Cambria Math" panose="02040503050406030204" pitchFamily="18" charset="0"/>
                            </a:rPr>
                          </m:ctrlPr>
                        </m:dPr>
                        <m:e>
                          <m:f>
                            <m:fPr>
                              <m:ctrlPr>
                                <a:rPr lang="en-US" altLang="ja-JP" sz="3200" i="1" dirty="0">
                                  <a:solidFill>
                                    <a:srgbClr val="00B050"/>
                                  </a:solidFill>
                                  <a:latin typeface="Cambria Math" panose="02040503050406030204" pitchFamily="18" charset="0"/>
                                </a:rPr>
                              </m:ctrlPr>
                            </m:fPr>
                            <m:num>
                              <m:sSub>
                                <m:sSubPr>
                                  <m:ctrlPr>
                                    <a:rPr lang="en-US" altLang="ja-JP" sz="3200" i="1" dirty="0">
                                      <a:solidFill>
                                        <a:srgbClr val="00B050"/>
                                      </a:solidFill>
                                      <a:latin typeface="Cambria Math" panose="02040503050406030204" pitchFamily="18" charset="0"/>
                                    </a:rPr>
                                  </m:ctrlPr>
                                </m:sSubPr>
                                <m:e>
                                  <m:r>
                                    <m:rPr>
                                      <m:sty m:val="p"/>
                                    </m:rPr>
                                    <a:rPr lang="en-US" altLang="ja-JP" sz="3200" dirty="0">
                                      <a:solidFill>
                                        <a:srgbClr val="00B050"/>
                                      </a:solidFill>
                                      <a:latin typeface="Cambria Math" panose="02040503050406030204" pitchFamily="18" charset="0"/>
                                    </a:rPr>
                                    <m:t>CH</m:t>
                                  </m:r>
                                </m:e>
                                <m:sub>
                                  <m:r>
                                    <a:rPr lang="en-US" altLang="ja-JP" sz="3200" dirty="0">
                                      <a:solidFill>
                                        <a:srgbClr val="00B050"/>
                                      </a:solidFill>
                                      <a:latin typeface="Cambria Math" panose="02040503050406030204" pitchFamily="18" charset="0"/>
                                    </a:rPr>
                                    <m:t>2</m:t>
                                  </m:r>
                                </m:sub>
                              </m:sSub>
                              <m:r>
                                <m:rPr>
                                  <m:sty m:val="p"/>
                                </m:rPr>
                                <a:rPr lang="en-US" altLang="ja-JP" sz="3200" dirty="0">
                                  <a:solidFill>
                                    <a:srgbClr val="00B050"/>
                                  </a:solidFill>
                                  <a:latin typeface="Cambria Math" panose="02040503050406030204" pitchFamily="18" charset="0"/>
                                </a:rPr>
                                <m:t>DOH</m:t>
                              </m:r>
                            </m:num>
                            <m:den>
                              <m:sSub>
                                <m:sSubPr>
                                  <m:ctrlPr>
                                    <a:rPr lang="en-US" altLang="ja-JP" sz="3200" i="1" dirty="0">
                                      <a:solidFill>
                                        <a:schemeClr val="accent2">
                                          <a:lumMod val="75000"/>
                                        </a:schemeClr>
                                      </a:solidFill>
                                      <a:latin typeface="Cambria Math" panose="02040503050406030204" pitchFamily="18" charset="0"/>
                                    </a:rPr>
                                  </m:ctrlPr>
                                </m:sSubPr>
                                <m:e>
                                  <m:r>
                                    <m:rPr>
                                      <m:sty m:val="p"/>
                                    </m:rPr>
                                    <a:rPr lang="en-US" altLang="ja-JP" sz="3200" dirty="0">
                                      <a:solidFill>
                                        <a:schemeClr val="accent2">
                                          <a:lumMod val="75000"/>
                                        </a:schemeClr>
                                      </a:solidFill>
                                      <a:latin typeface="Cambria Math" panose="02040503050406030204" pitchFamily="18" charset="0"/>
                                    </a:rPr>
                                    <m:t>CH</m:t>
                                  </m:r>
                                </m:e>
                                <m:sub>
                                  <m:r>
                                    <a:rPr lang="en-US" altLang="ja-JP" sz="3200" dirty="0">
                                      <a:solidFill>
                                        <a:schemeClr val="accent2">
                                          <a:lumMod val="75000"/>
                                        </a:schemeClr>
                                      </a:solidFill>
                                      <a:latin typeface="Cambria Math" panose="02040503050406030204" pitchFamily="18" charset="0"/>
                                    </a:rPr>
                                    <m:t>3</m:t>
                                  </m:r>
                                </m:sub>
                              </m:sSub>
                              <m:r>
                                <m:rPr>
                                  <m:sty m:val="p"/>
                                </m:rPr>
                                <a:rPr lang="en-US" altLang="ja-JP" sz="3200" dirty="0">
                                  <a:solidFill>
                                    <a:schemeClr val="accent2">
                                      <a:lumMod val="75000"/>
                                    </a:schemeClr>
                                  </a:solidFill>
                                  <a:latin typeface="Cambria Math" panose="02040503050406030204" pitchFamily="18" charset="0"/>
                                </a:rPr>
                                <m:t>OH</m:t>
                              </m:r>
                            </m:den>
                          </m:f>
                          <m:r>
                            <a:rPr lang="en-US" altLang="zh-CN" sz="3200" i="1">
                              <a:latin typeface="Cambria Math" panose="02040503050406030204" pitchFamily="18" charset="0"/>
                            </a:rPr>
                            <m:t>~</m:t>
                          </m:r>
                          <m:sSup>
                            <m:sSupPr>
                              <m:ctrlPr>
                                <a:rPr lang="en-US" altLang="zh-CN" sz="3200" i="1">
                                  <a:solidFill>
                                    <a:srgbClr val="FF0000"/>
                                  </a:solidFill>
                                  <a:latin typeface="Cambria Math" panose="02040503050406030204" pitchFamily="18" charset="0"/>
                                </a:rPr>
                              </m:ctrlPr>
                            </m:sSupPr>
                            <m:e>
                              <m:r>
                                <a:rPr lang="en-US" altLang="zh-CN" sz="3200">
                                  <a:solidFill>
                                    <a:srgbClr val="FF0000"/>
                                  </a:solidFill>
                                  <a:latin typeface="Cambria Math" panose="02040503050406030204" pitchFamily="18" charset="0"/>
                                </a:rPr>
                                <m:t>10</m:t>
                              </m:r>
                            </m:e>
                            <m:sup>
                              <m:r>
                                <a:rPr lang="en-US" altLang="zh-CN" sz="3200">
                                  <a:solidFill>
                                    <a:srgbClr val="FF0000"/>
                                  </a:solidFill>
                                  <a:latin typeface="Cambria Math" panose="02040503050406030204" pitchFamily="18" charset="0"/>
                                </a:rPr>
                                <m:t>−</m:t>
                              </m:r>
                              <m:r>
                                <a:rPr lang="en-US" altLang="zh-CN" sz="3200" i="1">
                                  <a:solidFill>
                                    <a:srgbClr val="FF0000"/>
                                  </a:solidFill>
                                  <a:latin typeface="Cambria Math" panose="02040503050406030204" pitchFamily="18" charset="0"/>
                                </a:rPr>
                                <m:t>1</m:t>
                              </m:r>
                            </m:sup>
                          </m:sSup>
                        </m:e>
                      </m:d>
                    </m:oMath>
                  </m:oMathPara>
                </a14:m>
                <a:endParaRPr lang="ja-JP" altLang="en-US" sz="3200" dirty="0">
                  <a:solidFill>
                    <a:schemeClr val="tx1"/>
                  </a:solidFill>
                </a:endParaRPr>
              </a:p>
            </p:txBody>
          </p:sp>
        </mc:Choice>
        <mc:Fallback xmlns="">
          <p:sp>
            <p:nvSpPr>
              <p:cNvPr id="46" name="テキスト ボックス 45">
                <a:extLst>
                  <a:ext uri="{FF2B5EF4-FFF2-40B4-BE49-F238E27FC236}">
                    <a16:creationId xmlns:a16="http://schemas.microsoft.com/office/drawing/2014/main" id="{D4F41DAF-3CCA-AD51-EF70-2F16EB970C3B}"/>
                  </a:ext>
                </a:extLst>
              </p:cNvPr>
              <p:cNvSpPr txBox="1">
                <a:spLocks noRot="1" noChangeAspect="1" noMove="1" noResize="1" noEditPoints="1" noAdjustHandles="1" noChangeArrowheads="1" noChangeShapeType="1" noTextEdit="1"/>
              </p:cNvSpPr>
              <p:nvPr/>
            </p:nvSpPr>
            <p:spPr>
              <a:xfrm>
                <a:off x="8456701" y="3657803"/>
                <a:ext cx="3099406" cy="1198854"/>
              </a:xfrm>
              <a:prstGeom prst="rect">
                <a:avLst/>
              </a:prstGeom>
              <a:blipFill>
                <a:blip r:embed="rId6"/>
                <a:stretch>
                  <a:fillRect r="-5108"/>
                </a:stretch>
              </a:blipFill>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A64C48EE-8443-9C32-B93D-015DC4367BFE}"/>
              </a:ext>
            </a:extLst>
          </p:cNvPr>
          <p:cNvSpPr/>
          <p:nvPr/>
        </p:nvSpPr>
        <p:spPr>
          <a:xfrm>
            <a:off x="7591218" y="2748221"/>
            <a:ext cx="4033713" cy="6463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Times New Roman" panose="02020603050405020304" pitchFamily="18" charset="0"/>
                <a:ea typeface="BIZ UDゴシック" panose="020B0400000000000000" pitchFamily="49" charset="-128"/>
                <a:cs typeface="Times New Roman" panose="02020603050405020304" pitchFamily="18" charset="0"/>
              </a:rPr>
              <a:t>メタノール内の</a:t>
            </a:r>
            <a:r>
              <a:rPr kumimoji="1" lang="en-US" altLang="ja-JP" sz="2800" dirty="0">
                <a:solidFill>
                  <a:srgbClr val="00B050"/>
                </a:solidFill>
                <a:latin typeface="Times New Roman" panose="02020603050405020304" pitchFamily="18" charset="0"/>
                <a:ea typeface="BIZ UDゴシック" panose="020B0400000000000000" pitchFamily="49" charset="-128"/>
                <a:cs typeface="Times New Roman" panose="02020603050405020304" pitchFamily="18" charset="0"/>
              </a:rPr>
              <a:t>D</a:t>
            </a:r>
            <a:r>
              <a:rPr kumimoji="1" lang="en-US" altLang="ja-JP" sz="2800" dirty="0">
                <a:solidFill>
                  <a:schemeClr val="tx1"/>
                </a:solidFill>
                <a:latin typeface="Times New Roman" panose="02020603050405020304" pitchFamily="18" charset="0"/>
                <a:ea typeface="BIZ UDゴシック" panose="020B0400000000000000" pitchFamily="49" charset="-128"/>
                <a:cs typeface="Times New Roman" panose="02020603050405020304" pitchFamily="18" charset="0"/>
              </a:rPr>
              <a:t>/</a:t>
            </a:r>
            <a:r>
              <a:rPr kumimoji="1" lang="en-US" altLang="ja-JP" sz="2800" dirty="0">
                <a:solidFill>
                  <a:schemeClr val="accent2">
                    <a:lumMod val="75000"/>
                  </a:schemeClr>
                </a:solidFill>
                <a:latin typeface="Times New Roman" panose="02020603050405020304" pitchFamily="18" charset="0"/>
                <a:ea typeface="BIZ UDゴシック" panose="020B0400000000000000" pitchFamily="49" charset="-128"/>
                <a:cs typeface="Times New Roman" panose="02020603050405020304" pitchFamily="18" charset="0"/>
              </a:rPr>
              <a:t>H</a:t>
            </a:r>
            <a:r>
              <a:rPr kumimoji="1" lang="ja-JP" altLang="en-US" sz="2800" dirty="0">
                <a:solidFill>
                  <a:schemeClr val="tx1"/>
                </a:solidFill>
                <a:latin typeface="Times New Roman" panose="02020603050405020304" pitchFamily="18" charset="0"/>
                <a:ea typeface="BIZ UDゴシック" panose="020B0400000000000000" pitchFamily="49" charset="-128"/>
                <a:cs typeface="Times New Roman" panose="02020603050405020304" pitchFamily="18" charset="0"/>
              </a:rPr>
              <a:t>比</a:t>
            </a:r>
            <a:endParaRPr kumimoji="1" lang="ja-JP" altLang="en-US" sz="2800" dirty="0">
              <a:solidFill>
                <a:schemeClr val="tx1"/>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11" name="灯片编号占位符 3">
            <a:extLst>
              <a:ext uri="{FF2B5EF4-FFF2-40B4-BE49-F238E27FC236}">
                <a16:creationId xmlns:a16="http://schemas.microsoft.com/office/drawing/2014/main" id="{2426002E-5BD6-5AC2-993C-E7E8A782616A}"/>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3</a:t>
            </a:fld>
            <a:endParaRPr kumimoji="1" lang="ja-JP" altLang="en-US" sz="2800" b="1"/>
          </a:p>
        </p:txBody>
      </p:sp>
    </p:spTree>
    <p:extLst>
      <p:ext uri="{BB962C8B-B14F-4D97-AF65-F5344CB8AC3E}">
        <p14:creationId xmlns:p14="http://schemas.microsoft.com/office/powerpoint/2010/main" val="89356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図 46">
            <a:extLst>
              <a:ext uri="{FF2B5EF4-FFF2-40B4-BE49-F238E27FC236}">
                <a16:creationId xmlns:a16="http://schemas.microsoft.com/office/drawing/2014/main" id="{35723FE9-1EC3-3299-DB11-F6D124DB0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93" y="2643793"/>
            <a:ext cx="2143125" cy="2143125"/>
          </a:xfrm>
          <a:prstGeom prst="rect">
            <a:avLst/>
          </a:prstGeom>
        </p:spPr>
      </p:pic>
      <p:sp>
        <p:nvSpPr>
          <p:cNvPr id="2" name="雲 1">
            <a:extLst>
              <a:ext uri="{FF2B5EF4-FFF2-40B4-BE49-F238E27FC236}">
                <a16:creationId xmlns:a16="http://schemas.microsoft.com/office/drawing/2014/main" id="{4D880AD2-E537-A954-84E4-4A9356395A4A}"/>
              </a:ext>
            </a:extLst>
          </p:cNvPr>
          <p:cNvSpPr/>
          <p:nvPr/>
        </p:nvSpPr>
        <p:spPr>
          <a:xfrm>
            <a:off x="3934185" y="2508223"/>
            <a:ext cx="7995843" cy="2806536"/>
          </a:xfrm>
          <a:prstGeom prst="cloud">
            <a:avLst/>
          </a:prstGeom>
          <a:noFill/>
          <a:ln w="3810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A8FF288F-11D3-5B33-1CF5-60DDD3AEC6C2}"/>
              </a:ext>
            </a:extLst>
          </p:cNvPr>
          <p:cNvSpPr/>
          <p:nvPr/>
        </p:nvSpPr>
        <p:spPr>
          <a:xfrm>
            <a:off x="4568029" y="3208609"/>
            <a:ext cx="6545326" cy="1073824"/>
          </a:xfrm>
          <a:custGeom>
            <a:avLst/>
            <a:gdLst>
              <a:gd name="connsiteX0" fmla="*/ 0 w 6132664"/>
              <a:gd name="connsiteY0" fmla="*/ 1297965 h 2595929"/>
              <a:gd name="connsiteX1" fmla="*/ 3066332 w 6132664"/>
              <a:gd name="connsiteY1" fmla="*/ 0 h 2595929"/>
              <a:gd name="connsiteX2" fmla="*/ 6132664 w 6132664"/>
              <a:gd name="connsiteY2" fmla="*/ 1297965 h 2595929"/>
              <a:gd name="connsiteX3" fmla="*/ 3066332 w 6132664"/>
              <a:gd name="connsiteY3" fmla="*/ 2595930 h 2595929"/>
              <a:gd name="connsiteX4" fmla="*/ 0 w 6132664"/>
              <a:gd name="connsiteY4" fmla="*/ 1297965 h 2595929"/>
              <a:gd name="connsiteX0" fmla="*/ 0 w 6132664"/>
              <a:gd name="connsiteY0" fmla="*/ 1297965 h 1460211"/>
              <a:gd name="connsiteX1" fmla="*/ 3066332 w 6132664"/>
              <a:gd name="connsiteY1" fmla="*/ 0 h 1460211"/>
              <a:gd name="connsiteX2" fmla="*/ 6132664 w 6132664"/>
              <a:gd name="connsiteY2" fmla="*/ 1297965 h 1460211"/>
              <a:gd name="connsiteX3" fmla="*/ 0 w 6132664"/>
              <a:gd name="connsiteY3" fmla="*/ 1297965 h 1460211"/>
              <a:gd name="connsiteX0" fmla="*/ 0 w 6132664"/>
              <a:gd name="connsiteY0" fmla="*/ 1297965 h 1399627"/>
              <a:gd name="connsiteX1" fmla="*/ 3066332 w 6132664"/>
              <a:gd name="connsiteY1" fmla="*/ 0 h 1399627"/>
              <a:gd name="connsiteX2" fmla="*/ 6132664 w 6132664"/>
              <a:gd name="connsiteY2" fmla="*/ 1297965 h 1399627"/>
              <a:gd name="connsiteX3" fmla="*/ 0 w 6132664"/>
              <a:gd name="connsiteY3" fmla="*/ 1297965 h 1399627"/>
              <a:gd name="connsiteX0" fmla="*/ 0 w 6132664"/>
              <a:gd name="connsiteY0" fmla="*/ 1297965 h 1399627"/>
              <a:gd name="connsiteX1" fmla="*/ 3066332 w 6132664"/>
              <a:gd name="connsiteY1" fmla="*/ 0 h 1399627"/>
              <a:gd name="connsiteX2" fmla="*/ 6132664 w 6132664"/>
              <a:gd name="connsiteY2" fmla="*/ 1297965 h 1399627"/>
              <a:gd name="connsiteX3" fmla="*/ 0 w 6132664"/>
              <a:gd name="connsiteY3" fmla="*/ 1297965 h 1399627"/>
              <a:gd name="connsiteX0" fmla="*/ 0 w 6132664"/>
              <a:gd name="connsiteY0" fmla="*/ 1297965 h 1321270"/>
              <a:gd name="connsiteX1" fmla="*/ 3066332 w 6132664"/>
              <a:gd name="connsiteY1" fmla="*/ 0 h 1321270"/>
              <a:gd name="connsiteX2" fmla="*/ 6132664 w 6132664"/>
              <a:gd name="connsiteY2" fmla="*/ 1297965 h 1321270"/>
              <a:gd name="connsiteX3" fmla="*/ 0 w 6132664"/>
              <a:gd name="connsiteY3" fmla="*/ 1297965 h 1321270"/>
              <a:gd name="connsiteX0" fmla="*/ 0 w 6132664"/>
              <a:gd name="connsiteY0" fmla="*/ 1297965 h 1306563"/>
              <a:gd name="connsiteX1" fmla="*/ 3066332 w 6132664"/>
              <a:gd name="connsiteY1" fmla="*/ 0 h 1306563"/>
              <a:gd name="connsiteX2" fmla="*/ 6132664 w 6132664"/>
              <a:gd name="connsiteY2" fmla="*/ 1297965 h 1306563"/>
              <a:gd name="connsiteX3" fmla="*/ 0 w 6132664"/>
              <a:gd name="connsiteY3" fmla="*/ 1297965 h 1306563"/>
            </a:gdLst>
            <a:ahLst/>
            <a:cxnLst>
              <a:cxn ang="0">
                <a:pos x="connsiteX0" y="connsiteY0"/>
              </a:cxn>
              <a:cxn ang="0">
                <a:pos x="connsiteX1" y="connsiteY1"/>
              </a:cxn>
              <a:cxn ang="0">
                <a:pos x="connsiteX2" y="connsiteY2"/>
              </a:cxn>
              <a:cxn ang="0">
                <a:pos x="connsiteX3" y="connsiteY3"/>
              </a:cxn>
            </a:cxnLst>
            <a:rect l="l" t="t" r="r" b="b"/>
            <a:pathLst>
              <a:path w="6132664" h="1306563">
                <a:moveTo>
                  <a:pt x="0" y="1297965"/>
                </a:moveTo>
                <a:cubicBezTo>
                  <a:pt x="0" y="581119"/>
                  <a:pt x="1372844" y="0"/>
                  <a:pt x="3066332" y="0"/>
                </a:cubicBezTo>
                <a:cubicBezTo>
                  <a:pt x="4759820" y="0"/>
                  <a:pt x="6132664" y="581119"/>
                  <a:pt x="6132664" y="1297965"/>
                </a:cubicBezTo>
                <a:cubicBezTo>
                  <a:pt x="3875311" y="1321788"/>
                  <a:pt x="3398634" y="1287412"/>
                  <a:pt x="0" y="1297965"/>
                </a:cubicBezTo>
                <a:close/>
              </a:path>
            </a:pathLst>
          </a:cu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800" b="1" dirty="0">
                <a:latin typeface="BIZ UDPゴシック" panose="020B0400000000000000" pitchFamily="50" charset="-128"/>
                <a:ea typeface="BIZ UDPゴシック" panose="020B0400000000000000" pitchFamily="50" charset="-128"/>
              </a:rPr>
              <a:t>氷微粒子</a:t>
            </a:r>
          </a:p>
        </p:txBody>
      </p:sp>
      <p:sp>
        <p:nvSpPr>
          <p:cNvPr id="3" name="正方形/長方形 2">
            <a:extLst>
              <a:ext uri="{FF2B5EF4-FFF2-40B4-BE49-F238E27FC236}">
                <a16:creationId xmlns:a16="http://schemas.microsoft.com/office/drawing/2014/main" id="{B1299366-59C1-94FA-41F3-12D8FF352B40}"/>
              </a:ext>
            </a:extLst>
          </p:cNvPr>
          <p:cNvSpPr/>
          <p:nvPr/>
        </p:nvSpPr>
        <p:spPr>
          <a:xfrm>
            <a:off x="4808390" y="2438533"/>
            <a:ext cx="1506812" cy="646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BIZ UDゴシック" panose="020B0400000000000000" pitchFamily="49" charset="-128"/>
                <a:ea typeface="BIZ UDゴシック" panose="020B0400000000000000" pitchFamily="49" charset="-128"/>
              </a:rPr>
              <a:t>分子雲</a:t>
            </a:r>
            <a:endParaRPr kumimoji="1" lang="ja-JP" altLang="en-US" sz="2800" dirty="0">
              <a:solidFill>
                <a:schemeClr val="tx1"/>
              </a:solidFill>
              <a:latin typeface="BIZ UDゴシック" panose="020B0400000000000000" pitchFamily="49" charset="-128"/>
              <a:ea typeface="BIZ UDゴシック" panose="020B0400000000000000" pitchFamily="49" charset="-128"/>
            </a:endParaRPr>
          </a:p>
        </p:txBody>
      </p: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836AF82C-254D-0D79-3868-C2729F04B594}"/>
                  </a:ext>
                </a:extLst>
              </p:cNvPr>
              <p:cNvSpPr txBox="1"/>
              <p:nvPr/>
            </p:nvSpPr>
            <p:spPr>
              <a:xfrm>
                <a:off x="4386370" y="3568222"/>
                <a:ext cx="1928832" cy="523220"/>
              </a:xfrm>
              <a:prstGeom prst="rect">
                <a:avLst/>
              </a:prstGeom>
              <a:solidFill>
                <a:schemeClr val="bg1">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0" dirty="0" smtClean="0">
                          <a:latin typeface="Cambria Math" panose="02040503050406030204" pitchFamily="18" charset="0"/>
                          <a:ea typeface="BIZ UDPゴシック" panose="020B0400000000000000" pitchFamily="50" charset="-128"/>
                        </a:rPr>
                        <m:t>𝐂𝐎</m:t>
                      </m:r>
                      <m:r>
                        <a:rPr lang="en-US" altLang="ja-JP" sz="2800" b="1" dirty="0">
                          <a:latin typeface="Cambria Math" panose="02040503050406030204" pitchFamily="18" charset="0"/>
                        </a:rPr>
                        <m:t>+</m:t>
                      </m:r>
                      <m:r>
                        <a:rPr lang="en-US" altLang="ja-JP" sz="2800" b="1" i="1" dirty="0">
                          <a:solidFill>
                            <a:schemeClr val="accent2">
                              <a:lumMod val="75000"/>
                            </a:schemeClr>
                          </a:solidFill>
                          <a:latin typeface="Cambria Math" panose="02040503050406030204" pitchFamily="18" charset="0"/>
                        </a:rPr>
                        <m:t>𝐇</m:t>
                      </m:r>
                      <m:r>
                        <a:rPr lang="en-US" altLang="ja-JP" sz="2800" b="1" dirty="0">
                          <a:latin typeface="Cambria Math" panose="02040503050406030204" pitchFamily="18" charset="0"/>
                        </a:rPr>
                        <m:t>(</m:t>
                      </m:r>
                      <m:r>
                        <a:rPr lang="en-US" altLang="ja-JP" sz="2800" b="1" i="1" dirty="0">
                          <a:solidFill>
                            <a:schemeClr val="accent6">
                              <a:lumMod val="75000"/>
                            </a:schemeClr>
                          </a:solidFill>
                          <a:latin typeface="Cambria Math" panose="02040503050406030204" pitchFamily="18" charset="0"/>
                        </a:rPr>
                        <m:t>𝐃</m:t>
                      </m:r>
                      <m:r>
                        <a:rPr lang="en-US" altLang="ja-JP" sz="2800" b="1" dirty="0">
                          <a:latin typeface="Cambria Math" panose="02040503050406030204" pitchFamily="18" charset="0"/>
                        </a:rPr>
                        <m:t>)</m:t>
                      </m:r>
                    </m:oMath>
                  </m:oMathPara>
                </a14:m>
                <a:endParaRPr lang="ja-JP" altLang="en-US" sz="2800" b="1" dirty="0"/>
              </a:p>
            </p:txBody>
          </p:sp>
        </mc:Choice>
        <mc:Fallback>
          <p:sp>
            <p:nvSpPr>
              <p:cNvPr id="21" name="テキスト ボックス 20">
                <a:extLst>
                  <a:ext uri="{FF2B5EF4-FFF2-40B4-BE49-F238E27FC236}">
                    <a16:creationId xmlns:a16="http://schemas.microsoft.com/office/drawing/2014/main" id="{836AF82C-254D-0D79-3868-C2729F04B594}"/>
                  </a:ext>
                </a:extLst>
              </p:cNvPr>
              <p:cNvSpPr txBox="1">
                <a:spLocks noRot="1" noChangeAspect="1" noMove="1" noResize="1" noEditPoints="1" noAdjustHandles="1" noChangeArrowheads="1" noChangeShapeType="1" noTextEdit="1"/>
              </p:cNvSpPr>
              <p:nvPr/>
            </p:nvSpPr>
            <p:spPr>
              <a:xfrm>
                <a:off x="4386370" y="3568222"/>
                <a:ext cx="1928832"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10E1C3F6-DA89-2211-B2B4-839B64D29949}"/>
                  </a:ext>
                </a:extLst>
              </p:cNvPr>
              <p:cNvSpPr txBox="1"/>
              <p:nvPr/>
            </p:nvSpPr>
            <p:spPr>
              <a:xfrm>
                <a:off x="5784493" y="2900423"/>
                <a:ext cx="2153007" cy="523220"/>
              </a:xfrm>
              <a:prstGeom prst="rect">
                <a:avLst/>
              </a:prstGeom>
              <a:solidFill>
                <a:schemeClr val="bg1">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0" dirty="0" smtClean="0">
                          <a:latin typeface="Cambria Math" panose="02040503050406030204" pitchFamily="18" charset="0"/>
                          <a:ea typeface="BIZ UDPゴシック" panose="020B0400000000000000" pitchFamily="50" charset="-128"/>
                        </a:rPr>
                        <m:t>𝐂𝐇𝐎</m:t>
                      </m:r>
                      <m:r>
                        <a:rPr lang="en-US" altLang="ja-JP" sz="2800" b="1" dirty="0">
                          <a:latin typeface="Cambria Math" panose="02040503050406030204" pitchFamily="18" charset="0"/>
                        </a:rPr>
                        <m:t>+</m:t>
                      </m:r>
                      <m:r>
                        <a:rPr lang="en-US" altLang="ja-JP" sz="2800" b="1" i="1" dirty="0">
                          <a:solidFill>
                            <a:schemeClr val="accent2">
                              <a:lumMod val="75000"/>
                            </a:schemeClr>
                          </a:solidFill>
                          <a:latin typeface="Cambria Math" panose="02040503050406030204" pitchFamily="18" charset="0"/>
                        </a:rPr>
                        <m:t>𝐇</m:t>
                      </m:r>
                      <m:r>
                        <a:rPr lang="en-US" altLang="ja-JP" sz="2800" b="1" dirty="0">
                          <a:latin typeface="Cambria Math" panose="02040503050406030204" pitchFamily="18" charset="0"/>
                        </a:rPr>
                        <m:t>(</m:t>
                      </m:r>
                      <m:r>
                        <a:rPr lang="en-US" altLang="ja-JP" sz="2800" b="1" i="1" dirty="0">
                          <a:solidFill>
                            <a:schemeClr val="accent6">
                              <a:lumMod val="75000"/>
                            </a:schemeClr>
                          </a:solidFill>
                          <a:latin typeface="Cambria Math" panose="02040503050406030204" pitchFamily="18" charset="0"/>
                        </a:rPr>
                        <m:t>𝐃</m:t>
                      </m:r>
                      <m:r>
                        <a:rPr lang="en-US" altLang="ja-JP" sz="2800" b="1" dirty="0">
                          <a:latin typeface="Cambria Math" panose="02040503050406030204" pitchFamily="18" charset="0"/>
                        </a:rPr>
                        <m:t>)</m:t>
                      </m:r>
                    </m:oMath>
                  </m:oMathPara>
                </a14:m>
                <a:endParaRPr lang="ja-JP" altLang="en-US" sz="2800" b="1" dirty="0"/>
              </a:p>
            </p:txBody>
          </p:sp>
        </mc:Choice>
        <mc:Fallback>
          <p:sp>
            <p:nvSpPr>
              <p:cNvPr id="24" name="テキスト ボックス 23">
                <a:extLst>
                  <a:ext uri="{FF2B5EF4-FFF2-40B4-BE49-F238E27FC236}">
                    <a16:creationId xmlns:a16="http://schemas.microsoft.com/office/drawing/2014/main" id="{10E1C3F6-DA89-2211-B2B4-839B64D29949}"/>
                  </a:ext>
                </a:extLst>
              </p:cNvPr>
              <p:cNvSpPr txBox="1">
                <a:spLocks noRot="1" noChangeAspect="1" noMove="1" noResize="1" noEditPoints="1" noAdjustHandles="1" noChangeArrowheads="1" noChangeShapeType="1" noTextEdit="1"/>
              </p:cNvSpPr>
              <p:nvPr/>
            </p:nvSpPr>
            <p:spPr>
              <a:xfrm>
                <a:off x="5784493" y="2900423"/>
                <a:ext cx="2153007" cy="523220"/>
              </a:xfrm>
              <a:prstGeom prst="rect">
                <a:avLst/>
              </a:prstGeom>
              <a:blipFill>
                <a:blip r:embed="rId5"/>
                <a:stretch>
                  <a:fillRect/>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C2BC1585-9874-AC8A-A7D7-150E2A733159}"/>
              </a:ext>
            </a:extLst>
          </p:cNvPr>
          <p:cNvSpPr txBox="1"/>
          <p:nvPr/>
        </p:nvSpPr>
        <p:spPr>
          <a:xfrm>
            <a:off x="8275150" y="2985843"/>
            <a:ext cx="904993" cy="369332"/>
          </a:xfrm>
          <a:prstGeom prst="rect">
            <a:avLst/>
          </a:prstGeom>
          <a:noFill/>
        </p:spPr>
        <p:txBody>
          <a:bodyPr wrap="square" rtlCol="0">
            <a:spAutoFit/>
          </a:bodyPr>
          <a:lstStyle/>
          <a:p>
            <a:r>
              <a:rPr kumimoji="1" lang="ja-JP" altLang="en-US" dirty="0"/>
              <a:t>・・・</a:t>
            </a:r>
            <a:endParaRPr kumimoji="1" lang="en-US" altLang="ja-JP" dirty="0"/>
          </a:p>
        </p:txBody>
      </p:sp>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4C9251C4-85AE-F956-A573-BB95E64385E8}"/>
                  </a:ext>
                </a:extLst>
              </p:cNvPr>
              <p:cNvSpPr txBox="1"/>
              <p:nvPr/>
            </p:nvSpPr>
            <p:spPr>
              <a:xfrm>
                <a:off x="9611690" y="3114000"/>
                <a:ext cx="2172838" cy="954107"/>
              </a:xfrm>
              <a:prstGeom prst="rect">
                <a:avLst/>
              </a:prstGeom>
              <a:solidFill>
                <a:schemeClr val="bg1">
                  <a:alpha val="5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dirty="0" smtClean="0">
                              <a:solidFill>
                                <a:schemeClr val="accent2">
                                  <a:lumMod val="75000"/>
                                </a:schemeClr>
                              </a:solidFill>
                              <a:latin typeface="Cambria Math" panose="02040503050406030204" pitchFamily="18" charset="0"/>
                            </a:rPr>
                          </m:ctrlPr>
                        </m:sSubPr>
                        <m:e>
                          <m:r>
                            <a:rPr kumimoji="1" lang="en-US" altLang="ja-JP" sz="2800" b="1" i="0" dirty="0">
                              <a:solidFill>
                                <a:schemeClr val="accent2">
                                  <a:lumMod val="75000"/>
                                </a:schemeClr>
                              </a:solidFill>
                              <a:latin typeface="Cambria Math" panose="02040503050406030204" pitchFamily="18" charset="0"/>
                            </a:rPr>
                            <m:t>𝐂𝐇</m:t>
                          </m:r>
                        </m:e>
                        <m:sub>
                          <m:r>
                            <a:rPr kumimoji="1" lang="en-US" altLang="ja-JP" sz="2800" b="1" i="0" dirty="0">
                              <a:solidFill>
                                <a:schemeClr val="accent2">
                                  <a:lumMod val="75000"/>
                                </a:schemeClr>
                              </a:solidFill>
                              <a:latin typeface="Cambria Math" panose="02040503050406030204" pitchFamily="18" charset="0"/>
                            </a:rPr>
                            <m:t>𝟑</m:t>
                          </m:r>
                        </m:sub>
                      </m:sSub>
                      <m:r>
                        <a:rPr kumimoji="1" lang="en-US" altLang="ja-JP" sz="2800" b="1" i="0" dirty="0">
                          <a:solidFill>
                            <a:schemeClr val="accent2">
                              <a:lumMod val="75000"/>
                            </a:schemeClr>
                          </a:solidFill>
                          <a:latin typeface="Cambria Math" panose="02040503050406030204" pitchFamily="18" charset="0"/>
                        </a:rPr>
                        <m:t>𝐎𝐇</m:t>
                      </m:r>
                      <m:r>
                        <a:rPr kumimoji="1" lang="en-US" altLang="ja-JP" sz="2800" b="1" i="0" dirty="0" smtClean="0">
                          <a:solidFill>
                            <a:schemeClr val="accent2">
                              <a:lumMod val="75000"/>
                            </a:schemeClr>
                          </a:solidFill>
                          <a:latin typeface="Cambria Math" panose="02040503050406030204" pitchFamily="18" charset="0"/>
                        </a:rPr>
                        <m:t> </m:t>
                      </m:r>
                    </m:oMath>
                  </m:oMathPara>
                </a14:m>
                <a:endParaRPr kumimoji="1" lang="en-US" altLang="ja-JP" sz="2800" b="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2800" b="1" i="0" dirty="0" smtClean="0">
                          <a:latin typeface="Cambria Math" panose="02040503050406030204" pitchFamily="18" charset="0"/>
                        </a:rPr>
                        <m:t>𝐨𝐫</m:t>
                      </m:r>
                      <m:r>
                        <a:rPr kumimoji="1" lang="en-US" altLang="ja-JP" sz="2800" b="1" i="0" dirty="0" smtClean="0">
                          <a:latin typeface="Cambria Math" panose="02040503050406030204" pitchFamily="18" charset="0"/>
                        </a:rPr>
                        <m:t> </m:t>
                      </m:r>
                      <m:sSub>
                        <m:sSubPr>
                          <m:ctrlPr>
                            <a:rPr lang="en-US" altLang="ja-JP" sz="2800" b="1" i="1" dirty="0" smtClean="0">
                              <a:solidFill>
                                <a:schemeClr val="accent6">
                                  <a:lumMod val="75000"/>
                                </a:schemeClr>
                              </a:solidFill>
                              <a:latin typeface="Cambria Math" panose="02040503050406030204" pitchFamily="18" charset="0"/>
                            </a:rPr>
                          </m:ctrlPr>
                        </m:sSubPr>
                        <m:e>
                          <m:r>
                            <a:rPr lang="en-US" altLang="ja-JP" sz="2800" b="1" i="0" dirty="0">
                              <a:solidFill>
                                <a:schemeClr val="accent6">
                                  <a:lumMod val="75000"/>
                                </a:schemeClr>
                              </a:solidFill>
                              <a:latin typeface="Cambria Math" panose="02040503050406030204" pitchFamily="18" charset="0"/>
                            </a:rPr>
                            <m:t>𝐂𝐇</m:t>
                          </m:r>
                        </m:e>
                        <m:sub>
                          <m:r>
                            <a:rPr lang="en-US" altLang="ja-JP" sz="2800" b="1" i="0" dirty="0">
                              <a:solidFill>
                                <a:schemeClr val="accent6">
                                  <a:lumMod val="75000"/>
                                </a:schemeClr>
                              </a:solidFill>
                              <a:latin typeface="Cambria Math" panose="02040503050406030204" pitchFamily="18" charset="0"/>
                            </a:rPr>
                            <m:t>𝟐</m:t>
                          </m:r>
                        </m:sub>
                      </m:sSub>
                      <m:r>
                        <a:rPr lang="en-US" altLang="ja-JP" sz="2800" b="1" i="0" dirty="0">
                          <a:solidFill>
                            <a:schemeClr val="accent6">
                              <a:lumMod val="75000"/>
                            </a:schemeClr>
                          </a:solidFill>
                          <a:latin typeface="Cambria Math" panose="02040503050406030204" pitchFamily="18" charset="0"/>
                        </a:rPr>
                        <m:t>𝐃𝐎𝐇</m:t>
                      </m:r>
                    </m:oMath>
                  </m:oMathPara>
                </a14:m>
                <a:endParaRPr kumimoji="1" lang="ja-JP" altLang="en-US" sz="2800" b="1" dirty="0"/>
              </a:p>
            </p:txBody>
          </p:sp>
        </mc:Choice>
        <mc:Fallback>
          <p:sp>
            <p:nvSpPr>
              <p:cNvPr id="35" name="テキスト ボックス 34">
                <a:extLst>
                  <a:ext uri="{FF2B5EF4-FFF2-40B4-BE49-F238E27FC236}">
                    <a16:creationId xmlns:a16="http://schemas.microsoft.com/office/drawing/2014/main" id="{4C9251C4-85AE-F956-A573-BB95E64385E8}"/>
                  </a:ext>
                </a:extLst>
              </p:cNvPr>
              <p:cNvSpPr txBox="1">
                <a:spLocks noRot="1" noChangeAspect="1" noMove="1" noResize="1" noEditPoints="1" noAdjustHandles="1" noChangeArrowheads="1" noChangeShapeType="1" noTextEdit="1"/>
              </p:cNvSpPr>
              <p:nvPr/>
            </p:nvSpPr>
            <p:spPr>
              <a:xfrm>
                <a:off x="9611690" y="3114000"/>
                <a:ext cx="2172838" cy="954107"/>
              </a:xfrm>
              <a:prstGeom prst="rect">
                <a:avLst/>
              </a:prstGeom>
              <a:blipFill>
                <a:blip r:embed="rId6"/>
                <a:stretch>
                  <a:fillRect/>
                </a:stretch>
              </a:blipFill>
            </p:spPr>
            <p:txBody>
              <a:bodyPr/>
              <a:lstStyle/>
              <a:p>
                <a:r>
                  <a:rPr lang="ja-JP" altLang="en-US">
                    <a:noFill/>
                  </a:rPr>
                  <a:t> </a:t>
                </a:r>
              </a:p>
            </p:txBody>
          </p:sp>
        </mc:Fallback>
      </mc:AlternateContent>
      <p:cxnSp>
        <p:nvCxnSpPr>
          <p:cNvPr id="36" name="直線矢印コネクタ 35">
            <a:extLst>
              <a:ext uri="{FF2B5EF4-FFF2-40B4-BE49-F238E27FC236}">
                <a16:creationId xmlns:a16="http://schemas.microsoft.com/office/drawing/2014/main" id="{49624380-2F57-CACF-A8D7-3A65D68D67AE}"/>
              </a:ext>
            </a:extLst>
          </p:cNvPr>
          <p:cNvCxnSpPr>
            <a:cxnSpLocks/>
          </p:cNvCxnSpPr>
          <p:nvPr/>
        </p:nvCxnSpPr>
        <p:spPr>
          <a:xfrm>
            <a:off x="9205191" y="3157809"/>
            <a:ext cx="565818" cy="1585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19C727C4-C16F-81DB-6250-84C71890BC73}"/>
              </a:ext>
            </a:extLst>
          </p:cNvPr>
          <p:cNvSpPr txBox="1"/>
          <p:nvPr/>
        </p:nvSpPr>
        <p:spPr>
          <a:xfrm>
            <a:off x="793850" y="220961"/>
            <a:ext cx="4639412"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メタノールの反応経路</a:t>
            </a:r>
          </a:p>
        </p:txBody>
      </p:sp>
      <p:sp>
        <p:nvSpPr>
          <p:cNvPr id="69" name="テキスト ボックス 68">
            <a:extLst>
              <a:ext uri="{FF2B5EF4-FFF2-40B4-BE49-F238E27FC236}">
                <a16:creationId xmlns:a16="http://schemas.microsoft.com/office/drawing/2014/main" id="{F6387344-7FD2-2764-FFCB-1403E0C07395}"/>
              </a:ext>
            </a:extLst>
          </p:cNvPr>
          <p:cNvSpPr txBox="1"/>
          <p:nvPr/>
        </p:nvSpPr>
        <p:spPr>
          <a:xfrm>
            <a:off x="793850" y="973146"/>
            <a:ext cx="7995842" cy="954107"/>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latin typeface="BIZ UDPゴシック" panose="020B0400000000000000" pitchFamily="50" charset="-128"/>
                <a:ea typeface="BIZ UDPゴシック" panose="020B0400000000000000" pitchFamily="50" charset="-128"/>
              </a:rPr>
              <a:t>分子雲には氷微粒子が存在</a:t>
            </a:r>
            <a:endParaRPr lang="en-US" altLang="ja-JP" sz="28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ja-JP" altLang="en-US" sz="2800" dirty="0">
                <a:latin typeface="BIZ UDPゴシック" panose="020B0400000000000000" pitchFamily="50" charset="-128"/>
                <a:ea typeface="BIZ UDPゴシック" panose="020B0400000000000000" pitchFamily="50" charset="-128"/>
              </a:rPr>
              <a:t>メタノール分子は氷表面において生成</a:t>
            </a:r>
            <a:endParaRPr lang="en-US" altLang="ja-JP" sz="2800" dirty="0">
              <a:latin typeface="BIZ UDPゴシック" panose="020B0400000000000000" pitchFamily="50" charset="-128"/>
              <a:ea typeface="BIZ UDPゴシック" panose="020B0400000000000000" pitchFamily="50" charset="-128"/>
            </a:endParaRPr>
          </a:p>
        </p:txBody>
      </p:sp>
      <p:cxnSp>
        <p:nvCxnSpPr>
          <p:cNvPr id="10" name="直線コネクタ 9">
            <a:extLst>
              <a:ext uri="{FF2B5EF4-FFF2-40B4-BE49-F238E27FC236}">
                <a16:creationId xmlns:a16="http://schemas.microsoft.com/office/drawing/2014/main" id="{570CD87D-65D0-4ABC-EE71-9ABCE475B697}"/>
              </a:ext>
            </a:extLst>
          </p:cNvPr>
          <p:cNvCxnSpPr>
            <a:cxnSpLocks/>
          </p:cNvCxnSpPr>
          <p:nvPr/>
        </p:nvCxnSpPr>
        <p:spPr>
          <a:xfrm flipH="1" flipV="1">
            <a:off x="1152268" y="4068107"/>
            <a:ext cx="3415761" cy="90281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314C23F8-0120-8D6C-C366-EFBF74C2E356}"/>
              </a:ext>
            </a:extLst>
          </p:cNvPr>
          <p:cNvCxnSpPr>
            <a:cxnSpLocks/>
          </p:cNvCxnSpPr>
          <p:nvPr/>
        </p:nvCxnSpPr>
        <p:spPr>
          <a:xfrm flipH="1">
            <a:off x="1194789" y="2932608"/>
            <a:ext cx="3519746" cy="97888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フローチャート: 結合子 14">
            <a:extLst>
              <a:ext uri="{FF2B5EF4-FFF2-40B4-BE49-F238E27FC236}">
                <a16:creationId xmlns:a16="http://schemas.microsoft.com/office/drawing/2014/main" id="{F61AAEB1-93B9-1764-CAB4-4FAC38CF00E7}"/>
              </a:ext>
            </a:extLst>
          </p:cNvPr>
          <p:cNvSpPr/>
          <p:nvPr/>
        </p:nvSpPr>
        <p:spPr>
          <a:xfrm>
            <a:off x="1142391" y="3879419"/>
            <a:ext cx="193327" cy="214086"/>
          </a:xfrm>
          <a:prstGeom prst="flowChartConnector">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28">
            <a:extLst>
              <a:ext uri="{FF2B5EF4-FFF2-40B4-BE49-F238E27FC236}">
                <a16:creationId xmlns:a16="http://schemas.microsoft.com/office/drawing/2014/main" id="{2719EECA-E609-5B43-9A62-72A21AEE975E}"/>
              </a:ext>
            </a:extLst>
          </p:cNvPr>
          <p:cNvSpPr txBox="1"/>
          <p:nvPr/>
        </p:nvSpPr>
        <p:spPr>
          <a:xfrm>
            <a:off x="4578132" y="5049160"/>
            <a:ext cx="5109091" cy="584775"/>
          </a:xfrm>
          <a:prstGeom prst="rect">
            <a:avLst/>
          </a:prstGeom>
          <a:solidFill>
            <a:schemeClr val="bg1"/>
          </a:solidFill>
        </p:spPr>
        <p:txBody>
          <a:bodyPr wrap="none" rtlCol="0">
            <a:spAutoFit/>
          </a:bodyPr>
          <a:lstStyle/>
          <a:p>
            <a:r>
              <a:rPr kumimoji="1" lang="ja-JP" altLang="en-US" sz="3200" dirty="0">
                <a:latin typeface="BIZ UDゴシック" panose="020B0400000000000000" pitchFamily="49" charset="-128"/>
                <a:ea typeface="BIZ UDゴシック" panose="020B0400000000000000" pitchFamily="49" charset="-128"/>
              </a:rPr>
              <a:t>重水素濃縮の機構は未解明</a:t>
            </a:r>
          </a:p>
        </p:txBody>
      </p:sp>
      <p:cxnSp>
        <p:nvCxnSpPr>
          <p:cNvPr id="22" name="直線矢印コネクタ 21">
            <a:extLst>
              <a:ext uri="{FF2B5EF4-FFF2-40B4-BE49-F238E27FC236}">
                <a16:creationId xmlns:a16="http://schemas.microsoft.com/office/drawing/2014/main" id="{E6B6F740-CECE-9418-6741-D4B1E3594A73}"/>
              </a:ext>
            </a:extLst>
          </p:cNvPr>
          <p:cNvCxnSpPr>
            <a:cxnSpLocks/>
          </p:cNvCxnSpPr>
          <p:nvPr/>
        </p:nvCxnSpPr>
        <p:spPr>
          <a:xfrm flipV="1">
            <a:off x="5345687" y="3231029"/>
            <a:ext cx="570142" cy="2048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47F8288-3A10-EF4A-4F8C-1873DF227B8E}"/>
              </a:ext>
            </a:extLst>
          </p:cNvPr>
          <p:cNvCxnSpPr>
            <a:cxnSpLocks/>
          </p:cNvCxnSpPr>
          <p:nvPr/>
        </p:nvCxnSpPr>
        <p:spPr>
          <a:xfrm>
            <a:off x="7767538" y="3162371"/>
            <a:ext cx="54725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灯片编号占位符 3">
            <a:extLst>
              <a:ext uri="{FF2B5EF4-FFF2-40B4-BE49-F238E27FC236}">
                <a16:creationId xmlns:a16="http://schemas.microsoft.com/office/drawing/2014/main" id="{709BB468-A44C-D286-0E2A-2485C26EF123}"/>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4</a:t>
            </a:fld>
            <a:endParaRPr kumimoji="1" lang="ja-JP" altLang="en-US" sz="2800" b="1"/>
          </a:p>
        </p:txBody>
      </p:sp>
    </p:spTree>
    <p:extLst>
      <p:ext uri="{BB962C8B-B14F-4D97-AF65-F5344CB8AC3E}">
        <p14:creationId xmlns:p14="http://schemas.microsoft.com/office/powerpoint/2010/main" val="79780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F45FBE3-E121-00DE-62AC-5EAE8E7642BF}"/>
              </a:ext>
            </a:extLst>
          </p:cNvPr>
          <p:cNvSpPr txBox="1"/>
          <p:nvPr/>
        </p:nvSpPr>
        <p:spPr>
          <a:xfrm>
            <a:off x="793850" y="2489783"/>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計算手法</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2EEEA8F0-FD55-BD66-AD5C-A0828E0A0DFE}"/>
              </a:ext>
            </a:extLst>
          </p:cNvPr>
          <p:cNvSpPr txBox="1"/>
          <p:nvPr/>
        </p:nvSpPr>
        <p:spPr>
          <a:xfrm>
            <a:off x="793850" y="3241968"/>
            <a:ext cx="7995842" cy="954107"/>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Gaussian16</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プログラムを使用</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a:p>
            <a:pPr marL="457200" indent="-457200">
              <a:buFont typeface="Arial" panose="020B0604020202020204" pitchFamily="34" charset="0"/>
              <a:buChar char="•"/>
            </a:pP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密度汎関数（</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DFT</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）法を用いる</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5" name="テキスト ボックス 4">
            <a:extLst>
              <a:ext uri="{FF2B5EF4-FFF2-40B4-BE49-F238E27FC236}">
                <a16:creationId xmlns:a16="http://schemas.microsoft.com/office/drawing/2014/main" id="{F128A97E-CDFB-48F2-67BF-84D159D7E898}"/>
              </a:ext>
            </a:extLst>
          </p:cNvPr>
          <p:cNvSpPr txBox="1"/>
          <p:nvPr/>
        </p:nvSpPr>
        <p:spPr>
          <a:xfrm>
            <a:off x="793850" y="220961"/>
            <a:ext cx="1107996"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目的</a:t>
            </a:r>
            <a:endPar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1D479A8A-028B-E144-2DA3-8724DB020E39}"/>
              </a:ext>
            </a:extLst>
          </p:cNvPr>
          <p:cNvSpPr txBox="1"/>
          <p:nvPr/>
        </p:nvSpPr>
        <p:spPr>
          <a:xfrm>
            <a:off x="793849" y="973146"/>
            <a:ext cx="10309579" cy="523220"/>
          </a:xfrm>
          <a:prstGeom prst="rect">
            <a:avLst/>
          </a:prstGeom>
          <a:noFill/>
        </p:spPr>
        <p:txBody>
          <a:bodyPr wrap="square" rtlCol="0">
            <a:spAutoFit/>
          </a:bodyPr>
          <a:lstStyle/>
          <a:p>
            <a:r>
              <a:rPr lang="ja-JP" altLang="en-US" sz="2800" b="1" dirty="0"/>
              <a:t>氷表面でのメタノール生成過程における重水素濃縮の解明</a:t>
            </a:r>
            <a:endParaRPr lang="en-US" altLang="ja-JP" sz="2800" b="1" dirty="0"/>
          </a:p>
        </p:txBody>
      </p:sp>
      <p:sp>
        <p:nvSpPr>
          <p:cNvPr id="7" name="灯片编号占位符 3">
            <a:extLst>
              <a:ext uri="{FF2B5EF4-FFF2-40B4-BE49-F238E27FC236}">
                <a16:creationId xmlns:a16="http://schemas.microsoft.com/office/drawing/2014/main" id="{B9246905-75B6-9D15-D3BD-83002B459768}"/>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5</a:t>
            </a:fld>
            <a:endParaRPr kumimoji="1" lang="ja-JP" altLang="en-US" sz="2800" b="1"/>
          </a:p>
        </p:txBody>
      </p:sp>
    </p:spTree>
    <p:extLst>
      <p:ext uri="{BB962C8B-B14F-4D97-AF65-F5344CB8AC3E}">
        <p14:creationId xmlns:p14="http://schemas.microsoft.com/office/powerpoint/2010/main" val="35070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88022C-29BC-202B-0FC7-82D90599AE12}"/>
              </a:ext>
            </a:extLst>
          </p:cNvPr>
          <p:cNvSpPr txBox="1"/>
          <p:nvPr/>
        </p:nvSpPr>
        <p:spPr>
          <a:xfrm>
            <a:off x="793850" y="220961"/>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反応過程</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0A85260F-AEAA-4E1A-D4F4-23F4F3C44ECF}"/>
              </a:ext>
            </a:extLst>
          </p:cNvPr>
          <p:cNvSpPr txBox="1"/>
          <p:nvPr/>
        </p:nvSpPr>
        <p:spPr>
          <a:xfrm>
            <a:off x="977085" y="1211926"/>
            <a:ext cx="2668648"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反応物</a:t>
            </a:r>
          </a:p>
        </p:txBody>
      </p:sp>
      <p:sp>
        <p:nvSpPr>
          <p:cNvPr id="7" name="テキスト ボックス 6">
            <a:extLst>
              <a:ext uri="{FF2B5EF4-FFF2-40B4-BE49-F238E27FC236}">
                <a16:creationId xmlns:a16="http://schemas.microsoft.com/office/drawing/2014/main" id="{78ECAEAB-A9D9-1131-2D34-741E654F786F}"/>
              </a:ext>
            </a:extLst>
          </p:cNvPr>
          <p:cNvSpPr txBox="1"/>
          <p:nvPr/>
        </p:nvSpPr>
        <p:spPr>
          <a:xfrm>
            <a:off x="8758747" y="1211926"/>
            <a:ext cx="2552433" cy="523220"/>
          </a:xfrm>
          <a:prstGeom prst="rect">
            <a:avLst/>
          </a:prstGeom>
          <a:noFill/>
        </p:spPr>
        <p:txBody>
          <a:bodyPr wrap="square" rtlCol="0">
            <a:spAutoFit/>
          </a:bodyPr>
          <a:lstStyle/>
          <a:p>
            <a:r>
              <a:rPr kumimoji="1" lang="en-US" altLang="ja-JP" sz="2800" dirty="0">
                <a:latin typeface="BIZ UDPゴシック" panose="020B0400000000000000" pitchFamily="50" charset="-128"/>
                <a:ea typeface="BIZ UDPゴシック" panose="020B0400000000000000" pitchFamily="50" charset="-128"/>
              </a:rPr>
              <a:t>CHO</a:t>
            </a:r>
            <a:r>
              <a:rPr lang="ja-JP" altLang="en-US" sz="2800" dirty="0">
                <a:latin typeface="BIZ UDPゴシック" panose="020B0400000000000000" pitchFamily="50" charset="-128"/>
                <a:ea typeface="BIZ UDPゴシック" panose="020B0400000000000000" pitchFamily="50" charset="-128"/>
              </a:rPr>
              <a:t>ラジカル</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F67FF90A-715C-6F80-26DB-BD284FBBC52F}"/>
              </a:ext>
            </a:extLst>
          </p:cNvPr>
          <p:cNvSpPr txBox="1"/>
          <p:nvPr/>
        </p:nvSpPr>
        <p:spPr>
          <a:xfrm>
            <a:off x="4736434" y="1211926"/>
            <a:ext cx="2931612" cy="523220"/>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遷移状態</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2" name="楕円 11">
            <a:extLst>
              <a:ext uri="{FF2B5EF4-FFF2-40B4-BE49-F238E27FC236}">
                <a16:creationId xmlns:a16="http://schemas.microsoft.com/office/drawing/2014/main" id="{8CDA9AC8-B393-6B05-8E01-51A9B49DFE10}"/>
              </a:ext>
            </a:extLst>
          </p:cNvPr>
          <p:cNvSpPr/>
          <p:nvPr/>
        </p:nvSpPr>
        <p:spPr>
          <a:xfrm>
            <a:off x="475188" y="4378703"/>
            <a:ext cx="491261" cy="461665"/>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9AF09F71-FE1D-EAC6-865D-E038711849B9}"/>
              </a:ext>
            </a:extLst>
          </p:cNvPr>
          <p:cNvSpPr/>
          <p:nvPr/>
        </p:nvSpPr>
        <p:spPr>
          <a:xfrm>
            <a:off x="475188" y="5793025"/>
            <a:ext cx="491261" cy="461665"/>
          </a:xfrm>
          <a:prstGeom prst="ellipse">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73444548-BECD-005A-56F5-D182206B733B}"/>
              </a:ext>
            </a:extLst>
          </p:cNvPr>
          <p:cNvSpPr/>
          <p:nvPr/>
        </p:nvSpPr>
        <p:spPr>
          <a:xfrm>
            <a:off x="475188" y="5085864"/>
            <a:ext cx="491261" cy="4616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a:extLst>
              <a:ext uri="{FF2B5EF4-FFF2-40B4-BE49-F238E27FC236}">
                <a16:creationId xmlns:a16="http://schemas.microsoft.com/office/drawing/2014/main" id="{643116B1-1B69-D540-1682-E68A29C1093C}"/>
              </a:ext>
            </a:extLst>
          </p:cNvPr>
          <p:cNvPicPr>
            <a:picLocks noChangeAspect="1"/>
          </p:cNvPicPr>
          <p:nvPr/>
        </p:nvPicPr>
        <p:blipFill rotWithShape="1">
          <a:blip r:embed="rId3"/>
          <a:srcRect l="15218" t="80022" r="55757"/>
          <a:stretch/>
        </p:blipFill>
        <p:spPr>
          <a:xfrm>
            <a:off x="1203557" y="2913431"/>
            <a:ext cx="1211910" cy="678443"/>
          </a:xfrm>
          <a:prstGeom prst="rect">
            <a:avLst/>
          </a:prstGeom>
        </p:spPr>
      </p:pic>
      <p:pic>
        <p:nvPicPr>
          <p:cNvPr id="31" name="図 30">
            <a:extLst>
              <a:ext uri="{FF2B5EF4-FFF2-40B4-BE49-F238E27FC236}">
                <a16:creationId xmlns:a16="http://schemas.microsoft.com/office/drawing/2014/main" id="{E700600A-866F-1BAF-D91E-EA7B349893E0}"/>
              </a:ext>
            </a:extLst>
          </p:cNvPr>
          <p:cNvPicPr>
            <a:picLocks noChangeAspect="1"/>
          </p:cNvPicPr>
          <p:nvPr/>
        </p:nvPicPr>
        <p:blipFill rotWithShape="1">
          <a:blip r:embed="rId4"/>
          <a:srcRect l="21068" t="10558" r="46573" b="50000"/>
          <a:stretch/>
        </p:blipFill>
        <p:spPr>
          <a:xfrm>
            <a:off x="1610624" y="2029784"/>
            <a:ext cx="397775" cy="411716"/>
          </a:xfrm>
          <a:prstGeom prst="rect">
            <a:avLst/>
          </a:prstGeom>
        </p:spPr>
      </p:pic>
      <p:pic>
        <p:nvPicPr>
          <p:cNvPr id="32" name="図 31">
            <a:extLst>
              <a:ext uri="{FF2B5EF4-FFF2-40B4-BE49-F238E27FC236}">
                <a16:creationId xmlns:a16="http://schemas.microsoft.com/office/drawing/2014/main" id="{45760883-F7E1-AC12-63AF-2DAF29BCF535}"/>
              </a:ext>
            </a:extLst>
          </p:cNvPr>
          <p:cNvPicPr>
            <a:picLocks noChangeAspect="1"/>
          </p:cNvPicPr>
          <p:nvPr/>
        </p:nvPicPr>
        <p:blipFill rotWithShape="1">
          <a:blip r:embed="rId5"/>
          <a:srcRect l="15726" t="13257" r="10030" b="5326"/>
          <a:stretch/>
        </p:blipFill>
        <p:spPr>
          <a:xfrm>
            <a:off x="5164596" y="2076470"/>
            <a:ext cx="1623089" cy="1543753"/>
          </a:xfrm>
          <a:prstGeom prst="rect">
            <a:avLst/>
          </a:prstGeom>
        </p:spPr>
      </p:pic>
      <p:pic>
        <p:nvPicPr>
          <p:cNvPr id="33" name="図 32">
            <a:extLst>
              <a:ext uri="{FF2B5EF4-FFF2-40B4-BE49-F238E27FC236}">
                <a16:creationId xmlns:a16="http://schemas.microsoft.com/office/drawing/2014/main" id="{CA6141DE-8D13-9CE5-484D-ADB2EF675E59}"/>
              </a:ext>
            </a:extLst>
          </p:cNvPr>
          <p:cNvPicPr>
            <a:picLocks noChangeAspect="1"/>
          </p:cNvPicPr>
          <p:nvPr/>
        </p:nvPicPr>
        <p:blipFill rotWithShape="1">
          <a:blip r:embed="rId6"/>
          <a:srcRect l="11593" t="15688" r="4274" b="5138"/>
          <a:stretch/>
        </p:blipFill>
        <p:spPr>
          <a:xfrm>
            <a:off x="9328466" y="2631983"/>
            <a:ext cx="1513460" cy="988240"/>
          </a:xfrm>
          <a:prstGeom prst="rect">
            <a:avLst/>
          </a:prstGeom>
        </p:spPr>
      </p:pic>
      <p:sp>
        <p:nvSpPr>
          <p:cNvPr id="34" name="テキスト ボックス 33">
            <a:extLst>
              <a:ext uri="{FF2B5EF4-FFF2-40B4-BE49-F238E27FC236}">
                <a16:creationId xmlns:a16="http://schemas.microsoft.com/office/drawing/2014/main" id="{7DB11A24-2EDB-6DC7-CBBC-55AF9194F401}"/>
              </a:ext>
            </a:extLst>
          </p:cNvPr>
          <p:cNvSpPr txBox="1"/>
          <p:nvPr/>
        </p:nvSpPr>
        <p:spPr>
          <a:xfrm>
            <a:off x="1150503" y="5078001"/>
            <a:ext cx="352982" cy="461665"/>
          </a:xfrm>
          <a:prstGeom prst="rect">
            <a:avLst/>
          </a:prstGeom>
          <a:noFill/>
        </p:spPr>
        <p:txBody>
          <a:bodyPr wrap="square" rtlCol="0">
            <a:spAutoFit/>
          </a:bodyPr>
          <a:lstStyle/>
          <a:p>
            <a:r>
              <a:rPr kumimoji="1" lang="en-US" altLang="ja-JP" sz="2400" b="1" dirty="0">
                <a:latin typeface="Times New Roman" panose="02020603050405020304" pitchFamily="18" charset="0"/>
                <a:cs typeface="Times New Roman" panose="02020603050405020304" pitchFamily="18" charset="0"/>
              </a:rPr>
              <a:t>O</a:t>
            </a:r>
            <a:endParaRPr kumimoji="1" lang="ja-JP" altLang="en-US" sz="2400" b="1"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3321280D-21EF-1D1D-BD56-9CE569C558DA}"/>
              </a:ext>
            </a:extLst>
          </p:cNvPr>
          <p:cNvSpPr txBox="1"/>
          <p:nvPr/>
        </p:nvSpPr>
        <p:spPr>
          <a:xfrm>
            <a:off x="1156931" y="5793024"/>
            <a:ext cx="407484" cy="461665"/>
          </a:xfrm>
          <a:prstGeom prst="rect">
            <a:avLst/>
          </a:prstGeom>
          <a:noFill/>
        </p:spPr>
        <p:txBody>
          <a:bodyPr wrap="none" rtlCol="0">
            <a:spAutoFit/>
          </a:bodyPr>
          <a:lstStyle/>
          <a:p>
            <a:r>
              <a:rPr lang="en-US" altLang="ja-JP" sz="2400" b="1" dirty="0">
                <a:latin typeface="Times New Roman" panose="02020603050405020304" pitchFamily="18" charset="0"/>
                <a:cs typeface="Times New Roman" panose="02020603050405020304" pitchFamily="18" charset="0"/>
              </a:rPr>
              <a:t>C</a:t>
            </a:r>
            <a:endParaRPr kumimoji="1" lang="ja-JP" altLang="en-US" sz="2400" b="1" dirty="0">
              <a:latin typeface="Times New Roman" panose="02020603050405020304" pitchFamily="18" charset="0"/>
              <a:cs typeface="Times New Roman" panose="02020603050405020304" pitchFamily="18" charset="0"/>
            </a:endParaRPr>
          </a:p>
        </p:txBody>
      </p:sp>
      <p:sp>
        <p:nvSpPr>
          <p:cNvPr id="36" name="テキスト ボックス 35">
            <a:extLst>
              <a:ext uri="{FF2B5EF4-FFF2-40B4-BE49-F238E27FC236}">
                <a16:creationId xmlns:a16="http://schemas.microsoft.com/office/drawing/2014/main" id="{FF1395E0-C0A7-45CE-EBC5-E2C629EEA88A}"/>
              </a:ext>
            </a:extLst>
          </p:cNvPr>
          <p:cNvSpPr txBox="1"/>
          <p:nvPr/>
        </p:nvSpPr>
        <p:spPr>
          <a:xfrm>
            <a:off x="1150503" y="4362979"/>
            <a:ext cx="423514" cy="461665"/>
          </a:xfrm>
          <a:prstGeom prst="rect">
            <a:avLst/>
          </a:prstGeom>
          <a:noFill/>
        </p:spPr>
        <p:txBody>
          <a:bodyPr wrap="none" rtlCol="0">
            <a:spAutoFit/>
          </a:bodyPr>
          <a:lstStyle/>
          <a:p>
            <a:r>
              <a:rPr lang="en-US" altLang="ja-JP" sz="2400" b="1" dirty="0">
                <a:latin typeface="Times New Roman" panose="02020603050405020304" pitchFamily="18" charset="0"/>
                <a:cs typeface="Times New Roman" panose="02020603050405020304" pitchFamily="18" charset="0"/>
              </a:rPr>
              <a:t>H</a:t>
            </a:r>
            <a:endParaRPr kumimoji="1" lang="ja-JP" altLang="en-US" sz="2400" b="1" dirty="0">
              <a:latin typeface="Times New Roman" panose="02020603050405020304" pitchFamily="18" charset="0"/>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D1442343-1FDF-E6BE-96AD-AB23B3DCBDBA}"/>
              </a:ext>
            </a:extLst>
          </p:cNvPr>
          <p:cNvSpPr txBox="1"/>
          <p:nvPr/>
        </p:nvSpPr>
        <p:spPr>
          <a:xfrm>
            <a:off x="1531987" y="2405275"/>
            <a:ext cx="476412" cy="707886"/>
          </a:xfrm>
          <a:prstGeom prst="rect">
            <a:avLst/>
          </a:prstGeom>
          <a:noFill/>
        </p:spPr>
        <p:txBody>
          <a:bodyPr wrap="none" rtlCol="0">
            <a:spAutoFit/>
          </a:bodyPr>
          <a:lstStyle/>
          <a:p>
            <a:r>
              <a:rPr kumimoji="1" lang="en-US" altLang="ja-JP" sz="4000" b="1" dirty="0">
                <a:latin typeface="Times New Roman" panose="02020603050405020304" pitchFamily="18" charset="0"/>
                <a:cs typeface="Times New Roman" panose="02020603050405020304" pitchFamily="18" charset="0"/>
              </a:rPr>
              <a:t>+</a:t>
            </a:r>
            <a:endParaRPr kumimoji="1" lang="ja-JP" altLang="en-US" sz="4000" b="1" dirty="0">
              <a:latin typeface="Times New Roman" panose="02020603050405020304" pitchFamily="18" charset="0"/>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13970D14-CA0A-8AF2-0449-DD50116BAB6E}"/>
              </a:ext>
            </a:extLst>
          </p:cNvPr>
          <p:cNvSpPr txBox="1"/>
          <p:nvPr/>
        </p:nvSpPr>
        <p:spPr>
          <a:xfrm>
            <a:off x="2255906" y="4690294"/>
            <a:ext cx="8895649" cy="138499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8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CO</a:t>
            </a:r>
            <a:r>
              <a:rPr kumimoji="0" lang="ja-JP" altLang="en-US" sz="2800" dirty="0">
                <a:solidFill>
                  <a:srgbClr val="000000"/>
                </a:solidFill>
                <a:latin typeface="BIZ UDPゴシック" panose="020B0400000000000000" pitchFamily="50" charset="-128"/>
                <a:ea typeface="BIZ UDPゴシック" panose="020B0400000000000000" pitchFamily="50" charset="-128"/>
                <a:cs typeface="Times New Roman" panose="02020603050405020304" pitchFamily="18" charset="0"/>
              </a:rPr>
              <a:t>に</a:t>
            </a:r>
            <a:r>
              <a:rPr kumimoji="0" lang="en-US" altLang="ja-JP" sz="28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H</a:t>
            </a:r>
            <a:r>
              <a:rPr kumimoji="0" lang="ja-JP" altLang="en-US" sz="2800" dirty="0">
                <a:solidFill>
                  <a:srgbClr val="000000"/>
                </a:solidFill>
                <a:latin typeface="BIZ UDPゴシック" panose="020B0400000000000000" pitchFamily="50" charset="-128"/>
                <a:ea typeface="BIZ UDPゴシック" panose="020B0400000000000000" pitchFamily="50" charset="-128"/>
                <a:cs typeface="Times New Roman" panose="02020603050405020304" pitchFamily="18" charset="0"/>
              </a:rPr>
              <a:t>が付加する反応の</a:t>
            </a:r>
            <a:endParaRPr kumimoji="0" lang="en-US" altLang="ja-JP" sz="2800" dirty="0">
              <a:solidFill>
                <a:srgbClr val="000000"/>
              </a:solidFill>
              <a:latin typeface="BIZ UDPゴシック" panose="020B0400000000000000" pitchFamily="50" charset="-128"/>
              <a:ea typeface="BIZ UDPゴシック" panose="020B0400000000000000"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活性化エネルギーが高精度な計算値と比較し</a:t>
            </a:r>
            <a:endParaRPr kumimoji="0" lang="en-US" altLang="ja-JP" sz="2800" b="0" i="0" u="none" strike="noStrike" cap="none" normalizeH="0" baseline="0" dirty="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endParaRPr>
          </a:p>
          <a:p>
            <a:pPr eaLnBrk="0" fontAlgn="base" hangingPunct="0">
              <a:spcBef>
                <a:spcPct val="0"/>
              </a:spcBef>
              <a:spcAft>
                <a:spcPct val="0"/>
              </a:spcAft>
            </a:pPr>
            <a:r>
              <a:rPr kumimoji="0" lang="ja-JP" altLang="en-US" sz="2800" dirty="0">
                <a:solidFill>
                  <a:srgbClr val="000000"/>
                </a:solidFill>
                <a:latin typeface="BIZ UDPゴシック" panose="020B0400000000000000" pitchFamily="50" charset="-128"/>
                <a:ea typeface="BIZ UDPゴシック" panose="020B0400000000000000" pitchFamily="50" charset="-128"/>
                <a:cs typeface="Times New Roman" panose="02020603050405020304" pitchFamily="18" charset="0"/>
              </a:rPr>
              <a:t>最適な汎関数と基底関数を選択する</a:t>
            </a:r>
            <a:endParaRPr kumimoji="0" lang="en-US" altLang="ja-JP" sz="2800" dirty="0">
              <a:solidFill>
                <a:srgbClr val="000000"/>
              </a:solidFill>
              <a:latin typeface="BIZ UDPゴシック" panose="020B0400000000000000" pitchFamily="50" charset="-128"/>
              <a:ea typeface="BIZ UDPゴシック" panose="020B0400000000000000" pitchFamily="50" charset="-128"/>
              <a:cs typeface="Times New Roman" panose="02020603050405020304" pitchFamily="18" charset="0"/>
            </a:endParaRPr>
          </a:p>
        </p:txBody>
      </p:sp>
      <p:sp>
        <p:nvSpPr>
          <p:cNvPr id="40" name="灯片编号占位符 3">
            <a:extLst>
              <a:ext uri="{FF2B5EF4-FFF2-40B4-BE49-F238E27FC236}">
                <a16:creationId xmlns:a16="http://schemas.microsoft.com/office/drawing/2014/main" id="{2A526F72-500D-2755-7BD9-18BC9D9CC442}"/>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6</a:t>
            </a:fld>
            <a:endParaRPr kumimoji="1" lang="ja-JP" altLang="en-US" sz="2800" b="1"/>
          </a:p>
        </p:txBody>
      </p:sp>
    </p:spTree>
    <p:extLst>
      <p:ext uri="{BB962C8B-B14F-4D97-AF65-F5344CB8AC3E}">
        <p14:creationId xmlns:p14="http://schemas.microsoft.com/office/powerpoint/2010/main" val="85591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88022C-29BC-202B-0FC7-82D90599AE12}"/>
              </a:ext>
            </a:extLst>
          </p:cNvPr>
          <p:cNvSpPr txBox="1"/>
          <p:nvPr/>
        </p:nvSpPr>
        <p:spPr>
          <a:xfrm>
            <a:off x="793850" y="220961"/>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計算結果</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E294672D-763A-4D7F-112F-34B24761F853}"/>
              </a:ext>
            </a:extLst>
          </p:cNvPr>
          <p:cNvSpPr txBox="1"/>
          <p:nvPr/>
        </p:nvSpPr>
        <p:spPr>
          <a:xfrm>
            <a:off x="793850" y="1638366"/>
            <a:ext cx="3507509" cy="461665"/>
          </a:xfrm>
          <a:prstGeom prst="rect">
            <a:avLst/>
          </a:prstGeom>
          <a:noFill/>
        </p:spPr>
        <p:txBody>
          <a:bodyPr wrap="square" rtlCol="0">
            <a:spAutoFit/>
          </a:bodyPr>
          <a:lstStyle/>
          <a:p>
            <a:r>
              <a:rPr lang="en-US" altLang="ja-JP" sz="2400" dirty="0">
                <a:effectLst/>
                <a:latin typeface="Times New Roman" panose="02020603050405020304" pitchFamily="18" charset="0"/>
                <a:ea typeface="ＭＳ Ｐ明朝" panose="02020600040205080304" pitchFamily="18" charset="-128"/>
                <a:cs typeface="Angsana New" panose="02020603050405020304" pitchFamily="18" charset="-34"/>
              </a:rPr>
              <a:t>Computational level</a:t>
            </a:r>
            <a:endParaRPr kumimoji="1" lang="en-US" altLang="ja-JP" sz="2400" dirty="0">
              <a:latin typeface="ＭＳ Ｐ明朝" panose="02020600040205080304" pitchFamily="18" charset="-128"/>
              <a:ea typeface="ＭＳ Ｐ明朝" panose="02020600040205080304" pitchFamily="18" charset="-128"/>
            </a:endParaRPr>
          </a:p>
        </p:txBody>
      </p:sp>
      <p:sp>
        <p:nvSpPr>
          <p:cNvPr id="10" name="テキスト ボックス 9">
            <a:extLst>
              <a:ext uri="{FF2B5EF4-FFF2-40B4-BE49-F238E27FC236}">
                <a16:creationId xmlns:a16="http://schemas.microsoft.com/office/drawing/2014/main" id="{71FC67F8-14A3-4F17-1BE1-6ECC5A09524A}"/>
              </a:ext>
            </a:extLst>
          </p:cNvPr>
          <p:cNvSpPr txBox="1"/>
          <p:nvPr/>
        </p:nvSpPr>
        <p:spPr>
          <a:xfrm>
            <a:off x="4382946" y="1644608"/>
            <a:ext cx="3797071" cy="461665"/>
          </a:xfrm>
          <a:prstGeom prst="rect">
            <a:avLst/>
          </a:prstGeom>
          <a:noFill/>
        </p:spPr>
        <p:txBody>
          <a:bodyPr wrap="square" rtlCol="0">
            <a:spAutoFit/>
          </a:bodyPr>
          <a:lstStyle/>
          <a:p>
            <a:r>
              <a:rPr lang="en-US" altLang="ja-JP" sz="2400" dirty="0">
                <a:effectLst/>
                <a:latin typeface="Times New Roman" panose="02020603050405020304" pitchFamily="18" charset="0"/>
                <a:ea typeface="ＭＳ Ｐ明朝" panose="02020600040205080304" pitchFamily="18" charset="-128"/>
                <a:cs typeface="Times New Roman" panose="02020603050405020304" pitchFamily="18" charset="0"/>
              </a:rPr>
              <a:t>Activation energy</a:t>
            </a:r>
            <a:r>
              <a:rPr kumimoji="1"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2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8815587C-2C95-C759-ABE4-EE36121770AA}"/>
              </a:ext>
            </a:extLst>
          </p:cNvPr>
          <p:cNvSpPr txBox="1"/>
          <p:nvPr/>
        </p:nvSpPr>
        <p:spPr>
          <a:xfrm>
            <a:off x="793850" y="2324012"/>
            <a:ext cx="3602216" cy="461665"/>
          </a:xfrm>
          <a:prstGeom prst="rect">
            <a:avLst/>
          </a:prstGeom>
          <a:noFill/>
        </p:spPr>
        <p:txBody>
          <a:bodyPr wrap="square" rtlCol="0">
            <a:spAutoFit/>
          </a:bodyPr>
          <a:lstStyle/>
          <a:p>
            <a:r>
              <a:rPr lang="en-US" altLang="ja-JP" sz="2400" b="0" i="0" dirty="0">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MRCI+Q/est. CBS limit[3]</a:t>
            </a:r>
            <a:endParaRPr lang="zh-CN" altLang="en-US" sz="2400" dirty="0"/>
          </a:p>
        </p:txBody>
      </p:sp>
      <p:sp>
        <p:nvSpPr>
          <p:cNvPr id="12" name="テキスト ボックス 11">
            <a:extLst>
              <a:ext uri="{FF2B5EF4-FFF2-40B4-BE49-F238E27FC236}">
                <a16:creationId xmlns:a16="http://schemas.microsoft.com/office/drawing/2014/main" id="{764F0CA7-46AE-E749-1555-76B1E08BC03A}"/>
              </a:ext>
            </a:extLst>
          </p:cNvPr>
          <p:cNvSpPr txBox="1"/>
          <p:nvPr/>
        </p:nvSpPr>
        <p:spPr>
          <a:xfrm>
            <a:off x="834406" y="2981635"/>
            <a:ext cx="3521104"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B3LYP</a:t>
            </a:r>
            <a:r>
              <a:rPr kumimoji="0" lang="en-US"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6-311++G (d,p)</a:t>
            </a:r>
            <a:r>
              <a:rPr kumimoji="0" lang="ja-JP" altLang="ja-JP"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3" name="テキスト ボックス 12">
            <a:extLst>
              <a:ext uri="{FF2B5EF4-FFF2-40B4-BE49-F238E27FC236}">
                <a16:creationId xmlns:a16="http://schemas.microsoft.com/office/drawing/2014/main" id="{DD5F8D75-B5C9-2194-25B6-631F0AD8DE17}"/>
              </a:ext>
            </a:extLst>
          </p:cNvPr>
          <p:cNvSpPr txBox="1"/>
          <p:nvPr/>
        </p:nvSpPr>
        <p:spPr>
          <a:xfrm>
            <a:off x="834406" y="3639258"/>
            <a:ext cx="3521104"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mPW1PBE/6-31++G</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(d,p)</a:t>
            </a:r>
            <a:r>
              <a:rPr kumimoji="0" lang="ja-JP" altLang="ja-JP"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4" name="テキスト ボックス 13">
            <a:extLst>
              <a:ext uri="{FF2B5EF4-FFF2-40B4-BE49-F238E27FC236}">
                <a16:creationId xmlns:a16="http://schemas.microsoft.com/office/drawing/2014/main" id="{CB4326D5-CA4D-448D-A371-0515A2627515}"/>
              </a:ext>
            </a:extLst>
          </p:cNvPr>
          <p:cNvSpPr txBox="1"/>
          <p:nvPr/>
        </p:nvSpPr>
        <p:spPr>
          <a:xfrm>
            <a:off x="5700027" y="2324011"/>
            <a:ext cx="1088605" cy="461665"/>
          </a:xfrm>
          <a:prstGeom prst="rect">
            <a:avLst/>
          </a:prstGeom>
          <a:noFill/>
        </p:spPr>
        <p:txBody>
          <a:bodyPr wrap="square" rtlCol="0">
            <a:spAutoFit/>
          </a:bodyPr>
          <a:lstStyle/>
          <a:p>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4.</a:t>
            </a:r>
            <a:r>
              <a:rPr kumimoji="0" lang="en-US" altLang="ja-JP" sz="2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1</a:t>
            </a:r>
            <a:endParaRPr kumimoji="1" lang="ja-JP" altLang="en-US" sz="2400" dirty="0">
              <a:latin typeface="Times New Roman" panose="02020603050405020304" pitchFamily="18" charset="0"/>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07B25E5B-CCC4-7EC0-7176-28F6E1E64231}"/>
              </a:ext>
            </a:extLst>
          </p:cNvPr>
          <p:cNvSpPr txBox="1"/>
          <p:nvPr/>
        </p:nvSpPr>
        <p:spPr>
          <a:xfrm>
            <a:off x="5700027" y="3009658"/>
            <a:ext cx="1088605" cy="461665"/>
          </a:xfrm>
          <a:prstGeom prst="rect">
            <a:avLst/>
          </a:prstGeom>
          <a:noFill/>
        </p:spPr>
        <p:txBody>
          <a:bodyPr wrap="square" rtlCol="0">
            <a:spAutoFit/>
          </a:bodyPr>
          <a:lstStyle/>
          <a:p>
            <a:r>
              <a:rPr kumimoji="0" lang="en-US"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0.8</a:t>
            </a:r>
            <a:endParaRPr kumimoji="1" lang="ja-JP" altLang="en-US" sz="2400" dirty="0">
              <a:latin typeface="Times New Roman" panose="02020603050405020304" pitchFamily="18" charset="0"/>
              <a:cs typeface="Times New Roman" panose="02020603050405020304" pitchFamily="18" charset="0"/>
            </a:endParaRPr>
          </a:p>
        </p:txBody>
      </p:sp>
      <p:sp>
        <p:nvSpPr>
          <p:cNvPr id="16" name="テキスト ボックス 15">
            <a:extLst>
              <a:ext uri="{FF2B5EF4-FFF2-40B4-BE49-F238E27FC236}">
                <a16:creationId xmlns:a16="http://schemas.microsoft.com/office/drawing/2014/main" id="{9FF13239-0A18-5EB7-08DE-7EDF26DC17C6}"/>
              </a:ext>
            </a:extLst>
          </p:cNvPr>
          <p:cNvSpPr txBox="1"/>
          <p:nvPr/>
        </p:nvSpPr>
        <p:spPr>
          <a:xfrm>
            <a:off x="5700027" y="4368464"/>
            <a:ext cx="1088604"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4.1</a:t>
            </a:r>
            <a:endParaRPr kumimoji="1" lang="ja-JP" altLang="en-US" sz="2400" dirty="0">
              <a:latin typeface="Times New Roman" panose="02020603050405020304" pitchFamily="18" charset="0"/>
              <a:cs typeface="Times New Roman" panose="02020603050405020304" pitchFamily="18" charset="0"/>
            </a:endParaRPr>
          </a:p>
        </p:txBody>
      </p:sp>
      <p:cxnSp>
        <p:nvCxnSpPr>
          <p:cNvPr id="17" name="直線コネクタ 16">
            <a:extLst>
              <a:ext uri="{FF2B5EF4-FFF2-40B4-BE49-F238E27FC236}">
                <a16:creationId xmlns:a16="http://schemas.microsoft.com/office/drawing/2014/main" id="{C2939910-2CEA-826B-B3E3-D186F509D0CB}"/>
              </a:ext>
            </a:extLst>
          </p:cNvPr>
          <p:cNvCxnSpPr>
            <a:cxnSpLocks/>
          </p:cNvCxnSpPr>
          <p:nvPr/>
        </p:nvCxnSpPr>
        <p:spPr>
          <a:xfrm>
            <a:off x="517734" y="4976949"/>
            <a:ext cx="111775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F5A6338C-54BF-2846-F4DF-3A5C6659E1C3}"/>
              </a:ext>
            </a:extLst>
          </p:cNvPr>
          <p:cNvSpPr txBox="1"/>
          <p:nvPr/>
        </p:nvSpPr>
        <p:spPr>
          <a:xfrm>
            <a:off x="8070016" y="1650850"/>
            <a:ext cx="3652795" cy="461665"/>
          </a:xfrm>
          <a:prstGeom prst="rect">
            <a:avLst/>
          </a:prstGeom>
          <a:noFill/>
        </p:spPr>
        <p:txBody>
          <a:bodyPr wrap="none" rtlCol="0">
            <a:spAutoFit/>
          </a:bodyPr>
          <a:lstStyle/>
          <a:p>
            <a:r>
              <a:rPr lang="en-US" altLang="ja-JP" sz="2400" b="0" i="0" dirty="0">
                <a:solidFill>
                  <a:srgbClr val="374151"/>
                </a:solidFill>
                <a:effectLst/>
                <a:latin typeface="Times New Roman" panose="02020603050405020304" pitchFamily="18" charset="0"/>
                <a:cs typeface="Times New Roman" panose="02020603050405020304" pitchFamily="18" charset="0"/>
              </a:rPr>
              <a:t>Formation energy</a:t>
            </a:r>
            <a:r>
              <a:rPr kumimoji="1"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2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7" name="テキスト ボックス 6">
            <a:extLst>
              <a:ext uri="{FF2B5EF4-FFF2-40B4-BE49-F238E27FC236}">
                <a16:creationId xmlns:a16="http://schemas.microsoft.com/office/drawing/2014/main" id="{819F37C6-5AB9-27D0-97B2-06A1B82E4237}"/>
              </a:ext>
            </a:extLst>
          </p:cNvPr>
          <p:cNvSpPr txBox="1"/>
          <p:nvPr/>
        </p:nvSpPr>
        <p:spPr>
          <a:xfrm>
            <a:off x="5700028" y="3689061"/>
            <a:ext cx="1088604"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1.9</a:t>
            </a:r>
            <a:endParaRPr kumimoji="1" lang="ja-JP" altLang="en-US" sz="2400" dirty="0">
              <a:latin typeface="Times New Roman" panose="02020603050405020304" pitchFamily="18" charset="0"/>
              <a:cs typeface="Times New Roman" panose="02020603050405020304" pitchFamily="18" charset="0"/>
            </a:endParaRPr>
          </a:p>
        </p:txBody>
      </p:sp>
      <p:cxnSp>
        <p:nvCxnSpPr>
          <p:cNvPr id="21" name="直線コネクタ 20">
            <a:extLst>
              <a:ext uri="{FF2B5EF4-FFF2-40B4-BE49-F238E27FC236}">
                <a16:creationId xmlns:a16="http://schemas.microsoft.com/office/drawing/2014/main" id="{FF283A9C-FECC-67EA-3D73-FD6C246F5F3F}"/>
              </a:ext>
            </a:extLst>
          </p:cNvPr>
          <p:cNvCxnSpPr>
            <a:cxnSpLocks/>
          </p:cNvCxnSpPr>
          <p:nvPr/>
        </p:nvCxnSpPr>
        <p:spPr>
          <a:xfrm>
            <a:off x="517733" y="1533619"/>
            <a:ext cx="111775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34D4E57-DC49-4CFD-8171-7A975D312DA0}"/>
              </a:ext>
            </a:extLst>
          </p:cNvPr>
          <p:cNvCxnSpPr>
            <a:cxnSpLocks/>
          </p:cNvCxnSpPr>
          <p:nvPr/>
        </p:nvCxnSpPr>
        <p:spPr>
          <a:xfrm>
            <a:off x="517732" y="2256663"/>
            <a:ext cx="111775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351F264B-006C-809A-939E-87A9AE210C3C}"/>
              </a:ext>
            </a:extLst>
          </p:cNvPr>
          <p:cNvSpPr txBox="1"/>
          <p:nvPr/>
        </p:nvSpPr>
        <p:spPr>
          <a:xfrm>
            <a:off x="9201826" y="2331256"/>
            <a:ext cx="1088605"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18.6</a:t>
            </a:r>
            <a:endParaRPr kumimoji="1" lang="ja-JP" altLang="en-US" sz="2400" dirty="0">
              <a:latin typeface="Times New Roman" panose="02020603050405020304" pitchFamily="18" charset="0"/>
              <a:cs typeface="Times New Roman" panose="02020603050405020304" pitchFamily="18" charset="0"/>
            </a:endParaRPr>
          </a:p>
        </p:txBody>
      </p:sp>
      <p:sp>
        <p:nvSpPr>
          <p:cNvPr id="31" name="テキスト ボックス 30">
            <a:extLst>
              <a:ext uri="{FF2B5EF4-FFF2-40B4-BE49-F238E27FC236}">
                <a16:creationId xmlns:a16="http://schemas.microsoft.com/office/drawing/2014/main" id="{6A45C09A-E211-4E96-9ED2-30136360A20A}"/>
              </a:ext>
            </a:extLst>
          </p:cNvPr>
          <p:cNvSpPr txBox="1"/>
          <p:nvPr/>
        </p:nvSpPr>
        <p:spPr>
          <a:xfrm>
            <a:off x="9201826" y="3016903"/>
            <a:ext cx="1088605"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25.1</a:t>
            </a:r>
            <a:endParaRPr kumimoji="1" lang="ja-JP" altLang="en-US" sz="2400" dirty="0">
              <a:latin typeface="Times New Roman" panose="02020603050405020304" pitchFamily="18" charset="0"/>
              <a:cs typeface="Times New Roman" panose="02020603050405020304" pitchFamily="18" charset="0"/>
            </a:endParaRPr>
          </a:p>
        </p:txBody>
      </p:sp>
      <p:sp>
        <p:nvSpPr>
          <p:cNvPr id="32" name="テキスト ボックス 31">
            <a:extLst>
              <a:ext uri="{FF2B5EF4-FFF2-40B4-BE49-F238E27FC236}">
                <a16:creationId xmlns:a16="http://schemas.microsoft.com/office/drawing/2014/main" id="{6F2B3514-A404-9B05-C749-F9953DABB2A1}"/>
              </a:ext>
            </a:extLst>
          </p:cNvPr>
          <p:cNvSpPr txBox="1"/>
          <p:nvPr/>
        </p:nvSpPr>
        <p:spPr>
          <a:xfrm>
            <a:off x="9201826" y="4375709"/>
            <a:ext cx="1088604"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22.9</a:t>
            </a:r>
            <a:endParaRPr kumimoji="1" lang="ja-JP" altLang="en-US" sz="2400" dirty="0">
              <a:latin typeface="Times New Roman" panose="02020603050405020304" pitchFamily="18" charset="0"/>
              <a:cs typeface="Times New Roman" panose="02020603050405020304" pitchFamily="18" charset="0"/>
            </a:endParaRPr>
          </a:p>
        </p:txBody>
      </p:sp>
      <p:sp>
        <p:nvSpPr>
          <p:cNvPr id="33" name="テキスト ボックス 32">
            <a:extLst>
              <a:ext uri="{FF2B5EF4-FFF2-40B4-BE49-F238E27FC236}">
                <a16:creationId xmlns:a16="http://schemas.microsoft.com/office/drawing/2014/main" id="{49202623-D2A7-2BAF-2110-C7E16A7949A8}"/>
              </a:ext>
            </a:extLst>
          </p:cNvPr>
          <p:cNvSpPr txBox="1"/>
          <p:nvPr/>
        </p:nvSpPr>
        <p:spPr>
          <a:xfrm>
            <a:off x="9201827" y="3696306"/>
            <a:ext cx="1088604"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25.5</a:t>
            </a:r>
            <a:endParaRPr kumimoji="1" lang="ja-JP" altLang="en-US" sz="2400" dirty="0">
              <a:latin typeface="Times New Roman" panose="02020603050405020304" pitchFamily="18" charset="0"/>
              <a:cs typeface="Times New Roman" panose="02020603050405020304" pitchFamily="18" charset="0"/>
            </a:endParaRPr>
          </a:p>
        </p:txBody>
      </p:sp>
      <p:sp>
        <p:nvSpPr>
          <p:cNvPr id="6" name="テキスト ボックス 5">
            <a:extLst>
              <a:ext uri="{FF2B5EF4-FFF2-40B4-BE49-F238E27FC236}">
                <a16:creationId xmlns:a16="http://schemas.microsoft.com/office/drawing/2014/main" id="{161DF9F2-F5B2-E142-5CE5-06A0919E0FC1}"/>
              </a:ext>
            </a:extLst>
          </p:cNvPr>
          <p:cNvSpPr txBox="1"/>
          <p:nvPr/>
        </p:nvSpPr>
        <p:spPr>
          <a:xfrm>
            <a:off x="834405" y="5374403"/>
            <a:ext cx="10330899"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8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ω</a:t>
            </a:r>
            <a:r>
              <a:rPr kumimoji="0" lang="ja-JP"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B97XD</a:t>
            </a:r>
            <a:r>
              <a:rPr kumimoji="0" lang="en-US"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a:t>
            </a:r>
            <a:r>
              <a:rPr kumimoji="0" lang="en-US"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1</a:t>
            </a:r>
            <a:r>
              <a:rPr kumimoji="0" lang="ja-JP"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++G</a:t>
            </a:r>
            <a:r>
              <a:rPr kumimoji="0" lang="en-US"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a:t>
            </a:r>
            <a:r>
              <a:rPr kumimoji="0" lang="ja-JP"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(d,p)</a:t>
            </a:r>
            <a:r>
              <a:rPr kumimoji="0" lang="ja-JP" altLang="en-US" sz="2800" b="0" i="0" u="none" strike="noStrike" cap="none" normalizeH="0" baseline="0" dirty="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が最も先行研究の値に近い</a:t>
            </a:r>
            <a:endParaRPr kumimoji="0" lang="ja-JP" altLang="ja-JP" sz="28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613339E1-14FF-6A0F-8F1E-11F1E0A4A3AC}"/>
              </a:ext>
            </a:extLst>
          </p:cNvPr>
          <p:cNvSpPr txBox="1"/>
          <p:nvPr/>
        </p:nvSpPr>
        <p:spPr>
          <a:xfrm>
            <a:off x="136025" y="6212423"/>
            <a:ext cx="8293188" cy="369332"/>
          </a:xfrm>
          <a:prstGeom prst="rect">
            <a:avLst/>
          </a:prstGeom>
          <a:noFill/>
        </p:spPr>
        <p:txBody>
          <a:bodyPr wrap="square">
            <a:spAutoFit/>
          </a:bodyPr>
          <a:lstStyle/>
          <a:p>
            <a:r>
              <a:rPr lang="en-US" altLang="ja-JP" dirty="0">
                <a:latin typeface="+mj-lt"/>
              </a:rPr>
              <a:t>[3]</a:t>
            </a:r>
            <a:r>
              <a:rPr lang="ja-JP" altLang="ja-JP" sz="1800" dirty="0">
                <a:effectLst/>
                <a:ea typeface="Times New Roman" panose="02020603050405020304" pitchFamily="18" charset="0"/>
                <a:cs typeface="Angsana New" panose="02020603050405020304" pitchFamily="18" charset="-34"/>
              </a:rPr>
              <a:t> </a:t>
            </a:r>
            <a:r>
              <a:rPr lang="en-US" altLang="ja-JP" sz="1800" dirty="0">
                <a:effectLst/>
                <a:latin typeface="Times New Roman" panose="02020603050405020304" pitchFamily="18" charset="0"/>
                <a:ea typeface="Times New Roman" panose="02020603050405020304" pitchFamily="18" charset="0"/>
                <a:cs typeface="Times New Roman" panose="02020603050405020304" pitchFamily="18" charset="0"/>
              </a:rPr>
              <a:t>D. E. </a:t>
            </a:r>
            <a:r>
              <a:rPr lang="en-US" altLang="ja-JP" sz="1800" dirty="0" err="1">
                <a:effectLst/>
                <a:latin typeface="Times New Roman" panose="02020603050405020304" pitchFamily="18" charset="0"/>
                <a:ea typeface="Times New Roman" panose="02020603050405020304" pitchFamily="18" charset="0"/>
                <a:cs typeface="Times New Roman" panose="02020603050405020304" pitchFamily="18" charset="0"/>
              </a:rPr>
              <a:t>Woon</a:t>
            </a:r>
            <a:r>
              <a:rPr lang="en-US" altLang="ja-JP"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ja-JP" sz="1800" i="1" dirty="0">
                <a:effectLst/>
                <a:latin typeface="Times New Roman" panose="02020603050405020304" pitchFamily="18" charset="0"/>
                <a:ea typeface="Times New Roman" panose="02020603050405020304" pitchFamily="18" charset="0"/>
                <a:cs typeface="Times New Roman" panose="02020603050405020304" pitchFamily="18" charset="0"/>
              </a:rPr>
              <a:t>J. Chem. Phys., </a:t>
            </a:r>
            <a:r>
              <a:rPr lang="en-US" altLang="ja-JP" sz="1800" b="1" dirty="0">
                <a:effectLst/>
                <a:latin typeface="Times New Roman" panose="02020603050405020304" pitchFamily="18" charset="0"/>
                <a:ea typeface="Times New Roman" panose="02020603050405020304" pitchFamily="18" charset="0"/>
                <a:cs typeface="Times New Roman" panose="02020603050405020304" pitchFamily="18" charset="0"/>
              </a:rPr>
              <a:t>105</a:t>
            </a:r>
            <a:r>
              <a:rPr lang="en-US" altLang="ja-JP" sz="1800" dirty="0">
                <a:effectLst/>
                <a:latin typeface="Times New Roman" panose="02020603050405020304" pitchFamily="18" charset="0"/>
                <a:ea typeface="Times New Roman" panose="02020603050405020304" pitchFamily="18" charset="0"/>
                <a:cs typeface="Times New Roman" panose="02020603050405020304" pitchFamily="18" charset="0"/>
              </a:rPr>
              <a:t>, L9921, (1996).</a:t>
            </a:r>
            <a:endParaRPr kumimoji="1" lang="ja-JP" altLang="en-US" dirty="0">
              <a:latin typeface="Times New Roman" panose="02020603050405020304" pitchFamily="18" charset="0"/>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8CFC67F0-51B0-6FC0-0266-5E5299B46F4A}"/>
              </a:ext>
            </a:extLst>
          </p:cNvPr>
          <p:cNvSpPr txBox="1"/>
          <p:nvPr/>
        </p:nvSpPr>
        <p:spPr>
          <a:xfrm>
            <a:off x="834405" y="4296880"/>
            <a:ext cx="4287610" cy="461665"/>
          </a:xfrm>
          <a:prstGeom prst="rect">
            <a:avLst/>
          </a:prstGeom>
          <a:noFill/>
        </p:spPr>
        <p:txBody>
          <a:bodyPr wrap="square" rtlCol="0">
            <a:spAutoFit/>
          </a:bodyPr>
          <a:lstStyle/>
          <a:p>
            <a:r>
              <a:rPr lang="en-US" altLang="ja-JP" sz="2400" dirty="0">
                <a:latin typeface="Times New Roman" panose="02020603050405020304" pitchFamily="18" charset="0"/>
                <a:cs typeface="Times New Roman" panose="02020603050405020304" pitchFamily="18" charset="0"/>
              </a:rPr>
              <a:t>ωB97XD/6-311++G</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(d,p)</a:t>
            </a:r>
            <a:r>
              <a:rPr kumimoji="0" lang="ja-JP" altLang="ja-JP"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zh-CN" altLang="en-US" sz="2400" dirty="0"/>
          </a:p>
        </p:txBody>
      </p:sp>
      <p:cxnSp>
        <p:nvCxnSpPr>
          <p:cNvPr id="20" name="直線コネクタ 19">
            <a:extLst>
              <a:ext uri="{FF2B5EF4-FFF2-40B4-BE49-F238E27FC236}">
                <a16:creationId xmlns:a16="http://schemas.microsoft.com/office/drawing/2014/main" id="{DF965C08-FA3E-5AE6-ACC7-FCE16477DED2}"/>
              </a:ext>
            </a:extLst>
          </p:cNvPr>
          <p:cNvCxnSpPr>
            <a:cxnSpLocks/>
          </p:cNvCxnSpPr>
          <p:nvPr/>
        </p:nvCxnSpPr>
        <p:spPr>
          <a:xfrm>
            <a:off x="518881" y="2888034"/>
            <a:ext cx="111775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灯片编号占位符 3">
            <a:extLst>
              <a:ext uri="{FF2B5EF4-FFF2-40B4-BE49-F238E27FC236}">
                <a16:creationId xmlns:a16="http://schemas.microsoft.com/office/drawing/2014/main" id="{F2C6895E-EA28-3679-D777-920BF3B12F19}"/>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7</a:t>
            </a:fld>
            <a:endParaRPr kumimoji="1" lang="ja-JP" altLang="en-US" sz="2800" b="1"/>
          </a:p>
        </p:txBody>
      </p:sp>
    </p:spTree>
    <p:extLst>
      <p:ext uri="{BB962C8B-B14F-4D97-AF65-F5344CB8AC3E}">
        <p14:creationId xmlns:p14="http://schemas.microsoft.com/office/powerpoint/2010/main" val="171225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0EB25E3-D81D-E756-98FF-1FC64AB613E7}"/>
              </a:ext>
            </a:extLst>
          </p:cNvPr>
          <p:cNvPicPr>
            <a:picLocks noChangeAspect="1"/>
          </p:cNvPicPr>
          <p:nvPr/>
        </p:nvPicPr>
        <p:blipFill rotWithShape="1">
          <a:blip r:embed="rId2">
            <a:extLst>
              <a:ext uri="{28A0092B-C50C-407E-A947-70E740481C1C}">
                <a14:useLocalDpi xmlns:a14="http://schemas.microsoft.com/office/drawing/2010/main" val="0"/>
              </a:ext>
            </a:extLst>
          </a:blip>
          <a:srcRect l="1872" t="13131" r="13113" b="10897"/>
          <a:stretch/>
        </p:blipFill>
        <p:spPr>
          <a:xfrm>
            <a:off x="543142" y="1931928"/>
            <a:ext cx="4975216" cy="3334466"/>
          </a:xfrm>
          <a:prstGeom prst="rect">
            <a:avLst/>
          </a:prstGeom>
        </p:spPr>
      </p:pic>
      <p:sp>
        <p:nvSpPr>
          <p:cNvPr id="8" name="テキスト ボックス 7">
            <a:extLst>
              <a:ext uri="{FF2B5EF4-FFF2-40B4-BE49-F238E27FC236}">
                <a16:creationId xmlns:a16="http://schemas.microsoft.com/office/drawing/2014/main" id="{AB13D45A-08DC-D4B6-D389-973D528810B4}"/>
              </a:ext>
            </a:extLst>
          </p:cNvPr>
          <p:cNvSpPr txBox="1"/>
          <p:nvPr/>
        </p:nvSpPr>
        <p:spPr>
          <a:xfrm>
            <a:off x="793849" y="237500"/>
            <a:ext cx="10371455" cy="523220"/>
          </a:xfrm>
          <a:prstGeom prst="rect">
            <a:avLst/>
          </a:prstGeom>
          <a:noFill/>
        </p:spPr>
        <p:txBody>
          <a:bodyPr wrap="square" rtlCol="0">
            <a:spAutoFit/>
          </a:bodyPr>
          <a:lstStyle/>
          <a:p>
            <a:r>
              <a:rPr kumimoji="0" lang="en-US" altLang="ja-JP" sz="28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ω</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B97XD/6-311++G(d , p)</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を用いて計算</a:t>
            </a:r>
            <a:endParaRPr lang="en-US" altLang="ja-JP" sz="2800"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C0D94ADD-EC93-B74F-6470-3789935C6618}"/>
              </a:ext>
            </a:extLst>
          </p:cNvPr>
          <p:cNvSpPr txBox="1"/>
          <p:nvPr/>
        </p:nvSpPr>
        <p:spPr>
          <a:xfrm>
            <a:off x="1833836" y="5492306"/>
            <a:ext cx="2819461" cy="461665"/>
          </a:xfrm>
          <a:prstGeom prst="rect">
            <a:avLst/>
          </a:prstGeom>
          <a:noFill/>
        </p:spPr>
        <p:txBody>
          <a:bodyPr wrap="square" rtlCol="0">
            <a:spAutoFit/>
          </a:bodyPr>
          <a:lstStyle/>
          <a:p>
            <a:r>
              <a:rPr lang="en-US" altLang="ja-JP" sz="2400" dirty="0">
                <a:latin typeface="Times New Roman" panose="02020603050405020304" pitchFamily="18" charset="0"/>
                <a:ea typeface="BIZ UDPゴシック" panose="020B0400000000000000" pitchFamily="50" charset="-128"/>
                <a:cs typeface="Times New Roman" panose="02020603050405020304" pitchFamily="18" charset="0"/>
              </a:rPr>
              <a:t>Δ</a:t>
            </a:r>
            <a:r>
              <a:rPr lang="en-US" altLang="ja-JP" sz="2400" i="1" dirty="0">
                <a:latin typeface="Times New Roman" panose="02020603050405020304" pitchFamily="18" charset="0"/>
                <a:ea typeface="BIZ UDPゴシック" panose="020B0400000000000000" pitchFamily="50" charset="-128"/>
                <a:cs typeface="Times New Roman" panose="02020603050405020304" pitchFamily="18" charset="0"/>
              </a:rPr>
              <a:t>E=</a:t>
            </a:r>
            <a:r>
              <a:rPr lang="en-US" altLang="ja-JP" sz="2400" dirty="0">
                <a:latin typeface="Times New Roman" panose="02020603050405020304" pitchFamily="18" charset="0"/>
                <a:ea typeface="BIZ UDPゴシック" panose="020B0400000000000000" pitchFamily="50" charset="-128"/>
                <a:cs typeface="Times New Roman" panose="02020603050405020304" pitchFamily="18" charset="0"/>
              </a:rPr>
              <a:t>4.06kcal/mol</a:t>
            </a:r>
          </a:p>
        </p:txBody>
      </p:sp>
      <p:pic>
        <p:nvPicPr>
          <p:cNvPr id="13" name="図 12">
            <a:extLst>
              <a:ext uri="{FF2B5EF4-FFF2-40B4-BE49-F238E27FC236}">
                <a16:creationId xmlns:a16="http://schemas.microsoft.com/office/drawing/2014/main" id="{F8CFF59F-52BC-3751-EA95-DB87EADE8DE1}"/>
              </a:ext>
            </a:extLst>
          </p:cNvPr>
          <p:cNvPicPr>
            <a:picLocks noChangeAspect="1"/>
          </p:cNvPicPr>
          <p:nvPr/>
        </p:nvPicPr>
        <p:blipFill rotWithShape="1">
          <a:blip r:embed="rId3"/>
          <a:srcRect l="9705" t="80697" r="59897" b="-2156"/>
          <a:stretch/>
        </p:blipFill>
        <p:spPr>
          <a:xfrm>
            <a:off x="1493253" y="3170394"/>
            <a:ext cx="775559" cy="431732"/>
          </a:xfrm>
          <a:prstGeom prst="rect">
            <a:avLst/>
          </a:prstGeom>
        </p:spPr>
      </p:pic>
      <p:pic>
        <p:nvPicPr>
          <p:cNvPr id="14" name="図 13">
            <a:extLst>
              <a:ext uri="{FF2B5EF4-FFF2-40B4-BE49-F238E27FC236}">
                <a16:creationId xmlns:a16="http://schemas.microsoft.com/office/drawing/2014/main" id="{28640409-C69A-48E4-DA00-9A41C38FEC82}"/>
              </a:ext>
            </a:extLst>
          </p:cNvPr>
          <p:cNvPicPr>
            <a:picLocks noChangeAspect="1"/>
          </p:cNvPicPr>
          <p:nvPr/>
        </p:nvPicPr>
        <p:blipFill>
          <a:blip r:embed="rId4"/>
          <a:stretch>
            <a:fillRect/>
          </a:stretch>
        </p:blipFill>
        <p:spPr>
          <a:xfrm>
            <a:off x="2187697" y="2803295"/>
            <a:ext cx="356123" cy="288459"/>
          </a:xfrm>
          <a:prstGeom prst="rect">
            <a:avLst/>
          </a:prstGeom>
        </p:spPr>
      </p:pic>
      <p:pic>
        <p:nvPicPr>
          <p:cNvPr id="15" name="図 14">
            <a:extLst>
              <a:ext uri="{FF2B5EF4-FFF2-40B4-BE49-F238E27FC236}">
                <a16:creationId xmlns:a16="http://schemas.microsoft.com/office/drawing/2014/main" id="{11EFFD0C-42E5-3748-53D5-F804BF38D397}"/>
              </a:ext>
            </a:extLst>
          </p:cNvPr>
          <p:cNvPicPr>
            <a:picLocks noChangeAspect="1"/>
          </p:cNvPicPr>
          <p:nvPr/>
        </p:nvPicPr>
        <p:blipFill rotWithShape="1">
          <a:blip r:embed="rId5"/>
          <a:srcRect l="11609" t="15231" r="15965" b="8788"/>
          <a:stretch/>
        </p:blipFill>
        <p:spPr>
          <a:xfrm>
            <a:off x="4341136" y="1429182"/>
            <a:ext cx="1029780" cy="955531"/>
          </a:xfrm>
          <a:prstGeom prst="rect">
            <a:avLst/>
          </a:prstGeom>
        </p:spPr>
      </p:pic>
      <p:pic>
        <p:nvPicPr>
          <p:cNvPr id="16" name="図 15">
            <a:extLst>
              <a:ext uri="{FF2B5EF4-FFF2-40B4-BE49-F238E27FC236}">
                <a16:creationId xmlns:a16="http://schemas.microsoft.com/office/drawing/2014/main" id="{FC1DD3CF-8D07-655A-9BB7-EC276CB43488}"/>
              </a:ext>
            </a:extLst>
          </p:cNvPr>
          <p:cNvPicPr>
            <a:picLocks noChangeAspect="1"/>
          </p:cNvPicPr>
          <p:nvPr/>
        </p:nvPicPr>
        <p:blipFill rotWithShape="1">
          <a:blip r:embed="rId6"/>
          <a:srcRect l="7644" t="16639" r="19083" b="13549"/>
          <a:stretch/>
        </p:blipFill>
        <p:spPr>
          <a:xfrm>
            <a:off x="4679225" y="3674750"/>
            <a:ext cx="936073" cy="671729"/>
          </a:xfrm>
          <a:prstGeom prst="rect">
            <a:avLst/>
          </a:prstGeom>
        </p:spPr>
      </p:pic>
      <p:pic>
        <p:nvPicPr>
          <p:cNvPr id="17" name="図 16">
            <a:extLst>
              <a:ext uri="{FF2B5EF4-FFF2-40B4-BE49-F238E27FC236}">
                <a16:creationId xmlns:a16="http://schemas.microsoft.com/office/drawing/2014/main" id="{B844F7F5-E9BB-81AE-993B-48C048A8229C}"/>
              </a:ext>
            </a:extLst>
          </p:cNvPr>
          <p:cNvPicPr>
            <a:picLocks noChangeAspect="1"/>
          </p:cNvPicPr>
          <p:nvPr/>
        </p:nvPicPr>
        <p:blipFill>
          <a:blip r:embed="rId7">
            <a:extLst>
              <a:ext uri="{28A0092B-C50C-407E-A947-70E740481C1C}">
                <a14:useLocalDpi xmlns:a14="http://schemas.microsoft.com/office/drawing/2010/main" val="0"/>
              </a:ext>
            </a:extLst>
          </a:blip>
          <a:srcRect t="5319" b="5319"/>
          <a:stretch/>
        </p:blipFill>
        <p:spPr>
          <a:xfrm>
            <a:off x="6648311" y="1931928"/>
            <a:ext cx="4975216" cy="3334466"/>
          </a:xfrm>
          <a:prstGeom prst="rect">
            <a:avLst/>
          </a:prstGeom>
        </p:spPr>
      </p:pic>
      <p:pic>
        <p:nvPicPr>
          <p:cNvPr id="18" name="図 17">
            <a:extLst>
              <a:ext uri="{FF2B5EF4-FFF2-40B4-BE49-F238E27FC236}">
                <a16:creationId xmlns:a16="http://schemas.microsoft.com/office/drawing/2014/main" id="{6EE934D3-0F49-A88E-A9C2-A263842BDC02}"/>
              </a:ext>
            </a:extLst>
          </p:cNvPr>
          <p:cNvPicPr>
            <a:picLocks noChangeAspect="1"/>
          </p:cNvPicPr>
          <p:nvPr/>
        </p:nvPicPr>
        <p:blipFill rotWithShape="1">
          <a:blip r:embed="rId8"/>
          <a:srcRect l="7999" t="70187" r="23598" b="3330"/>
          <a:stretch/>
        </p:blipFill>
        <p:spPr>
          <a:xfrm>
            <a:off x="7310398" y="3355092"/>
            <a:ext cx="1428673" cy="422973"/>
          </a:xfrm>
          <a:prstGeom prst="rect">
            <a:avLst/>
          </a:prstGeom>
        </p:spPr>
      </p:pic>
      <p:pic>
        <p:nvPicPr>
          <p:cNvPr id="19" name="図 18">
            <a:extLst>
              <a:ext uri="{FF2B5EF4-FFF2-40B4-BE49-F238E27FC236}">
                <a16:creationId xmlns:a16="http://schemas.microsoft.com/office/drawing/2014/main" id="{740D6EF0-9495-E289-ED6D-94BAF498C6A4}"/>
              </a:ext>
            </a:extLst>
          </p:cNvPr>
          <p:cNvPicPr>
            <a:picLocks noChangeAspect="1"/>
          </p:cNvPicPr>
          <p:nvPr/>
        </p:nvPicPr>
        <p:blipFill>
          <a:blip r:embed="rId4"/>
          <a:stretch>
            <a:fillRect/>
          </a:stretch>
        </p:blipFill>
        <p:spPr>
          <a:xfrm>
            <a:off x="7885282" y="3129180"/>
            <a:ext cx="278904" cy="225912"/>
          </a:xfrm>
          <a:prstGeom prst="rect">
            <a:avLst/>
          </a:prstGeom>
        </p:spPr>
      </p:pic>
      <p:pic>
        <p:nvPicPr>
          <p:cNvPr id="20" name="図 19">
            <a:extLst>
              <a:ext uri="{FF2B5EF4-FFF2-40B4-BE49-F238E27FC236}">
                <a16:creationId xmlns:a16="http://schemas.microsoft.com/office/drawing/2014/main" id="{7686201C-9256-7508-B688-B4FCE6E3EA53}"/>
              </a:ext>
            </a:extLst>
          </p:cNvPr>
          <p:cNvPicPr>
            <a:picLocks noChangeAspect="1"/>
          </p:cNvPicPr>
          <p:nvPr/>
        </p:nvPicPr>
        <p:blipFill rotWithShape="1">
          <a:blip r:embed="rId9"/>
          <a:srcRect l="14174" t="19579" r="19866" b="33365"/>
          <a:stretch/>
        </p:blipFill>
        <p:spPr>
          <a:xfrm>
            <a:off x="9835658" y="1717034"/>
            <a:ext cx="1329646" cy="727930"/>
          </a:xfrm>
          <a:prstGeom prst="rect">
            <a:avLst/>
          </a:prstGeom>
        </p:spPr>
      </p:pic>
      <p:pic>
        <p:nvPicPr>
          <p:cNvPr id="21" name="図 20">
            <a:extLst>
              <a:ext uri="{FF2B5EF4-FFF2-40B4-BE49-F238E27FC236}">
                <a16:creationId xmlns:a16="http://schemas.microsoft.com/office/drawing/2014/main" id="{582BFACA-9B59-7B35-E117-117FB0CE4F1E}"/>
              </a:ext>
            </a:extLst>
          </p:cNvPr>
          <p:cNvPicPr>
            <a:picLocks noChangeAspect="1"/>
          </p:cNvPicPr>
          <p:nvPr/>
        </p:nvPicPr>
        <p:blipFill rotWithShape="1">
          <a:blip r:embed="rId10"/>
          <a:srcRect l="16132" t="32139" r="23942" b="35642"/>
          <a:stretch/>
        </p:blipFill>
        <p:spPr>
          <a:xfrm>
            <a:off x="10276561" y="3569275"/>
            <a:ext cx="1253133" cy="516845"/>
          </a:xfrm>
          <a:prstGeom prst="rect">
            <a:avLst/>
          </a:prstGeom>
        </p:spPr>
      </p:pic>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8109F13A-7AAC-C6F6-FDE5-781A4A03C760}"/>
                  </a:ext>
                </a:extLst>
              </p:cNvPr>
              <p:cNvSpPr txBox="1"/>
              <p:nvPr/>
            </p:nvSpPr>
            <p:spPr>
              <a:xfrm>
                <a:off x="2736115" y="961176"/>
                <a:ext cx="1223988"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kumimoji="1" lang="en-US" altLang="ja-JP" sz="2400" i="0" dirty="0" smtClean="0">
                          <a:latin typeface="Cambria Math" panose="02040503050406030204" pitchFamily="18" charset="0"/>
                        </a:rPr>
                        <m:t>CO</m:t>
                      </m:r>
                      <m:r>
                        <a:rPr kumimoji="1" lang="en-US" altLang="ja-JP" sz="2400" i="0" dirty="0" smtClean="0">
                          <a:latin typeface="Cambria Math" panose="02040503050406030204" pitchFamily="18" charset="0"/>
                        </a:rPr>
                        <m:t>+</m:t>
                      </m:r>
                      <m:r>
                        <m:rPr>
                          <m:sty m:val="p"/>
                        </m:rPr>
                        <a:rPr kumimoji="1" lang="en-US" altLang="ja-JP" sz="2400" i="0" dirty="0" smtClean="0">
                          <a:latin typeface="Cambria Math" panose="02040503050406030204" pitchFamily="18" charset="0"/>
                        </a:rPr>
                        <m:t>H</m:t>
                      </m:r>
                    </m:oMath>
                  </m:oMathPara>
                </a14:m>
                <a:endParaRPr kumimoji="1" lang="ja-JP" altLang="en-US" sz="2400" dirty="0"/>
              </a:p>
            </p:txBody>
          </p:sp>
        </mc:Choice>
        <mc:Fallback>
          <p:sp>
            <p:nvSpPr>
              <p:cNvPr id="22" name="テキスト ボックス 21">
                <a:extLst>
                  <a:ext uri="{FF2B5EF4-FFF2-40B4-BE49-F238E27FC236}">
                    <a16:creationId xmlns:a16="http://schemas.microsoft.com/office/drawing/2014/main" id="{8109F13A-7AAC-C6F6-FDE5-781A4A03C760}"/>
                  </a:ext>
                </a:extLst>
              </p:cNvPr>
              <p:cNvSpPr txBox="1">
                <a:spLocks noRot="1" noChangeAspect="1" noMove="1" noResize="1" noEditPoints="1" noAdjustHandles="1" noChangeArrowheads="1" noChangeShapeType="1" noTextEdit="1"/>
              </p:cNvSpPr>
              <p:nvPr/>
            </p:nvSpPr>
            <p:spPr>
              <a:xfrm>
                <a:off x="2736115" y="961176"/>
                <a:ext cx="1223988" cy="46166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DEDF7F1E-CEDC-94DA-C5AF-EC1978714FB1}"/>
                  </a:ext>
                </a:extLst>
              </p:cNvPr>
              <p:cNvSpPr txBox="1"/>
              <p:nvPr/>
            </p:nvSpPr>
            <p:spPr>
              <a:xfrm>
                <a:off x="8232468" y="1039442"/>
                <a:ext cx="214462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ja-JP" sz="2400" b="0" i="0" dirty="0" smtClean="0">
                              <a:latin typeface="Cambria Math" panose="02040503050406030204" pitchFamily="18" charset="0"/>
                            </a:rPr>
                          </m:ctrlPr>
                        </m:sSubPr>
                        <m:e>
                          <m:r>
                            <m:rPr>
                              <m:sty m:val="p"/>
                            </m:rPr>
                            <a:rPr lang="en-US" altLang="ja-JP" sz="2400" i="0" dirty="0" smtClean="0">
                              <a:latin typeface="Cambria Math" panose="02040503050406030204" pitchFamily="18" charset="0"/>
                            </a:rPr>
                            <m:t>H</m:t>
                          </m:r>
                        </m:e>
                        <m:sub>
                          <m:r>
                            <a:rPr lang="en-US" altLang="ja-JP" sz="2400" b="0" i="0" dirty="0" smtClean="0">
                              <a:latin typeface="Cambria Math" panose="02040503050406030204" pitchFamily="18" charset="0"/>
                            </a:rPr>
                            <m:t>2</m:t>
                          </m:r>
                        </m:sub>
                      </m:sSub>
                      <m:r>
                        <m:rPr>
                          <m:sty m:val="p"/>
                        </m:rPr>
                        <a:rPr lang="en-US" altLang="ja-JP" sz="2400" i="0" dirty="0" smtClean="0">
                          <a:latin typeface="Cambria Math" panose="02040503050406030204" pitchFamily="18" charset="0"/>
                        </a:rPr>
                        <m:t>O</m:t>
                      </m:r>
                      <m:r>
                        <a:rPr lang="en-US" altLang="ja-JP" sz="2400" b="0" i="0" dirty="0" smtClean="0">
                          <a:latin typeface="Cambria Math" panose="02040503050406030204" pitchFamily="18" charset="0"/>
                        </a:rPr>
                        <m:t>+</m:t>
                      </m:r>
                      <m:r>
                        <m:rPr>
                          <m:sty m:val="p"/>
                        </m:rPr>
                        <a:rPr kumimoji="1" lang="en-US" altLang="ja-JP" sz="2400" i="0" dirty="0" smtClean="0">
                          <a:latin typeface="Cambria Math" panose="02040503050406030204" pitchFamily="18" charset="0"/>
                        </a:rPr>
                        <m:t>CO</m:t>
                      </m:r>
                      <m:r>
                        <a:rPr kumimoji="1" lang="en-US" altLang="ja-JP" sz="2400" i="0" dirty="0" smtClean="0">
                          <a:latin typeface="Cambria Math" panose="02040503050406030204" pitchFamily="18" charset="0"/>
                        </a:rPr>
                        <m:t>+</m:t>
                      </m:r>
                      <m:r>
                        <m:rPr>
                          <m:sty m:val="p"/>
                        </m:rPr>
                        <a:rPr kumimoji="1" lang="en-US" altLang="ja-JP" sz="2400" i="0" dirty="0" smtClean="0">
                          <a:latin typeface="Cambria Math" panose="02040503050406030204" pitchFamily="18" charset="0"/>
                        </a:rPr>
                        <m:t>H</m:t>
                      </m:r>
                    </m:oMath>
                  </m:oMathPara>
                </a14:m>
                <a:endParaRPr kumimoji="1" lang="ja-JP" altLang="en-US" sz="2400" dirty="0"/>
              </a:p>
            </p:txBody>
          </p:sp>
        </mc:Choice>
        <mc:Fallback>
          <p:sp>
            <p:nvSpPr>
              <p:cNvPr id="23" name="テキスト ボックス 22">
                <a:extLst>
                  <a:ext uri="{FF2B5EF4-FFF2-40B4-BE49-F238E27FC236}">
                    <a16:creationId xmlns:a16="http://schemas.microsoft.com/office/drawing/2014/main" id="{DEDF7F1E-CEDC-94DA-C5AF-EC1978714FB1}"/>
                  </a:ext>
                </a:extLst>
              </p:cNvPr>
              <p:cNvSpPr txBox="1">
                <a:spLocks noRot="1" noChangeAspect="1" noMove="1" noResize="1" noEditPoints="1" noAdjustHandles="1" noChangeArrowheads="1" noChangeShapeType="1" noTextEdit="1"/>
              </p:cNvSpPr>
              <p:nvPr/>
            </p:nvSpPr>
            <p:spPr>
              <a:xfrm>
                <a:off x="8232468" y="1039442"/>
                <a:ext cx="2144626" cy="461665"/>
              </a:xfrm>
              <a:prstGeom prst="rect">
                <a:avLst/>
              </a:prstGeom>
              <a:blipFill>
                <a:blip r:embed="rId12"/>
                <a:stretch>
                  <a:fillRect/>
                </a:stretch>
              </a:blipFill>
            </p:spPr>
            <p:txBody>
              <a:bodyPr/>
              <a:lstStyle/>
              <a:p>
                <a:r>
                  <a:rPr lang="ja-JP" altLang="en-US">
                    <a:noFill/>
                  </a:rPr>
                  <a:t> </a:t>
                </a:r>
              </a:p>
            </p:txBody>
          </p:sp>
        </mc:Fallback>
      </mc:AlternateContent>
      <p:sp>
        <p:nvSpPr>
          <p:cNvPr id="26" name="正方形/長方形 25">
            <a:extLst>
              <a:ext uri="{FF2B5EF4-FFF2-40B4-BE49-F238E27FC236}">
                <a16:creationId xmlns:a16="http://schemas.microsoft.com/office/drawing/2014/main" id="{45ACA558-54F4-9A6B-8FAB-F69CAA0F89A7}"/>
              </a:ext>
            </a:extLst>
          </p:cNvPr>
          <p:cNvSpPr/>
          <p:nvPr/>
        </p:nvSpPr>
        <p:spPr>
          <a:xfrm>
            <a:off x="3030750" y="1623995"/>
            <a:ext cx="831892"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4.06</a:t>
            </a:r>
            <a:endParaRPr kumimoji="1" lang="ja-JP" altLang="en-US" b="1" dirty="0">
              <a:solidFill>
                <a:schemeClr val="tx1"/>
              </a:solidFill>
            </a:endParaRPr>
          </a:p>
        </p:txBody>
      </p:sp>
      <p:sp>
        <p:nvSpPr>
          <p:cNvPr id="27" name="正方形/長方形 26">
            <a:extLst>
              <a:ext uri="{FF2B5EF4-FFF2-40B4-BE49-F238E27FC236}">
                <a16:creationId xmlns:a16="http://schemas.microsoft.com/office/drawing/2014/main" id="{39B0F442-1560-0280-9FBB-739C9338170D}"/>
              </a:ext>
            </a:extLst>
          </p:cNvPr>
          <p:cNvSpPr/>
          <p:nvPr/>
        </p:nvSpPr>
        <p:spPr>
          <a:xfrm>
            <a:off x="8761508" y="1910536"/>
            <a:ext cx="831892"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4.24</a:t>
            </a:r>
            <a:endParaRPr kumimoji="1" lang="ja-JP" altLang="en-US" b="1" dirty="0">
              <a:solidFill>
                <a:schemeClr val="tx1"/>
              </a:solidFill>
            </a:endParaRPr>
          </a:p>
        </p:txBody>
      </p:sp>
      <p:sp>
        <p:nvSpPr>
          <p:cNvPr id="28" name="正方形/長方形 27">
            <a:extLst>
              <a:ext uri="{FF2B5EF4-FFF2-40B4-BE49-F238E27FC236}">
                <a16:creationId xmlns:a16="http://schemas.microsoft.com/office/drawing/2014/main" id="{04C07602-D7E0-47F3-756E-DA7313005821}"/>
              </a:ext>
            </a:extLst>
          </p:cNvPr>
          <p:cNvSpPr/>
          <p:nvPr/>
        </p:nvSpPr>
        <p:spPr>
          <a:xfrm>
            <a:off x="4542662" y="4445348"/>
            <a:ext cx="1237537"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-22.86</a:t>
            </a:r>
            <a:endParaRPr kumimoji="1" lang="ja-JP" altLang="en-US" b="1" dirty="0">
              <a:solidFill>
                <a:schemeClr val="tx1"/>
              </a:solidFill>
            </a:endParaRPr>
          </a:p>
        </p:txBody>
      </p:sp>
      <p:sp>
        <p:nvSpPr>
          <p:cNvPr id="29" name="正方形/長方形 28">
            <a:extLst>
              <a:ext uri="{FF2B5EF4-FFF2-40B4-BE49-F238E27FC236}">
                <a16:creationId xmlns:a16="http://schemas.microsoft.com/office/drawing/2014/main" id="{4D7E2E03-6FC0-308D-755D-AD993C01D37F}"/>
              </a:ext>
            </a:extLst>
          </p:cNvPr>
          <p:cNvSpPr/>
          <p:nvPr/>
        </p:nvSpPr>
        <p:spPr>
          <a:xfrm>
            <a:off x="10116263" y="4301014"/>
            <a:ext cx="1237537"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-24.78</a:t>
            </a:r>
            <a:endParaRPr kumimoji="1" lang="ja-JP" altLang="en-US" b="1" dirty="0">
              <a:solidFill>
                <a:schemeClr val="tx1"/>
              </a:solidFill>
            </a:endParaRPr>
          </a:p>
        </p:txBody>
      </p:sp>
      <p:sp>
        <p:nvSpPr>
          <p:cNvPr id="30" name="正方形/長方形 29">
            <a:extLst>
              <a:ext uri="{FF2B5EF4-FFF2-40B4-BE49-F238E27FC236}">
                <a16:creationId xmlns:a16="http://schemas.microsoft.com/office/drawing/2014/main" id="{EBFAADCE-DCD6-32B5-9D1A-69E42C2F6CA0}"/>
              </a:ext>
            </a:extLst>
          </p:cNvPr>
          <p:cNvSpPr/>
          <p:nvPr/>
        </p:nvSpPr>
        <p:spPr>
          <a:xfrm>
            <a:off x="1465086" y="2061362"/>
            <a:ext cx="831892"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endParaRPr kumimoji="1" lang="ja-JP" altLang="en-US" b="1" dirty="0">
              <a:solidFill>
                <a:schemeClr val="tx1"/>
              </a:solidFill>
            </a:endParaRPr>
          </a:p>
        </p:txBody>
      </p:sp>
      <p:sp>
        <p:nvSpPr>
          <p:cNvPr id="31" name="正方形/長方形 30">
            <a:extLst>
              <a:ext uri="{FF2B5EF4-FFF2-40B4-BE49-F238E27FC236}">
                <a16:creationId xmlns:a16="http://schemas.microsoft.com/office/drawing/2014/main" id="{A3750F26-9FF3-7490-886A-5F2612863A8A}"/>
              </a:ext>
            </a:extLst>
          </p:cNvPr>
          <p:cNvSpPr/>
          <p:nvPr/>
        </p:nvSpPr>
        <p:spPr>
          <a:xfrm>
            <a:off x="7511079" y="2248681"/>
            <a:ext cx="831892"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endParaRPr kumimoji="1" lang="ja-JP" altLang="en-US" b="1" dirty="0">
              <a:solidFill>
                <a:schemeClr val="tx1"/>
              </a:solidFill>
            </a:endParaRPr>
          </a:p>
        </p:txBody>
      </p:sp>
      <p:sp>
        <p:nvSpPr>
          <p:cNvPr id="32" name="正方形/長方形 31">
            <a:extLst>
              <a:ext uri="{FF2B5EF4-FFF2-40B4-BE49-F238E27FC236}">
                <a16:creationId xmlns:a16="http://schemas.microsoft.com/office/drawing/2014/main" id="{CD315A68-AC4C-EAC3-F807-D024ACE3D40D}"/>
              </a:ext>
            </a:extLst>
          </p:cNvPr>
          <p:cNvSpPr/>
          <p:nvPr/>
        </p:nvSpPr>
        <p:spPr>
          <a:xfrm>
            <a:off x="2848449" y="2248681"/>
            <a:ext cx="1076510"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TS</a:t>
            </a:r>
            <a:endParaRPr kumimoji="1" lang="ja-JP" altLang="en-US" b="1" dirty="0">
              <a:solidFill>
                <a:schemeClr val="tx1"/>
              </a:solidFill>
            </a:endParaRPr>
          </a:p>
        </p:txBody>
      </p:sp>
      <p:sp>
        <p:nvSpPr>
          <p:cNvPr id="33" name="正方形/長方形 32">
            <a:extLst>
              <a:ext uri="{FF2B5EF4-FFF2-40B4-BE49-F238E27FC236}">
                <a16:creationId xmlns:a16="http://schemas.microsoft.com/office/drawing/2014/main" id="{C92C431D-7CD1-F99F-B7B7-CD982F518046}"/>
              </a:ext>
            </a:extLst>
          </p:cNvPr>
          <p:cNvSpPr/>
          <p:nvPr/>
        </p:nvSpPr>
        <p:spPr>
          <a:xfrm>
            <a:off x="8739071" y="2496883"/>
            <a:ext cx="886053"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TS</a:t>
            </a:r>
            <a:endParaRPr kumimoji="1" lang="ja-JP" altLang="en-US" b="1" dirty="0">
              <a:solidFill>
                <a:schemeClr val="tx1"/>
              </a:solidFill>
            </a:endParaRPr>
          </a:p>
        </p:txBody>
      </p:sp>
      <p:sp>
        <p:nvSpPr>
          <p:cNvPr id="34" name="テキスト ボックス 33">
            <a:extLst>
              <a:ext uri="{FF2B5EF4-FFF2-40B4-BE49-F238E27FC236}">
                <a16:creationId xmlns:a16="http://schemas.microsoft.com/office/drawing/2014/main" id="{16609BFD-8433-F63B-7858-A2E02BF58C6F}"/>
              </a:ext>
            </a:extLst>
          </p:cNvPr>
          <p:cNvSpPr txBox="1"/>
          <p:nvPr/>
        </p:nvSpPr>
        <p:spPr>
          <a:xfrm>
            <a:off x="7721864" y="5507820"/>
            <a:ext cx="2920930" cy="461665"/>
          </a:xfrm>
          <a:prstGeom prst="rect">
            <a:avLst/>
          </a:prstGeom>
          <a:noFill/>
        </p:spPr>
        <p:txBody>
          <a:bodyPr wrap="square" rtlCol="0">
            <a:spAutoFit/>
          </a:bodyPr>
          <a:lstStyle/>
          <a:p>
            <a:r>
              <a:rPr lang="en-US" altLang="ja-JP" sz="2400" dirty="0">
                <a:latin typeface="Times New Roman" panose="02020603050405020304" pitchFamily="18" charset="0"/>
                <a:ea typeface="BIZ UDPゴシック" panose="020B0400000000000000" pitchFamily="50" charset="-128"/>
                <a:cs typeface="Times New Roman" panose="02020603050405020304" pitchFamily="18" charset="0"/>
              </a:rPr>
              <a:t>Δ</a:t>
            </a:r>
            <a:r>
              <a:rPr lang="en-US" altLang="ja-JP" sz="2400" i="1" dirty="0">
                <a:latin typeface="Times New Roman" panose="02020603050405020304" pitchFamily="18" charset="0"/>
                <a:ea typeface="BIZ UDPゴシック" panose="020B0400000000000000" pitchFamily="50" charset="-128"/>
                <a:cs typeface="Times New Roman" panose="02020603050405020304" pitchFamily="18" charset="0"/>
              </a:rPr>
              <a:t>E=</a:t>
            </a:r>
            <a:r>
              <a:rPr lang="en-US" altLang="ja-JP" sz="2400" dirty="0">
                <a:latin typeface="Times New Roman" panose="02020603050405020304" pitchFamily="18" charset="0"/>
                <a:ea typeface="BIZ UDPゴシック" panose="020B0400000000000000" pitchFamily="50" charset="-128"/>
                <a:cs typeface="Times New Roman" panose="02020603050405020304" pitchFamily="18" charset="0"/>
              </a:rPr>
              <a:t>4.24kcal/mol</a:t>
            </a:r>
          </a:p>
        </p:txBody>
      </p:sp>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DE6EC10E-1F9D-49D5-28CC-949981A72CF1}"/>
                  </a:ext>
                </a:extLst>
              </p:cNvPr>
              <p:cNvSpPr txBox="1"/>
              <p:nvPr/>
            </p:nvSpPr>
            <p:spPr>
              <a:xfrm>
                <a:off x="420567" y="6005112"/>
                <a:ext cx="9695696" cy="523220"/>
              </a:xfrm>
              <a:prstGeom prst="rect">
                <a:avLst/>
              </a:prstGeom>
              <a:noFill/>
            </p:spPr>
            <p:txBody>
              <a:bodyPr wrap="square" rtlCol="0">
                <a:spAutoFit/>
              </a:bodyPr>
              <a:lstStyle/>
              <a:p>
                <a14:m>
                  <m:oMath xmlns:m="http://schemas.openxmlformats.org/officeDocument/2006/math">
                    <m:sSub>
                      <m:sSubPr>
                        <m:ctrlPr>
                          <a:rPr lang="en-US" altLang="ja-JP" sz="2800" b="0" i="1" dirty="0" smtClean="0">
                            <a:latin typeface="Cambria Math" panose="02040503050406030204" pitchFamily="18" charset="0"/>
                          </a:rPr>
                        </m:ctrlPr>
                      </m:sSubPr>
                      <m:e>
                        <m:r>
                          <m:rPr>
                            <m:sty m:val="p"/>
                          </m:rPr>
                          <a:rPr lang="en-US" altLang="ja-JP" sz="2800" i="0" dirty="0" smtClean="0">
                            <a:latin typeface="Cambria Math" panose="02040503050406030204" pitchFamily="18" charset="0"/>
                          </a:rPr>
                          <m:t>H</m:t>
                        </m:r>
                      </m:e>
                      <m:sub>
                        <m:r>
                          <a:rPr lang="en-US" altLang="ja-JP" sz="2800" b="0" i="0" dirty="0" smtClean="0">
                            <a:latin typeface="Cambria Math" panose="02040503050406030204" pitchFamily="18" charset="0"/>
                          </a:rPr>
                          <m:t>2</m:t>
                        </m:r>
                      </m:sub>
                    </m:sSub>
                    <m:r>
                      <m:rPr>
                        <m:sty m:val="p"/>
                      </m:rPr>
                      <a:rPr lang="en-US" altLang="ja-JP" sz="2800" i="0" dirty="0" smtClean="0">
                        <a:latin typeface="Cambria Math" panose="02040503050406030204" pitchFamily="18" charset="0"/>
                      </a:rPr>
                      <m:t>O</m:t>
                    </m:r>
                  </m:oMath>
                </a14:m>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分子を加えると、活性化エネルギーが上がった</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p:txBody>
          </p:sp>
        </mc:Choice>
        <mc:Fallback>
          <p:sp>
            <p:nvSpPr>
              <p:cNvPr id="38" name="テキスト ボックス 37">
                <a:extLst>
                  <a:ext uri="{FF2B5EF4-FFF2-40B4-BE49-F238E27FC236}">
                    <a16:creationId xmlns:a16="http://schemas.microsoft.com/office/drawing/2014/main" id="{DE6EC10E-1F9D-49D5-28CC-949981A72CF1}"/>
                  </a:ext>
                </a:extLst>
              </p:cNvPr>
              <p:cNvSpPr txBox="1">
                <a:spLocks noRot="1" noChangeAspect="1" noMove="1" noResize="1" noEditPoints="1" noAdjustHandles="1" noChangeArrowheads="1" noChangeShapeType="1" noTextEdit="1"/>
              </p:cNvSpPr>
              <p:nvPr/>
            </p:nvSpPr>
            <p:spPr>
              <a:xfrm>
                <a:off x="420567" y="6005112"/>
                <a:ext cx="9695696" cy="523220"/>
              </a:xfrm>
              <a:prstGeom prst="rect">
                <a:avLst/>
              </a:prstGeom>
              <a:blipFill>
                <a:blip r:embed="rId13"/>
                <a:stretch>
                  <a:fillRect t="-17442" b="-25581"/>
                </a:stretch>
              </a:blipFill>
            </p:spPr>
            <p:txBody>
              <a:bodyPr/>
              <a:lstStyle/>
              <a:p>
                <a:r>
                  <a:rPr lang="ja-JP" altLang="en-US">
                    <a:noFill/>
                  </a:rPr>
                  <a:t> </a:t>
                </a:r>
              </a:p>
            </p:txBody>
          </p:sp>
        </mc:Fallback>
      </mc:AlternateContent>
      <p:sp>
        <p:nvSpPr>
          <p:cNvPr id="39" name="灯片编号占位符 3">
            <a:extLst>
              <a:ext uri="{FF2B5EF4-FFF2-40B4-BE49-F238E27FC236}">
                <a16:creationId xmlns:a16="http://schemas.microsoft.com/office/drawing/2014/main" id="{231F32CF-8F73-FB9B-DA4B-1F0FF686078C}"/>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8</a:t>
            </a:fld>
            <a:endParaRPr kumimoji="1" lang="ja-JP" altLang="en-US" sz="2800" b="1"/>
          </a:p>
        </p:txBody>
      </p:sp>
    </p:spTree>
    <p:extLst>
      <p:ext uri="{BB962C8B-B14F-4D97-AF65-F5344CB8AC3E}">
        <p14:creationId xmlns:p14="http://schemas.microsoft.com/office/powerpoint/2010/main" val="428305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5086E03-1AF3-CECC-18D0-0FEF484A09AC}"/>
              </a:ext>
            </a:extLst>
          </p:cNvPr>
          <p:cNvSpPr txBox="1"/>
          <p:nvPr/>
        </p:nvSpPr>
        <p:spPr>
          <a:xfrm>
            <a:off x="793849" y="1014402"/>
            <a:ext cx="10309579" cy="523220"/>
          </a:xfrm>
          <a:prstGeom prst="rect">
            <a:avLst/>
          </a:prstGeom>
          <a:noFill/>
        </p:spPr>
        <p:txBody>
          <a:bodyPr wrap="square" rtlCol="0">
            <a:spAutoFit/>
          </a:bodyPr>
          <a:lstStyle/>
          <a:p>
            <a:pPr marL="457200" indent="-457200">
              <a:buFont typeface="Arial" panose="020B0604020202020204" pitchFamily="34" charset="0"/>
              <a:buChar char="•"/>
            </a:pPr>
            <a:r>
              <a:rPr lang="en-US" altLang="ja-JP" sz="2800" b="0" i="0" dirty="0">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ωB97XD/6-311++G(d , p)</a:t>
            </a:r>
            <a:r>
              <a:rPr lang="ja-JP" altLang="en-US" sz="2800" b="0" i="0" dirty="0">
                <a:solidFill>
                  <a:srgbClr val="374151"/>
                </a:solidFill>
                <a:effectLst/>
                <a:latin typeface="BIZ UDPゴシック" panose="020B0400000000000000" pitchFamily="50" charset="-128"/>
                <a:ea typeface="BIZ UDPゴシック" panose="020B0400000000000000" pitchFamily="50" charset="-128"/>
              </a:rPr>
              <a:t>の計算レベルを用いる</a:t>
            </a:r>
            <a:r>
              <a:rPr lang="ja-JP" altLang="en-US" sz="2800" dirty="0">
                <a:solidFill>
                  <a:srgbClr val="374151"/>
                </a:solidFill>
                <a:latin typeface="BIZ UDPゴシック" panose="020B0400000000000000" pitchFamily="50" charset="-128"/>
                <a:ea typeface="BIZ UDPゴシック" panose="020B0400000000000000" pitchFamily="50" charset="-128"/>
              </a:rPr>
              <a:t>。</a:t>
            </a:r>
            <a:endParaRPr lang="en-US" altLang="ja-JP" sz="2800" dirty="0">
              <a:solidFill>
                <a:srgbClr val="374151"/>
              </a:solidFill>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ACAD7A85-6E2E-D183-9CFC-B0032598E55E}"/>
              </a:ext>
            </a:extLst>
          </p:cNvPr>
          <p:cNvSpPr txBox="1"/>
          <p:nvPr/>
        </p:nvSpPr>
        <p:spPr>
          <a:xfrm>
            <a:off x="793850" y="220961"/>
            <a:ext cx="2492990"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今後の予定</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25" name="四角形: 角を丸くする 24">
            <a:extLst>
              <a:ext uri="{FF2B5EF4-FFF2-40B4-BE49-F238E27FC236}">
                <a16:creationId xmlns:a16="http://schemas.microsoft.com/office/drawing/2014/main" id="{0C80DF61-DA51-A7EF-C2F3-E3B42FF02D90}"/>
              </a:ext>
            </a:extLst>
          </p:cNvPr>
          <p:cNvSpPr/>
          <p:nvPr/>
        </p:nvSpPr>
        <p:spPr>
          <a:xfrm>
            <a:off x="1363473" y="4143381"/>
            <a:ext cx="3612928" cy="1992430"/>
          </a:xfrm>
          <a:prstGeom prst="roundRect">
            <a:avLst/>
          </a:prstGeom>
          <a:noFill/>
          <a:ln w="571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ローチャート: 結合子 25">
            <a:extLst>
              <a:ext uri="{FF2B5EF4-FFF2-40B4-BE49-F238E27FC236}">
                <a16:creationId xmlns:a16="http://schemas.microsoft.com/office/drawing/2014/main" id="{0312C5BB-1EB9-9FF6-CF90-09A1F297B1CD}"/>
              </a:ext>
            </a:extLst>
          </p:cNvPr>
          <p:cNvSpPr/>
          <p:nvPr/>
        </p:nvSpPr>
        <p:spPr>
          <a:xfrm>
            <a:off x="1807624" y="4627091"/>
            <a:ext cx="763051" cy="707886"/>
          </a:xfrm>
          <a:prstGeom prst="flowChartConnector">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H</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27" name="四角形: 角を丸くする 26">
            <a:extLst>
              <a:ext uri="{FF2B5EF4-FFF2-40B4-BE49-F238E27FC236}">
                <a16:creationId xmlns:a16="http://schemas.microsoft.com/office/drawing/2014/main" id="{37E7A5DB-F2A4-C053-2AB5-CF7847D902BA}"/>
              </a:ext>
            </a:extLst>
          </p:cNvPr>
          <p:cNvSpPr/>
          <p:nvPr/>
        </p:nvSpPr>
        <p:spPr>
          <a:xfrm>
            <a:off x="886466" y="3889799"/>
            <a:ext cx="2031325" cy="46166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BIZ UDPゴシック" panose="020B0400000000000000" pitchFamily="50" charset="-128"/>
                <a:ea typeface="BIZ UDPゴシック" panose="020B0400000000000000" pitchFamily="50" charset="-128"/>
              </a:rPr>
              <a:t>通常の計算</a:t>
            </a:r>
          </a:p>
        </p:txBody>
      </p:sp>
      <p:sp>
        <p:nvSpPr>
          <p:cNvPr id="28" name="フローチャート: 結合子 27">
            <a:extLst>
              <a:ext uri="{FF2B5EF4-FFF2-40B4-BE49-F238E27FC236}">
                <a16:creationId xmlns:a16="http://schemas.microsoft.com/office/drawing/2014/main" id="{8DD0DAFF-1D08-237C-47CC-7F9188554700}"/>
              </a:ext>
            </a:extLst>
          </p:cNvPr>
          <p:cNvSpPr/>
          <p:nvPr/>
        </p:nvSpPr>
        <p:spPr>
          <a:xfrm>
            <a:off x="3769905" y="4627091"/>
            <a:ext cx="763051" cy="707886"/>
          </a:xfrm>
          <a:prstGeom prst="flowChartConnector">
            <a:avLst/>
          </a:prstGeom>
          <a:solidFill>
            <a:schemeClr val="accent6">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D</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29" name="直線矢印コネクタ 28">
            <a:extLst>
              <a:ext uri="{FF2B5EF4-FFF2-40B4-BE49-F238E27FC236}">
                <a16:creationId xmlns:a16="http://schemas.microsoft.com/office/drawing/2014/main" id="{3A89D5A3-453B-EAE1-3AF0-E77380E9A960}"/>
              </a:ext>
            </a:extLst>
          </p:cNvPr>
          <p:cNvCxnSpPr>
            <a:cxnSpLocks/>
          </p:cNvCxnSpPr>
          <p:nvPr/>
        </p:nvCxnSpPr>
        <p:spPr>
          <a:xfrm>
            <a:off x="2715718" y="4971805"/>
            <a:ext cx="914400" cy="0"/>
          </a:xfrm>
          <a:prstGeom prst="straightConnector1">
            <a:avLst/>
          </a:prstGeom>
          <a:ln w="381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F5A962E3-FB1B-80E2-646E-F87489CBF6BB}"/>
              </a:ext>
            </a:extLst>
          </p:cNvPr>
          <p:cNvSpPr txBox="1"/>
          <p:nvPr/>
        </p:nvSpPr>
        <p:spPr>
          <a:xfrm>
            <a:off x="3011879" y="4634776"/>
            <a:ext cx="618239" cy="707886"/>
          </a:xfrm>
          <a:prstGeom prst="rect">
            <a:avLst/>
          </a:prstGeom>
          <a:noFill/>
        </p:spPr>
        <p:txBody>
          <a:bodyPr wrap="square" rtlCol="0">
            <a:spAutoFit/>
          </a:bodyPr>
          <a:lstStyle/>
          <a:p>
            <a:r>
              <a:rPr kumimoji="1" lang="en-US" altLang="ja-JP" sz="4000" dirty="0">
                <a:solidFill>
                  <a:srgbClr val="FF0000"/>
                </a:solidFill>
                <a:latin typeface="Arial Black" panose="020B0A04020102020204" pitchFamily="34" charset="0"/>
              </a:rPr>
              <a:t>?</a:t>
            </a:r>
            <a:endParaRPr kumimoji="1" lang="ja-JP" altLang="en-US" sz="4000" dirty="0">
              <a:solidFill>
                <a:srgbClr val="FF0000"/>
              </a:solidFill>
              <a:latin typeface="Arial Black" panose="020B0A04020102020204" pitchFamily="34" charset="0"/>
            </a:endParaRPr>
          </a:p>
        </p:txBody>
      </p:sp>
      <p:sp>
        <p:nvSpPr>
          <p:cNvPr id="31" name="テキスト ボックス 30">
            <a:extLst>
              <a:ext uri="{FF2B5EF4-FFF2-40B4-BE49-F238E27FC236}">
                <a16:creationId xmlns:a16="http://schemas.microsoft.com/office/drawing/2014/main" id="{82BF8D12-2213-0942-3A3A-6DA4D1A3D577}"/>
              </a:ext>
            </a:extLst>
          </p:cNvPr>
          <p:cNvSpPr txBox="1"/>
          <p:nvPr/>
        </p:nvSpPr>
        <p:spPr>
          <a:xfrm>
            <a:off x="2095243" y="5435653"/>
            <a:ext cx="2322893" cy="523220"/>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区別</a:t>
            </a:r>
            <a:r>
              <a:rPr kumimoji="1" lang="ja-JP" altLang="en-US" sz="2800" b="1" dirty="0">
                <a:latin typeface="BIZ UDPゴシック" panose="020B0400000000000000" pitchFamily="50" charset="-128"/>
                <a:ea typeface="BIZ UDPゴシック" panose="020B0400000000000000" pitchFamily="50" charset="-128"/>
              </a:rPr>
              <a:t>できない</a:t>
            </a:r>
            <a:endParaRPr kumimoji="1" lang="ja-JP" altLang="en-US" sz="2400" b="1" dirty="0">
              <a:latin typeface="BIZ UDPゴシック" panose="020B0400000000000000" pitchFamily="50" charset="-128"/>
              <a:ea typeface="BIZ UDPゴシック" panose="020B0400000000000000" pitchFamily="50" charset="-128"/>
            </a:endParaRPr>
          </a:p>
        </p:txBody>
      </p:sp>
      <p:sp>
        <p:nvSpPr>
          <p:cNvPr id="32" name="四角形: 角を丸くする 31">
            <a:extLst>
              <a:ext uri="{FF2B5EF4-FFF2-40B4-BE49-F238E27FC236}">
                <a16:creationId xmlns:a16="http://schemas.microsoft.com/office/drawing/2014/main" id="{E4E06B22-A514-10EA-9319-535A49993DB0}"/>
              </a:ext>
            </a:extLst>
          </p:cNvPr>
          <p:cNvSpPr/>
          <p:nvPr/>
        </p:nvSpPr>
        <p:spPr>
          <a:xfrm>
            <a:off x="6670764" y="4143381"/>
            <a:ext cx="3612928" cy="1992430"/>
          </a:xfrm>
          <a:prstGeom prst="roundRect">
            <a:avLst/>
          </a:prstGeom>
          <a:noFill/>
          <a:ln w="571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結合子 32">
            <a:extLst>
              <a:ext uri="{FF2B5EF4-FFF2-40B4-BE49-F238E27FC236}">
                <a16:creationId xmlns:a16="http://schemas.microsoft.com/office/drawing/2014/main" id="{4AEE062B-8CF0-7563-CDAA-9756DC791776}"/>
              </a:ext>
            </a:extLst>
          </p:cNvPr>
          <p:cNvSpPr/>
          <p:nvPr/>
        </p:nvSpPr>
        <p:spPr>
          <a:xfrm>
            <a:off x="7114915" y="4627091"/>
            <a:ext cx="763051" cy="707886"/>
          </a:xfrm>
          <a:prstGeom prst="flowChartConnector">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H</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34" name="四角形: 角を丸くする 33">
            <a:extLst>
              <a:ext uri="{FF2B5EF4-FFF2-40B4-BE49-F238E27FC236}">
                <a16:creationId xmlns:a16="http://schemas.microsoft.com/office/drawing/2014/main" id="{8246AACB-9730-E49E-BE84-441C37A3B574}"/>
              </a:ext>
            </a:extLst>
          </p:cNvPr>
          <p:cNvSpPr/>
          <p:nvPr/>
        </p:nvSpPr>
        <p:spPr>
          <a:xfrm>
            <a:off x="6193757" y="3889799"/>
            <a:ext cx="2031325" cy="46166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BIZ UDPゴシック" panose="020B0400000000000000" pitchFamily="50" charset="-128"/>
                <a:ea typeface="BIZ UDPゴシック" panose="020B0400000000000000" pitchFamily="50" charset="-128"/>
              </a:rPr>
              <a:t>MCDFT</a:t>
            </a:r>
            <a:endParaRPr kumimoji="1" lang="ja-JP" altLang="en-US" sz="2400" b="1" dirty="0">
              <a:solidFill>
                <a:schemeClr val="tx1"/>
              </a:solidFill>
              <a:latin typeface="BIZ UDPゴシック" panose="020B0400000000000000" pitchFamily="50" charset="-128"/>
              <a:ea typeface="BIZ UDPゴシック" panose="020B0400000000000000" pitchFamily="50" charset="-128"/>
            </a:endParaRPr>
          </a:p>
        </p:txBody>
      </p:sp>
      <p:sp>
        <p:nvSpPr>
          <p:cNvPr id="35" name="フローチャート: 結合子 34">
            <a:extLst>
              <a:ext uri="{FF2B5EF4-FFF2-40B4-BE49-F238E27FC236}">
                <a16:creationId xmlns:a16="http://schemas.microsoft.com/office/drawing/2014/main" id="{665C707A-71BE-9F42-E2E1-35AD0DAFA08A}"/>
              </a:ext>
            </a:extLst>
          </p:cNvPr>
          <p:cNvSpPr/>
          <p:nvPr/>
        </p:nvSpPr>
        <p:spPr>
          <a:xfrm>
            <a:off x="9077196" y="4627091"/>
            <a:ext cx="763051" cy="707886"/>
          </a:xfrm>
          <a:prstGeom prst="flowChartConnector">
            <a:avLst/>
          </a:prstGeom>
          <a:solidFill>
            <a:schemeClr val="accent6">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D</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36" name="直線矢印コネクタ 35">
            <a:extLst>
              <a:ext uri="{FF2B5EF4-FFF2-40B4-BE49-F238E27FC236}">
                <a16:creationId xmlns:a16="http://schemas.microsoft.com/office/drawing/2014/main" id="{3F563530-87F4-D73F-6064-BFDC18BB7041}"/>
              </a:ext>
            </a:extLst>
          </p:cNvPr>
          <p:cNvCxnSpPr>
            <a:cxnSpLocks/>
          </p:cNvCxnSpPr>
          <p:nvPr/>
        </p:nvCxnSpPr>
        <p:spPr>
          <a:xfrm>
            <a:off x="8023009" y="4971805"/>
            <a:ext cx="914400" cy="0"/>
          </a:xfrm>
          <a:prstGeom prst="straightConnector1">
            <a:avLst/>
          </a:prstGeom>
          <a:ln w="381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7F20AA5C-F300-0CDE-1A97-6F8670A2404F}"/>
              </a:ext>
            </a:extLst>
          </p:cNvPr>
          <p:cNvSpPr txBox="1"/>
          <p:nvPr/>
        </p:nvSpPr>
        <p:spPr>
          <a:xfrm>
            <a:off x="8354783" y="4634776"/>
            <a:ext cx="618239" cy="707886"/>
          </a:xfrm>
          <a:prstGeom prst="rect">
            <a:avLst/>
          </a:prstGeom>
          <a:noFill/>
        </p:spPr>
        <p:txBody>
          <a:bodyPr wrap="square" rtlCol="0">
            <a:spAutoFit/>
          </a:bodyPr>
          <a:lstStyle/>
          <a:p>
            <a:r>
              <a:rPr kumimoji="1" lang="en-US" altLang="ja-JP" sz="4000" dirty="0">
                <a:solidFill>
                  <a:srgbClr val="FF0000"/>
                </a:solidFill>
                <a:latin typeface="Arial Black" panose="020B0A04020102020204" pitchFamily="34" charset="0"/>
              </a:rPr>
              <a:t>!</a:t>
            </a:r>
            <a:endParaRPr kumimoji="1" lang="ja-JP" altLang="en-US" sz="4000" dirty="0">
              <a:solidFill>
                <a:srgbClr val="FF0000"/>
              </a:solidFill>
              <a:latin typeface="Arial Black" panose="020B0A04020102020204" pitchFamily="34" charset="0"/>
            </a:endParaRPr>
          </a:p>
        </p:txBody>
      </p:sp>
      <p:sp>
        <p:nvSpPr>
          <p:cNvPr id="38" name="テキスト ボックス 37">
            <a:extLst>
              <a:ext uri="{FF2B5EF4-FFF2-40B4-BE49-F238E27FC236}">
                <a16:creationId xmlns:a16="http://schemas.microsoft.com/office/drawing/2014/main" id="{398C1398-53AA-977A-3619-E08C37D1A6C0}"/>
              </a:ext>
            </a:extLst>
          </p:cNvPr>
          <p:cNvSpPr txBox="1"/>
          <p:nvPr/>
        </p:nvSpPr>
        <p:spPr>
          <a:xfrm>
            <a:off x="7402534" y="5435653"/>
            <a:ext cx="2322893" cy="523220"/>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区別</a:t>
            </a:r>
            <a:r>
              <a:rPr kumimoji="1" lang="ja-JP" altLang="en-US" sz="2800" b="1" dirty="0">
                <a:latin typeface="BIZ UDPゴシック" panose="020B0400000000000000" pitchFamily="50" charset="-128"/>
                <a:ea typeface="BIZ UDPゴシック" panose="020B0400000000000000" pitchFamily="50" charset="-128"/>
              </a:rPr>
              <a:t>できる</a:t>
            </a:r>
            <a:endParaRPr kumimoji="1" lang="ja-JP" altLang="en-US" sz="2400" b="1" dirty="0">
              <a:latin typeface="BIZ UDPゴシック" panose="020B0400000000000000" pitchFamily="50" charset="-128"/>
              <a:ea typeface="BIZ UDPゴシック" panose="020B0400000000000000" pitchFamily="50" charset="-128"/>
            </a:endParaRPr>
          </a:p>
        </p:txBody>
      </p:sp>
      <p:sp>
        <p:nvSpPr>
          <p:cNvPr id="39" name="テキスト ボックス 38">
            <a:extLst>
              <a:ext uri="{FF2B5EF4-FFF2-40B4-BE49-F238E27FC236}">
                <a16:creationId xmlns:a16="http://schemas.microsoft.com/office/drawing/2014/main" id="{BDE5F1CB-D084-84EF-0764-129DB8BB8B91}"/>
              </a:ext>
            </a:extLst>
          </p:cNvPr>
          <p:cNvSpPr txBox="1"/>
          <p:nvPr/>
        </p:nvSpPr>
        <p:spPr>
          <a:xfrm>
            <a:off x="793849" y="1761522"/>
            <a:ext cx="9209788" cy="461665"/>
          </a:xfrm>
          <a:prstGeom prst="rect">
            <a:avLst/>
          </a:prstGeom>
          <a:noFill/>
        </p:spPr>
        <p:txBody>
          <a:bodyPr wrap="square" rtlCol="0">
            <a:spAutoFit/>
          </a:bodyPr>
          <a:lstStyle/>
          <a:p>
            <a:pPr marL="342900" indent="-342900">
              <a:buFont typeface="Arial" panose="020B0604020202020204" pitchFamily="34" charset="0"/>
              <a:buChar char="•"/>
            </a:pP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氷表面を作り、計算を行う</a:t>
            </a:r>
            <a:endParaRPr kumimoji="1" lang="ja-JP" altLang="en-US" sz="2400" dirty="0"/>
          </a:p>
        </p:txBody>
      </p:sp>
      <p:sp>
        <p:nvSpPr>
          <p:cNvPr id="41" name="テキスト ボックス 40">
            <a:extLst>
              <a:ext uri="{FF2B5EF4-FFF2-40B4-BE49-F238E27FC236}">
                <a16:creationId xmlns:a16="http://schemas.microsoft.com/office/drawing/2014/main" id="{FE2024CA-92CD-AD3C-BA70-74BC3DE426E9}"/>
              </a:ext>
            </a:extLst>
          </p:cNvPr>
          <p:cNvSpPr txBox="1"/>
          <p:nvPr/>
        </p:nvSpPr>
        <p:spPr>
          <a:xfrm>
            <a:off x="793849" y="2447086"/>
            <a:ext cx="9209788" cy="830997"/>
          </a:xfrm>
          <a:prstGeom prst="rect">
            <a:avLst/>
          </a:prstGeom>
          <a:noFill/>
        </p:spPr>
        <p:txBody>
          <a:bodyPr wrap="square" rtlCol="0">
            <a:spAutoFit/>
          </a:bodyPr>
          <a:lstStyle/>
          <a:p>
            <a:pPr marL="342900" indent="-342900">
              <a:buFont typeface="Arial" panose="020B0604020202020204" pitchFamily="34" charset="0"/>
              <a:buChar char="•"/>
            </a:pPr>
            <a:r>
              <a:rPr lang="en-US" altLang="ja-JP" sz="2400" b="0" i="0" dirty="0">
                <a:solidFill>
                  <a:srgbClr val="374151"/>
                </a:solidFill>
                <a:effectLst/>
                <a:latin typeface="BIZ UDPゴシック" panose="020B0400000000000000" pitchFamily="50" charset="-128"/>
                <a:ea typeface="BIZ UDPゴシック" panose="020B0400000000000000" pitchFamily="50" charset="-128"/>
              </a:rPr>
              <a:t>H</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原子と</a:t>
            </a:r>
            <a:r>
              <a:rPr lang="en-US" altLang="ja-JP" sz="2400" b="0" i="0" dirty="0">
                <a:solidFill>
                  <a:srgbClr val="374151"/>
                </a:solidFill>
                <a:effectLst/>
                <a:latin typeface="BIZ UDPゴシック" panose="020B0400000000000000" pitchFamily="50" charset="-128"/>
                <a:ea typeface="BIZ UDPゴシック" panose="020B0400000000000000" pitchFamily="50" charset="-128"/>
              </a:rPr>
              <a:t>D</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原子の量子効果を区別できる</a:t>
            </a:r>
            <a:r>
              <a:rPr lang="en-US" altLang="ja-JP" sz="2400" b="0" i="0" dirty="0">
                <a:solidFill>
                  <a:srgbClr val="374151"/>
                </a:solidFill>
                <a:effectLst/>
                <a:latin typeface="BIZ UDPゴシック" panose="020B0400000000000000" pitchFamily="50" charset="-128"/>
                <a:ea typeface="BIZ UDPゴシック" panose="020B0400000000000000" pitchFamily="50" charset="-128"/>
              </a:rPr>
              <a:t>MCDFT</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法</a:t>
            </a:r>
            <a:endParaRPr lang="en-US" altLang="ja-JP" sz="2400" b="0" i="0" dirty="0">
              <a:solidFill>
                <a:srgbClr val="374151"/>
              </a:solidFill>
              <a:effectLst/>
              <a:latin typeface="BIZ UDPゴシック" panose="020B0400000000000000" pitchFamily="50" charset="-128"/>
              <a:ea typeface="BIZ UDPゴシック" panose="020B0400000000000000" pitchFamily="50" charset="-128"/>
            </a:endParaRPr>
          </a:p>
          <a:p>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   と平面波基底および局在化基底両方扱える</a:t>
            </a:r>
            <a:r>
              <a:rPr lang="en-US" altLang="ja-JP" sz="2400" b="0" i="0" dirty="0">
                <a:solidFill>
                  <a:srgbClr val="374151"/>
                </a:solidFill>
                <a:effectLst/>
                <a:latin typeface="BIZ UDPゴシック" panose="020B0400000000000000" pitchFamily="50" charset="-128"/>
                <a:ea typeface="BIZ UDPゴシック" panose="020B0400000000000000" pitchFamily="50" charset="-128"/>
              </a:rPr>
              <a:t>CPLB</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法で計算する。</a:t>
            </a:r>
            <a:endParaRPr kumimoji="1" lang="ja-JP" altLang="en-US" sz="2400" dirty="0"/>
          </a:p>
        </p:txBody>
      </p:sp>
      <p:sp>
        <p:nvSpPr>
          <p:cNvPr id="42" name="灯片编号占位符 3">
            <a:extLst>
              <a:ext uri="{FF2B5EF4-FFF2-40B4-BE49-F238E27FC236}">
                <a16:creationId xmlns:a16="http://schemas.microsoft.com/office/drawing/2014/main" id="{5698007F-380B-1869-B116-87F9B0B17AD6}"/>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9</a:t>
            </a:fld>
            <a:endParaRPr kumimoji="1" lang="ja-JP" altLang="en-US" sz="2800" b="1"/>
          </a:p>
        </p:txBody>
      </p:sp>
    </p:spTree>
    <p:extLst>
      <p:ext uri="{BB962C8B-B14F-4D97-AF65-F5344CB8AC3E}">
        <p14:creationId xmlns:p14="http://schemas.microsoft.com/office/powerpoint/2010/main" val="33956836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2632</TotalTime>
  <Words>1519</Words>
  <Application>Microsoft Office PowerPoint</Application>
  <PresentationFormat>ワイド画面</PresentationFormat>
  <Paragraphs>209</Paragraphs>
  <Slides>19</Slides>
  <Notes>8</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19</vt:i4>
      </vt:variant>
    </vt:vector>
  </HeadingPairs>
  <TitlesOfParts>
    <vt:vector size="31" baseType="lpstr">
      <vt:lpstr>BIZ UDPゴシック</vt:lpstr>
      <vt:lpstr>BIZ UDゴシック</vt:lpstr>
      <vt:lpstr>ＭＳ Ｐゴシック</vt:lpstr>
      <vt:lpstr>ＭＳ Ｐ明朝</vt:lpstr>
      <vt:lpstr>Söhne</vt:lpstr>
      <vt:lpstr>游ゴシック</vt:lpstr>
      <vt:lpstr>游ゴシック Light</vt:lpstr>
      <vt:lpstr>Arial</vt:lpstr>
      <vt:lpstr>Arial Black</vt:lpstr>
      <vt:lpstr>Cambria Math</vt:lpstr>
      <vt:lpstr>Times New Roman</vt:lpstr>
      <vt:lpstr>Office テーマ</vt:lpstr>
      <vt:lpstr>星間塵氷表面での重水素濃縮反応機構の理論研究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明阳 阮</dc:creator>
  <cp:lastModifiedBy>明阳 阮</cp:lastModifiedBy>
  <cp:revision>17</cp:revision>
  <dcterms:created xsi:type="dcterms:W3CDTF">2023-10-23T02:30:36Z</dcterms:created>
  <dcterms:modified xsi:type="dcterms:W3CDTF">2023-12-06T12:02:23Z</dcterms:modified>
</cp:coreProperties>
</file>