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6"/>
  </p:notesMasterIdLst>
  <p:sldIdLst>
    <p:sldId id="267" r:id="rId2"/>
    <p:sldId id="309" r:id="rId3"/>
    <p:sldId id="303" r:id="rId4"/>
    <p:sldId id="30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明阳 阮" initials="明阳" lastIdx="2" clrIdx="0">
    <p:extLst>
      <p:ext uri="{19B8F6BF-5375-455C-9EA6-DF929625EA0E}">
        <p15:presenceInfo xmlns:p15="http://schemas.microsoft.com/office/powerpoint/2012/main" userId="a4dcf2889a22c6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56" autoAdjust="0"/>
    <p:restoredTop sz="94660"/>
  </p:normalViewPr>
  <p:slideViewPr>
    <p:cSldViewPr snapToGrid="0">
      <p:cViewPr varScale="1">
        <p:scale>
          <a:sx n="101" d="100"/>
          <a:sy n="101" d="100"/>
        </p:scale>
        <p:origin x="10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A86D5202-7040-4BE9-A259-0D0906DA0EEF}"/>
    <pc:docChg chg="undo redo custSel addSld delSld modSld sldOrd">
      <pc:chgData name="明阳 阮" userId="a4dcf2889a22c6f9" providerId="LiveId" clId="{A86D5202-7040-4BE9-A259-0D0906DA0EEF}" dt="2023-07-05T09:50:57.100" v="4167" actId="20577"/>
      <pc:docMkLst>
        <pc:docMk/>
      </pc:docMkLst>
      <pc:sldChg chg="delSp modSp mod">
        <pc:chgData name="明阳 阮" userId="a4dcf2889a22c6f9" providerId="LiveId" clId="{A86D5202-7040-4BE9-A259-0D0906DA0EEF}" dt="2023-06-27T04:26:27.752" v="2034" actId="27636"/>
        <pc:sldMkLst>
          <pc:docMk/>
          <pc:sldMk cId="3425265946" sldId="256"/>
        </pc:sldMkLst>
        <pc:spChg chg="mod">
          <ac:chgData name="明阳 阮" userId="a4dcf2889a22c6f9" providerId="LiveId" clId="{A86D5202-7040-4BE9-A259-0D0906DA0EEF}" dt="2023-06-27T04:26:27.752" v="2034" actId="27636"/>
          <ac:spMkLst>
            <pc:docMk/>
            <pc:sldMk cId="3425265946" sldId="256"/>
            <ac:spMk id="2" creationId="{32239A00-9CB7-30DE-BC5C-0305485D571E}"/>
          </ac:spMkLst>
        </pc:spChg>
        <pc:spChg chg="del">
          <ac:chgData name="明阳 阮" userId="a4dcf2889a22c6f9" providerId="LiveId" clId="{A86D5202-7040-4BE9-A259-0D0906DA0EEF}" dt="2023-06-26T09:00:06.486" v="1776" actId="478"/>
          <ac:spMkLst>
            <pc:docMk/>
            <pc:sldMk cId="3425265946" sldId="256"/>
            <ac:spMk id="3" creationId="{EC1CEA3E-F89F-B9B7-44B1-C73D4BBC55DE}"/>
          </ac:spMkLst>
        </pc:spChg>
      </pc:sldChg>
      <pc:sldChg chg="addSp delSp modSp mod">
        <pc:chgData name="明阳 阮" userId="a4dcf2889a22c6f9" providerId="LiveId" clId="{A86D5202-7040-4BE9-A259-0D0906DA0EEF}" dt="2023-06-27T06:31:11.392" v="3121" actId="20577"/>
        <pc:sldMkLst>
          <pc:docMk/>
          <pc:sldMk cId="3061888568" sldId="257"/>
        </pc:sldMkLst>
        <pc:spChg chg="mod">
          <ac:chgData name="明阳 阮" userId="a4dcf2889a22c6f9" providerId="LiveId" clId="{A86D5202-7040-4BE9-A259-0D0906DA0EEF}" dt="2023-06-27T06:31:11.392" v="3121" actId="20577"/>
          <ac:spMkLst>
            <pc:docMk/>
            <pc:sldMk cId="3061888568" sldId="257"/>
            <ac:spMk id="3" creationId="{0D23EB82-F72D-EE43-70D3-C80CFA2C215B}"/>
          </ac:spMkLst>
        </pc:spChg>
        <pc:spChg chg="add mod">
          <ac:chgData name="明阳 阮" userId="a4dcf2889a22c6f9" providerId="LiveId" clId="{A86D5202-7040-4BE9-A259-0D0906DA0EEF}" dt="2023-06-27T05:14:13.413" v="2450" actId="20577"/>
          <ac:spMkLst>
            <pc:docMk/>
            <pc:sldMk cId="3061888568" sldId="257"/>
            <ac:spMk id="4" creationId="{197C09E7-C388-EA25-94B7-BFA161D9BE14}"/>
          </ac:spMkLst>
        </pc:spChg>
        <pc:graphicFrameChg chg="add del mod modGraphic">
          <ac:chgData name="明阳 阮" userId="a4dcf2889a22c6f9" providerId="LiveId" clId="{A86D5202-7040-4BE9-A259-0D0906DA0EEF}" dt="2023-06-26T08:56:46.770" v="1683" actId="3680"/>
          <ac:graphicFrameMkLst>
            <pc:docMk/>
            <pc:sldMk cId="3061888568" sldId="257"/>
            <ac:graphicFrameMk id="4" creationId="{AC729A08-2BDA-27A8-ACAD-025EE39624C8}"/>
          </ac:graphicFrameMkLst>
        </pc:graphicFrameChg>
        <pc:graphicFrameChg chg="add mod modGraphic">
          <ac:chgData name="明阳 阮" userId="a4dcf2889a22c6f9" providerId="LiveId" clId="{A86D5202-7040-4BE9-A259-0D0906DA0EEF}" dt="2023-06-27T05:06:58.758" v="2348" actId="20577"/>
          <ac:graphicFrameMkLst>
            <pc:docMk/>
            <pc:sldMk cId="3061888568" sldId="257"/>
            <ac:graphicFrameMk id="5" creationId="{BBF840AF-B0AB-57A6-BD72-846CFBC526D9}"/>
          </ac:graphicFrameMkLst>
        </pc:graphicFrameChg>
      </pc:sldChg>
      <pc:sldChg chg="addSp modSp mod">
        <pc:chgData name="明阳 阮" userId="a4dcf2889a22c6f9" providerId="LiveId" clId="{A86D5202-7040-4BE9-A259-0D0906DA0EEF}" dt="2023-06-27T06:24:42.704" v="3051" actId="20577"/>
        <pc:sldMkLst>
          <pc:docMk/>
          <pc:sldMk cId="2472593964" sldId="258"/>
        </pc:sldMkLst>
        <pc:spChg chg="mod">
          <ac:chgData name="明阳 阮" userId="a4dcf2889a22c6f9" providerId="LiveId" clId="{A86D5202-7040-4BE9-A259-0D0906DA0EEF}" dt="2023-06-26T09:00:18.217" v="1777" actId="20577"/>
          <ac:spMkLst>
            <pc:docMk/>
            <pc:sldMk cId="2472593964" sldId="258"/>
            <ac:spMk id="2" creationId="{865230BE-9D1C-663C-41F2-E37E11AD0DA5}"/>
          </ac:spMkLst>
        </pc:spChg>
        <pc:spChg chg="mod">
          <ac:chgData name="明阳 阮" userId="a4dcf2889a22c6f9" providerId="LiveId" clId="{A86D5202-7040-4BE9-A259-0D0906DA0EEF}" dt="2023-06-27T06:24:29.845" v="3048" actId="20577"/>
          <ac:spMkLst>
            <pc:docMk/>
            <pc:sldMk cId="2472593964" sldId="258"/>
            <ac:spMk id="3" creationId="{B3FDFA76-8941-06B7-43D4-52D99E4A290A}"/>
          </ac:spMkLst>
        </pc:spChg>
        <pc:spChg chg="add mod">
          <ac:chgData name="明阳 阮" userId="a4dcf2889a22c6f9" providerId="LiveId" clId="{A86D5202-7040-4BE9-A259-0D0906DA0EEF}" dt="2023-06-27T05:18:57.556" v="2597" actId="1076"/>
          <ac:spMkLst>
            <pc:docMk/>
            <pc:sldMk cId="2472593964" sldId="258"/>
            <ac:spMk id="4" creationId="{E0E831FE-0707-F00E-996E-EA15BA62D9CF}"/>
          </ac:spMkLst>
        </pc:spChg>
        <pc:spChg chg="add mod">
          <ac:chgData name="明阳 阮" userId="a4dcf2889a22c6f9" providerId="LiveId" clId="{A86D5202-7040-4BE9-A259-0D0906DA0EEF}" dt="2023-06-27T05:18:57.556" v="2597" actId="1076"/>
          <ac:spMkLst>
            <pc:docMk/>
            <pc:sldMk cId="2472593964" sldId="258"/>
            <ac:spMk id="5" creationId="{454908D4-A28D-A701-3741-6F8EE418E62D}"/>
          </ac:spMkLst>
        </pc:spChg>
        <pc:spChg chg="add mod">
          <ac:chgData name="明阳 阮" userId="a4dcf2889a22c6f9" providerId="LiveId" clId="{A86D5202-7040-4BE9-A259-0D0906DA0EEF}" dt="2023-06-27T05:18:57.556" v="2597" actId="1076"/>
          <ac:spMkLst>
            <pc:docMk/>
            <pc:sldMk cId="2472593964" sldId="258"/>
            <ac:spMk id="6" creationId="{9597092E-6A75-6429-CB5D-F95DC16510AB}"/>
          </ac:spMkLst>
        </pc:spChg>
        <pc:spChg chg="add mod">
          <ac:chgData name="明阳 阮" userId="a4dcf2889a22c6f9" providerId="LiveId" clId="{A86D5202-7040-4BE9-A259-0D0906DA0EEF}" dt="2023-06-27T05:18:57.556" v="2597" actId="1076"/>
          <ac:spMkLst>
            <pc:docMk/>
            <pc:sldMk cId="2472593964" sldId="258"/>
            <ac:spMk id="7" creationId="{65E48EC6-710E-F311-81A6-95EEF3002395}"/>
          </ac:spMkLst>
        </pc:spChg>
        <pc:spChg chg="add mod">
          <ac:chgData name="明阳 阮" userId="a4dcf2889a22c6f9" providerId="LiveId" clId="{A86D5202-7040-4BE9-A259-0D0906DA0EEF}" dt="2023-06-27T05:19:01.826" v="2598" actId="1076"/>
          <ac:spMkLst>
            <pc:docMk/>
            <pc:sldMk cId="2472593964" sldId="258"/>
            <ac:spMk id="8" creationId="{F122784F-2579-4FE2-BBF7-8D709FF2D794}"/>
          </ac:spMkLst>
        </pc:spChg>
        <pc:spChg chg="add mod">
          <ac:chgData name="明阳 阮" userId="a4dcf2889a22c6f9" providerId="LiveId" clId="{A86D5202-7040-4BE9-A259-0D0906DA0EEF}" dt="2023-06-27T05:20:08.390" v="2687" actId="20577"/>
          <ac:spMkLst>
            <pc:docMk/>
            <pc:sldMk cId="2472593964" sldId="258"/>
            <ac:spMk id="9" creationId="{4BD7BE36-50C8-AC21-BA93-2B5711149D05}"/>
          </ac:spMkLst>
        </pc:spChg>
        <pc:spChg chg="add mod">
          <ac:chgData name="明阳 阮" userId="a4dcf2889a22c6f9" providerId="LiveId" clId="{A86D5202-7040-4BE9-A259-0D0906DA0EEF}" dt="2023-06-27T05:19:11.606" v="2608" actId="1076"/>
          <ac:spMkLst>
            <pc:docMk/>
            <pc:sldMk cId="2472593964" sldId="258"/>
            <ac:spMk id="10" creationId="{C1BD8B8E-31E9-76AF-57D8-C3E1352A9E74}"/>
          </ac:spMkLst>
        </pc:spChg>
        <pc:spChg chg="add mod">
          <ac:chgData name="明阳 阮" userId="a4dcf2889a22c6f9" providerId="LiveId" clId="{A86D5202-7040-4BE9-A259-0D0906DA0EEF}" dt="2023-06-27T06:24:42.704" v="3051" actId="20577"/>
          <ac:spMkLst>
            <pc:docMk/>
            <pc:sldMk cId="2472593964" sldId="258"/>
            <ac:spMk id="11" creationId="{B915D0F1-9E2D-88C2-CB36-E2B8A60B98D5}"/>
          </ac:spMkLst>
        </pc:spChg>
      </pc:sldChg>
      <pc:sldChg chg="modSp add del mod">
        <pc:chgData name="明阳 阮" userId="a4dcf2889a22c6f9" providerId="LiveId" clId="{A86D5202-7040-4BE9-A259-0D0906DA0EEF}" dt="2023-06-27T06:25:00.226" v="3052" actId="47"/>
        <pc:sldMkLst>
          <pc:docMk/>
          <pc:sldMk cId="3324333323" sldId="259"/>
        </pc:sldMkLst>
        <pc:spChg chg="mod">
          <ac:chgData name="明阳 阮" userId="a4dcf2889a22c6f9" providerId="LiveId" clId="{A86D5202-7040-4BE9-A259-0D0906DA0EEF}" dt="2023-06-26T09:00:23.750" v="1778" actId="20577"/>
          <ac:spMkLst>
            <pc:docMk/>
            <pc:sldMk cId="3324333323" sldId="259"/>
            <ac:spMk id="2" creationId="{813EA518-1F7E-D2C2-643C-BF3A1044B6C4}"/>
          </ac:spMkLst>
        </pc:spChg>
        <pc:spChg chg="mod">
          <ac:chgData name="明阳 阮" userId="a4dcf2889a22c6f9" providerId="LiveId" clId="{A86D5202-7040-4BE9-A259-0D0906DA0EEF}" dt="2023-06-26T08:01:15.230" v="668" actId="20577"/>
          <ac:spMkLst>
            <pc:docMk/>
            <pc:sldMk cId="3324333323" sldId="259"/>
            <ac:spMk id="3" creationId="{F99B529B-B61F-9989-A2CF-91E9B5074EC5}"/>
          </ac:spMkLst>
        </pc:spChg>
      </pc:sldChg>
      <pc:sldChg chg="modSp mod">
        <pc:chgData name="明阳 阮" userId="a4dcf2889a22c6f9" providerId="LiveId" clId="{A86D5202-7040-4BE9-A259-0D0906DA0EEF}" dt="2023-06-27T06:26:31.775" v="3097" actId="20577"/>
        <pc:sldMkLst>
          <pc:docMk/>
          <pc:sldMk cId="1930887149" sldId="260"/>
        </pc:sldMkLst>
        <pc:spChg chg="mod">
          <ac:chgData name="明阳 阮" userId="a4dcf2889a22c6f9" providerId="LiveId" clId="{A86D5202-7040-4BE9-A259-0D0906DA0EEF}" dt="2023-06-26T08:02:56.964" v="701" actId="20577"/>
          <ac:spMkLst>
            <pc:docMk/>
            <pc:sldMk cId="1930887149" sldId="260"/>
            <ac:spMk id="2" creationId="{AB087581-4BFF-E93F-C7F6-3C05B7F3BEFC}"/>
          </ac:spMkLst>
        </pc:spChg>
        <pc:spChg chg="mod">
          <ac:chgData name="明阳 阮" userId="a4dcf2889a22c6f9" providerId="LiveId" clId="{A86D5202-7040-4BE9-A259-0D0906DA0EEF}" dt="2023-06-27T06:26:31.775" v="3097" actId="20577"/>
          <ac:spMkLst>
            <pc:docMk/>
            <pc:sldMk cId="1930887149" sldId="260"/>
            <ac:spMk id="3" creationId="{9A7AA8B3-0F8F-80EE-902C-8BD5326720BA}"/>
          </ac:spMkLst>
        </pc:spChg>
      </pc:sldChg>
      <pc:sldChg chg="addSp modSp del mod">
        <pc:chgData name="明阳 阮" userId="a4dcf2889a22c6f9" providerId="LiveId" clId="{A86D5202-7040-4BE9-A259-0D0906DA0EEF}" dt="2023-06-27T09:06:31.187" v="3769" actId="47"/>
        <pc:sldMkLst>
          <pc:docMk/>
          <pc:sldMk cId="2467188600" sldId="261"/>
        </pc:sldMkLst>
        <pc:spChg chg="mod">
          <ac:chgData name="明阳 阮" userId="a4dcf2889a22c6f9" providerId="LiveId" clId="{A86D5202-7040-4BE9-A259-0D0906DA0EEF}" dt="2023-06-27T07:05:48.553" v="3244"/>
          <ac:spMkLst>
            <pc:docMk/>
            <pc:sldMk cId="2467188600" sldId="261"/>
            <ac:spMk id="3" creationId="{4312C6ED-C84F-0BDC-6EF1-F6BE364980F6}"/>
          </ac:spMkLst>
        </pc:spChg>
        <pc:picChg chg="add mod">
          <ac:chgData name="明阳 阮" userId="a4dcf2889a22c6f9" providerId="LiveId" clId="{A86D5202-7040-4BE9-A259-0D0906DA0EEF}" dt="2023-06-26T07:39:30.176" v="304" actId="1076"/>
          <ac:picMkLst>
            <pc:docMk/>
            <pc:sldMk cId="2467188600" sldId="261"/>
            <ac:picMk id="5" creationId="{F64158F0-6654-9ED6-7A68-15F7240A14A6}"/>
          </ac:picMkLst>
        </pc:picChg>
      </pc:sldChg>
      <pc:sldChg chg="addSp modSp mod">
        <pc:chgData name="明阳 阮" userId="a4dcf2889a22c6f9" providerId="LiveId" clId="{A86D5202-7040-4BE9-A259-0D0906DA0EEF}" dt="2023-06-27T06:27:08.397" v="3109" actId="20577"/>
        <pc:sldMkLst>
          <pc:docMk/>
          <pc:sldMk cId="1908442246" sldId="262"/>
        </pc:sldMkLst>
        <pc:spChg chg="mod">
          <ac:chgData name="明阳 阮" userId="a4dcf2889a22c6f9" providerId="LiveId" clId="{A86D5202-7040-4BE9-A259-0D0906DA0EEF}" dt="2023-06-27T04:21:51.162" v="2026" actId="20577"/>
          <ac:spMkLst>
            <pc:docMk/>
            <pc:sldMk cId="1908442246" sldId="262"/>
            <ac:spMk id="3" creationId="{BA3E6F09-6B5C-BDB3-4DFE-DF08428EE88F}"/>
          </ac:spMkLst>
        </pc:spChg>
        <pc:spChg chg="add mod">
          <ac:chgData name="明阳 阮" userId="a4dcf2889a22c6f9" providerId="LiveId" clId="{A86D5202-7040-4BE9-A259-0D0906DA0EEF}" dt="2023-06-27T06:27:08.397" v="3109" actId="20577"/>
          <ac:spMkLst>
            <pc:docMk/>
            <pc:sldMk cId="1908442246" sldId="262"/>
            <ac:spMk id="4" creationId="{9241C5BE-5598-7680-55F7-63025F72ADDE}"/>
          </ac:spMkLst>
        </pc:spChg>
      </pc:sldChg>
      <pc:sldChg chg="addSp delSp modSp mod">
        <pc:chgData name="明阳 阮" userId="a4dcf2889a22c6f9" providerId="LiveId" clId="{A86D5202-7040-4BE9-A259-0D0906DA0EEF}" dt="2023-06-27T08:38:07.105" v="3653"/>
        <pc:sldMkLst>
          <pc:docMk/>
          <pc:sldMk cId="3475427041" sldId="263"/>
        </pc:sldMkLst>
        <pc:spChg chg="mod">
          <ac:chgData name="明阳 阮" userId="a4dcf2889a22c6f9" providerId="LiveId" clId="{A86D5202-7040-4BE9-A259-0D0906DA0EEF}" dt="2023-06-27T08:38:07.105" v="3653"/>
          <ac:spMkLst>
            <pc:docMk/>
            <pc:sldMk cId="3475427041" sldId="263"/>
            <ac:spMk id="3" creationId="{1040150C-AD0A-2E35-D8EC-E7C2727D7B7B}"/>
          </ac:spMkLst>
        </pc:spChg>
        <pc:spChg chg="add del">
          <ac:chgData name="明阳 阮" userId="a4dcf2889a22c6f9" providerId="LiveId" clId="{A86D5202-7040-4BE9-A259-0D0906DA0EEF}" dt="2023-06-26T07:03:30.062" v="3"/>
          <ac:spMkLst>
            <pc:docMk/>
            <pc:sldMk cId="3475427041" sldId="263"/>
            <ac:spMk id="4" creationId="{76D55282-0C3D-2876-1E74-196835C750A4}"/>
          </ac:spMkLst>
        </pc:spChg>
        <pc:spChg chg="add del mod">
          <ac:chgData name="明阳 阮" userId="a4dcf2889a22c6f9" providerId="LiveId" clId="{A86D5202-7040-4BE9-A259-0D0906DA0EEF}" dt="2023-06-26T07:03:29.852" v="2"/>
          <ac:spMkLst>
            <pc:docMk/>
            <pc:sldMk cId="3475427041" sldId="263"/>
            <ac:spMk id="5" creationId="{07E8F1EF-AB46-5AEE-04DC-F3475362F9C2}"/>
          </ac:spMkLst>
        </pc:spChg>
        <pc:spChg chg="add del">
          <ac:chgData name="明阳 阮" userId="a4dcf2889a22c6f9" providerId="LiveId" clId="{A86D5202-7040-4BE9-A259-0D0906DA0EEF}" dt="2023-06-26T07:03:59.453" v="7" actId="478"/>
          <ac:spMkLst>
            <pc:docMk/>
            <pc:sldMk cId="3475427041" sldId="263"/>
            <ac:spMk id="6" creationId="{06175BF4-AD4D-EBF7-3968-6AD47277620B}"/>
          </ac:spMkLst>
        </pc:spChg>
        <pc:picChg chg="add mod">
          <ac:chgData name="明阳 阮" userId="a4dcf2889a22c6f9" providerId="LiveId" clId="{A86D5202-7040-4BE9-A259-0D0906DA0EEF}" dt="2023-06-26T07:37:58.811" v="290" actId="1076"/>
          <ac:picMkLst>
            <pc:docMk/>
            <pc:sldMk cId="3475427041" sldId="263"/>
            <ac:picMk id="8" creationId="{599B7D8C-DA32-DB2D-684E-9FD21C294CAB}"/>
          </ac:picMkLst>
        </pc:picChg>
        <pc:picChg chg="add mod">
          <ac:chgData name="明阳 阮" userId="a4dcf2889a22c6f9" providerId="LiveId" clId="{A86D5202-7040-4BE9-A259-0D0906DA0EEF}" dt="2023-06-26T07:38:10.113" v="292" actId="1076"/>
          <ac:picMkLst>
            <pc:docMk/>
            <pc:sldMk cId="3475427041" sldId="263"/>
            <ac:picMk id="10" creationId="{1E1652F0-D844-A4BF-4FCE-E7FBF39C4A73}"/>
          </ac:picMkLst>
        </pc:picChg>
      </pc:sldChg>
      <pc:sldChg chg="addSp modSp del mod">
        <pc:chgData name="明阳 阮" userId="a4dcf2889a22c6f9" providerId="LiveId" clId="{A86D5202-7040-4BE9-A259-0D0906DA0EEF}" dt="2023-06-27T09:06:27.431" v="3767" actId="47"/>
        <pc:sldMkLst>
          <pc:docMk/>
          <pc:sldMk cId="2790205121" sldId="264"/>
        </pc:sldMkLst>
        <pc:spChg chg="mod">
          <ac:chgData name="明阳 阮" userId="a4dcf2889a22c6f9" providerId="LiveId" clId="{A86D5202-7040-4BE9-A259-0D0906DA0EEF}" dt="2023-06-26T07:08:27.050" v="120" actId="20577"/>
          <ac:spMkLst>
            <pc:docMk/>
            <pc:sldMk cId="2790205121" sldId="264"/>
            <ac:spMk id="2" creationId="{4DEB3A35-9740-5EBF-073F-6681F2480BB4}"/>
          </ac:spMkLst>
        </pc:spChg>
        <pc:spChg chg="mod">
          <ac:chgData name="明阳 阮" userId="a4dcf2889a22c6f9" providerId="LiveId" clId="{A86D5202-7040-4BE9-A259-0D0906DA0EEF}" dt="2023-06-27T07:05:21.217" v="3242" actId="20577"/>
          <ac:spMkLst>
            <pc:docMk/>
            <pc:sldMk cId="2790205121" sldId="264"/>
            <ac:spMk id="3" creationId="{EE12A1E4-E327-8FB7-19BD-9AED920AF450}"/>
          </ac:spMkLst>
        </pc:spChg>
        <pc:picChg chg="add mod">
          <ac:chgData name="明阳 阮" userId="a4dcf2889a22c6f9" providerId="LiveId" clId="{A86D5202-7040-4BE9-A259-0D0906DA0EEF}" dt="2023-06-27T06:28:36.975" v="3119" actId="1076"/>
          <ac:picMkLst>
            <pc:docMk/>
            <pc:sldMk cId="2790205121" sldId="264"/>
            <ac:picMk id="5" creationId="{1F8C46FA-55A7-AE46-BA2C-0D02F00DFC1F}"/>
          </ac:picMkLst>
        </pc:picChg>
      </pc:sldChg>
      <pc:sldChg chg="addSp delSp modSp del mod ord">
        <pc:chgData name="明阳 阮" userId="a4dcf2889a22c6f9" providerId="LiveId" clId="{A86D5202-7040-4BE9-A259-0D0906DA0EEF}" dt="2023-06-27T09:06:30.083" v="3768" actId="47"/>
        <pc:sldMkLst>
          <pc:docMk/>
          <pc:sldMk cId="1224054341" sldId="265"/>
        </pc:sldMkLst>
        <pc:spChg chg="mod">
          <ac:chgData name="明阳 阮" userId="a4dcf2889a22c6f9" providerId="LiveId" clId="{A86D5202-7040-4BE9-A259-0D0906DA0EEF}" dt="2023-06-27T07:05:42.958" v="3243"/>
          <ac:spMkLst>
            <pc:docMk/>
            <pc:sldMk cId="1224054341" sldId="265"/>
            <ac:spMk id="3" creationId="{0ED86653-D48C-6F98-6B6E-6C8A5F1CEE50}"/>
          </ac:spMkLst>
        </pc:spChg>
        <pc:spChg chg="add del">
          <ac:chgData name="明阳 阮" userId="a4dcf2889a22c6f9" providerId="LiveId" clId="{A86D5202-7040-4BE9-A259-0D0906DA0EEF}" dt="2023-06-26T07:10:51.788" v="125"/>
          <ac:spMkLst>
            <pc:docMk/>
            <pc:sldMk cId="1224054341" sldId="265"/>
            <ac:spMk id="4" creationId="{072E5D95-6B72-86C4-A4EF-BBF5CD5628F2}"/>
          </ac:spMkLst>
        </pc:spChg>
        <pc:picChg chg="add mod">
          <ac:chgData name="明阳 阮" userId="a4dcf2889a22c6f9" providerId="LiveId" clId="{A86D5202-7040-4BE9-A259-0D0906DA0EEF}" dt="2023-06-26T07:39:11.936" v="301" actId="1076"/>
          <ac:picMkLst>
            <pc:docMk/>
            <pc:sldMk cId="1224054341" sldId="265"/>
            <ac:picMk id="6" creationId="{0823549B-D552-246A-0194-FE1DBFEA8F1B}"/>
          </ac:picMkLst>
        </pc:picChg>
      </pc:sldChg>
      <pc:sldChg chg="addSp modSp mod">
        <pc:chgData name="明阳 阮" userId="a4dcf2889a22c6f9" providerId="LiveId" clId="{A86D5202-7040-4BE9-A259-0D0906DA0EEF}" dt="2023-06-26T07:40:11.192" v="309" actId="1076"/>
        <pc:sldMkLst>
          <pc:docMk/>
          <pc:sldMk cId="2808903295" sldId="266"/>
        </pc:sldMkLst>
        <pc:picChg chg="add mod">
          <ac:chgData name="明阳 阮" userId="a4dcf2889a22c6f9" providerId="LiveId" clId="{A86D5202-7040-4BE9-A259-0D0906DA0EEF}" dt="2023-06-26T07:40:11.192" v="309" actId="1076"/>
          <ac:picMkLst>
            <pc:docMk/>
            <pc:sldMk cId="2808903295" sldId="266"/>
            <ac:picMk id="5" creationId="{A78A5A0E-DF31-3815-D41A-31FD6C4C42E3}"/>
          </ac:picMkLst>
        </pc:picChg>
      </pc:sldChg>
      <pc:sldChg chg="addSp delSp modSp mod">
        <pc:chgData name="明阳 阮" userId="a4dcf2889a22c6f9" providerId="LiveId" clId="{A86D5202-7040-4BE9-A259-0D0906DA0EEF}" dt="2023-06-27T10:04:40.075" v="3951"/>
        <pc:sldMkLst>
          <pc:docMk/>
          <pc:sldMk cId="2102756352" sldId="267"/>
        </pc:sldMkLst>
        <pc:spChg chg="del">
          <ac:chgData name="明阳 阮" userId="a4dcf2889a22c6f9" providerId="LiveId" clId="{A86D5202-7040-4BE9-A259-0D0906DA0EEF}" dt="2023-06-27T04:31:02.891" v="2081" actId="478"/>
          <ac:spMkLst>
            <pc:docMk/>
            <pc:sldMk cId="2102756352" sldId="267"/>
            <ac:spMk id="3" creationId="{EC81FEE1-7DEE-766E-8400-60E5A4675741}"/>
          </ac:spMkLst>
        </pc:spChg>
        <pc:spChg chg="add mod">
          <ac:chgData name="明阳 阮" userId="a4dcf2889a22c6f9" providerId="LiveId" clId="{A86D5202-7040-4BE9-A259-0D0906DA0EEF}" dt="2023-06-27T04:33:45.287" v="2150" actId="1076"/>
          <ac:spMkLst>
            <pc:docMk/>
            <pc:sldMk cId="2102756352" sldId="267"/>
            <ac:spMk id="6" creationId="{34145FB9-F1D6-F189-B991-F6CC6B3F07D7}"/>
          </ac:spMkLst>
        </pc:spChg>
        <pc:spChg chg="add del mod">
          <ac:chgData name="明阳 阮" userId="a4dcf2889a22c6f9" providerId="LiveId" clId="{A86D5202-7040-4BE9-A259-0D0906DA0EEF}" dt="2023-06-27T04:33:49.589" v="2151" actId="478"/>
          <ac:spMkLst>
            <pc:docMk/>
            <pc:sldMk cId="2102756352" sldId="267"/>
            <ac:spMk id="7" creationId="{6B2CF049-CAFC-ED79-1F0D-67DDC8F516DF}"/>
          </ac:spMkLst>
        </pc:spChg>
        <pc:spChg chg="add mod">
          <ac:chgData name="明阳 阮" userId="a4dcf2889a22c6f9" providerId="LiveId" clId="{A86D5202-7040-4BE9-A259-0D0906DA0EEF}" dt="2023-06-27T04:34:14.809" v="2158"/>
          <ac:spMkLst>
            <pc:docMk/>
            <pc:sldMk cId="2102756352" sldId="267"/>
            <ac:spMk id="8" creationId="{B09FCC98-7641-7DB3-3F1D-D60FCD077062}"/>
          </ac:spMkLst>
        </pc:spChg>
        <pc:picChg chg="add mod">
          <ac:chgData name="明阳 阮" userId="a4dcf2889a22c6f9" providerId="LiveId" clId="{A86D5202-7040-4BE9-A259-0D0906DA0EEF}" dt="2023-06-27T10:03:15.087" v="3940" actId="1076"/>
          <ac:picMkLst>
            <pc:docMk/>
            <pc:sldMk cId="2102756352" sldId="267"/>
            <ac:picMk id="3" creationId="{16078EF5-9950-B474-4324-042941007F08}"/>
          </ac:picMkLst>
        </pc:picChg>
        <pc:picChg chg="add del mod">
          <ac:chgData name="明阳 阮" userId="a4dcf2889a22c6f9" providerId="LiveId" clId="{A86D5202-7040-4BE9-A259-0D0906DA0EEF}" dt="2023-06-27T10:03:11.144" v="3938" actId="478"/>
          <ac:picMkLst>
            <pc:docMk/>
            <pc:sldMk cId="2102756352" sldId="267"/>
            <ac:picMk id="4" creationId="{3BCCA86F-B6DB-12A7-31EE-8AD650394852}"/>
          </ac:picMkLst>
        </pc:picChg>
        <pc:picChg chg="add mod">
          <ac:chgData name="明阳 阮" userId="a4dcf2889a22c6f9" providerId="LiveId" clId="{A86D5202-7040-4BE9-A259-0D0906DA0EEF}" dt="2023-06-27T10:03:22.996" v="3942" actId="1076"/>
          <ac:picMkLst>
            <pc:docMk/>
            <pc:sldMk cId="2102756352" sldId="267"/>
            <ac:picMk id="5" creationId="{63E94D76-82A6-41FE-5D1E-0FFBA0B3D7A9}"/>
          </ac:picMkLst>
        </pc:picChg>
        <pc:picChg chg="add del mod">
          <ac:chgData name="明阳 阮" userId="a4dcf2889a22c6f9" providerId="LiveId" clId="{A86D5202-7040-4BE9-A259-0D0906DA0EEF}" dt="2023-06-27T10:04:40.075" v="3951"/>
          <ac:picMkLst>
            <pc:docMk/>
            <pc:sldMk cId="2102756352" sldId="267"/>
            <ac:picMk id="7" creationId="{4CF52173-636E-B676-F787-5B74C8B7052C}"/>
          </ac:picMkLst>
        </pc:picChg>
      </pc:sldChg>
      <pc:sldChg chg="delSp modSp del mod">
        <pc:chgData name="明阳 阮" userId="a4dcf2889a22c6f9" providerId="LiveId" clId="{A86D5202-7040-4BE9-A259-0D0906DA0EEF}" dt="2023-06-27T08:41:22.135" v="3672" actId="47"/>
        <pc:sldMkLst>
          <pc:docMk/>
          <pc:sldMk cId="4215523441" sldId="268"/>
        </pc:sldMkLst>
        <pc:spChg chg="mod">
          <ac:chgData name="明阳 阮" userId="a4dcf2889a22c6f9" providerId="LiveId" clId="{A86D5202-7040-4BE9-A259-0D0906DA0EEF}" dt="2023-06-26T07:46:18.325" v="492" actId="20577"/>
          <ac:spMkLst>
            <pc:docMk/>
            <pc:sldMk cId="4215523441" sldId="268"/>
            <ac:spMk id="2" creationId="{75C03D9F-388A-1023-ECCF-C47D49FADE7F}"/>
          </ac:spMkLst>
        </pc:spChg>
        <pc:spChg chg="del">
          <ac:chgData name="明阳 阮" userId="a4dcf2889a22c6f9" providerId="LiveId" clId="{A86D5202-7040-4BE9-A259-0D0906DA0EEF}" dt="2023-06-27T06:33:35.248" v="3140" actId="478"/>
          <ac:spMkLst>
            <pc:docMk/>
            <pc:sldMk cId="4215523441" sldId="268"/>
            <ac:spMk id="3" creationId="{86859322-CAD8-CB71-0D2E-5994538D9A5F}"/>
          </ac:spMkLst>
        </pc:spChg>
      </pc:sldChg>
      <pc:sldChg chg="addSp delSp modSp del mod">
        <pc:chgData name="明阳 阮" userId="a4dcf2889a22c6f9" providerId="LiveId" clId="{A86D5202-7040-4BE9-A259-0D0906DA0EEF}" dt="2023-06-27T09:35:26.387" v="3817" actId="47"/>
        <pc:sldMkLst>
          <pc:docMk/>
          <pc:sldMk cId="288243852" sldId="269"/>
        </pc:sldMkLst>
        <pc:spChg chg="mod">
          <ac:chgData name="明阳 阮" userId="a4dcf2889a22c6f9" providerId="LiveId" clId="{A86D5202-7040-4BE9-A259-0D0906DA0EEF}" dt="2023-06-26T07:46:34.822" v="501" actId="20577"/>
          <ac:spMkLst>
            <pc:docMk/>
            <pc:sldMk cId="288243852" sldId="269"/>
            <ac:spMk id="3" creationId="{2F8D5774-8EED-3F34-27B9-C62B63F3A010}"/>
          </ac:spMkLst>
        </pc:spChg>
        <pc:spChg chg="add del">
          <ac:chgData name="明阳 阮" userId="a4dcf2889a22c6f9" providerId="LiveId" clId="{A86D5202-7040-4BE9-A259-0D0906DA0EEF}" dt="2023-06-26T07:15:39.461" v="139"/>
          <ac:spMkLst>
            <pc:docMk/>
            <pc:sldMk cId="288243852" sldId="269"/>
            <ac:spMk id="4" creationId="{B61E1380-EB28-8FD8-BB05-B30EBF1DC057}"/>
          </ac:spMkLst>
        </pc:spChg>
        <pc:picChg chg="add mod">
          <ac:chgData name="明阳 阮" userId="a4dcf2889a22c6f9" providerId="LiveId" clId="{A86D5202-7040-4BE9-A259-0D0906DA0EEF}" dt="2023-06-26T07:40:50.888" v="313" actId="1076"/>
          <ac:picMkLst>
            <pc:docMk/>
            <pc:sldMk cId="288243852" sldId="269"/>
            <ac:picMk id="6" creationId="{523470F9-B59D-8C57-AFF5-E532B7DC96B6}"/>
          </ac:picMkLst>
        </pc:picChg>
      </pc:sldChg>
      <pc:sldChg chg="addSp delSp modSp del mod">
        <pc:chgData name="明阳 阮" userId="a4dcf2889a22c6f9" providerId="LiveId" clId="{A86D5202-7040-4BE9-A259-0D0906DA0EEF}" dt="2023-06-27T09:35:27.874" v="3818" actId="47"/>
        <pc:sldMkLst>
          <pc:docMk/>
          <pc:sldMk cId="3321645347" sldId="270"/>
        </pc:sldMkLst>
        <pc:spChg chg="mod">
          <ac:chgData name="明阳 阮" userId="a4dcf2889a22c6f9" providerId="LiveId" clId="{A86D5202-7040-4BE9-A259-0D0906DA0EEF}" dt="2023-06-26T07:17:08.014" v="161"/>
          <ac:spMkLst>
            <pc:docMk/>
            <pc:sldMk cId="3321645347" sldId="270"/>
            <ac:spMk id="3" creationId="{FB4B1757-3259-74D2-3F89-218430E72BF1}"/>
          </ac:spMkLst>
        </pc:spChg>
        <pc:spChg chg="add del">
          <ac:chgData name="明阳 阮" userId="a4dcf2889a22c6f9" providerId="LiveId" clId="{A86D5202-7040-4BE9-A259-0D0906DA0EEF}" dt="2023-06-26T07:17:00.949" v="160"/>
          <ac:spMkLst>
            <pc:docMk/>
            <pc:sldMk cId="3321645347" sldId="270"/>
            <ac:spMk id="4" creationId="{A88E08C8-DAC3-85FE-ACFB-D95FDB3E298B}"/>
          </ac:spMkLst>
        </pc:spChg>
        <pc:picChg chg="add mod">
          <ac:chgData name="明阳 阮" userId="a4dcf2889a22c6f9" providerId="LiveId" clId="{A86D5202-7040-4BE9-A259-0D0906DA0EEF}" dt="2023-06-26T07:41:09.987" v="317" actId="1076"/>
          <ac:picMkLst>
            <pc:docMk/>
            <pc:sldMk cId="3321645347" sldId="270"/>
            <ac:picMk id="6" creationId="{C315959D-24AC-948E-46A2-380AC6E4424B}"/>
          </ac:picMkLst>
        </pc:picChg>
      </pc:sldChg>
      <pc:sldChg chg="addSp modSp del mod">
        <pc:chgData name="明阳 阮" userId="a4dcf2889a22c6f9" providerId="LiveId" clId="{A86D5202-7040-4BE9-A259-0D0906DA0EEF}" dt="2023-06-27T09:35:28.757" v="3819" actId="47"/>
        <pc:sldMkLst>
          <pc:docMk/>
          <pc:sldMk cId="3359622240" sldId="271"/>
        </pc:sldMkLst>
        <pc:spChg chg="mod">
          <ac:chgData name="明阳 阮" userId="a4dcf2889a22c6f9" providerId="LiveId" clId="{A86D5202-7040-4BE9-A259-0D0906DA0EEF}" dt="2023-06-26T07:18:15.568" v="167"/>
          <ac:spMkLst>
            <pc:docMk/>
            <pc:sldMk cId="3359622240" sldId="271"/>
            <ac:spMk id="3" creationId="{144F44E0-1461-D9D4-FC47-558BCE47238D}"/>
          </ac:spMkLst>
        </pc:spChg>
        <pc:picChg chg="add mod">
          <ac:chgData name="明阳 阮" userId="a4dcf2889a22c6f9" providerId="LiveId" clId="{A86D5202-7040-4BE9-A259-0D0906DA0EEF}" dt="2023-06-26T07:41:30.456" v="320" actId="1076"/>
          <ac:picMkLst>
            <pc:docMk/>
            <pc:sldMk cId="3359622240" sldId="271"/>
            <ac:picMk id="5" creationId="{CB6AD1DB-DC45-9DE7-1E98-C00A63DE9673}"/>
          </ac:picMkLst>
        </pc:picChg>
      </pc:sldChg>
      <pc:sldChg chg="modSp mod">
        <pc:chgData name="明阳 阮" userId="a4dcf2889a22c6f9" providerId="LiveId" clId="{A86D5202-7040-4BE9-A259-0D0906DA0EEF}" dt="2023-06-26T07:42:38.385" v="449" actId="20577"/>
        <pc:sldMkLst>
          <pc:docMk/>
          <pc:sldMk cId="2072604732" sldId="272"/>
        </pc:sldMkLst>
        <pc:spChg chg="mod">
          <ac:chgData name="明阳 阮" userId="a4dcf2889a22c6f9" providerId="LiveId" clId="{A86D5202-7040-4BE9-A259-0D0906DA0EEF}" dt="2023-06-26T07:18:24.859" v="178" actId="20577"/>
          <ac:spMkLst>
            <pc:docMk/>
            <pc:sldMk cId="2072604732" sldId="272"/>
            <ac:spMk id="2" creationId="{FAF98C51-F5B1-910B-370C-399ED69EECE5}"/>
          </ac:spMkLst>
        </pc:spChg>
        <pc:spChg chg="mod">
          <ac:chgData name="明阳 阮" userId="a4dcf2889a22c6f9" providerId="LiveId" clId="{A86D5202-7040-4BE9-A259-0D0906DA0EEF}" dt="2023-06-26T07:42:38.385" v="449" actId="20577"/>
          <ac:spMkLst>
            <pc:docMk/>
            <pc:sldMk cId="2072604732" sldId="272"/>
            <ac:spMk id="3" creationId="{028F1D56-394F-91B1-A946-A8D6CBD3F46D}"/>
          </ac:spMkLst>
        </pc:spChg>
      </pc:sldChg>
      <pc:sldChg chg="addSp delSp modSp del mod">
        <pc:chgData name="明阳 阮" userId="a4dcf2889a22c6f9" providerId="LiveId" clId="{A86D5202-7040-4BE9-A259-0D0906DA0EEF}" dt="2023-06-27T10:35:57.584" v="4068" actId="47"/>
        <pc:sldMkLst>
          <pc:docMk/>
          <pc:sldMk cId="4148310819" sldId="273"/>
        </pc:sldMkLst>
        <pc:spChg chg="mod">
          <ac:chgData name="明阳 阮" userId="a4dcf2889a22c6f9" providerId="LiveId" clId="{A86D5202-7040-4BE9-A259-0D0906DA0EEF}" dt="2023-06-27T09:57:37.125" v="3933"/>
          <ac:spMkLst>
            <pc:docMk/>
            <pc:sldMk cId="4148310819" sldId="273"/>
            <ac:spMk id="3" creationId="{05A29F26-0D43-8893-FD5E-119025A816E3}"/>
          </ac:spMkLst>
        </pc:spChg>
        <pc:picChg chg="add del mod">
          <ac:chgData name="明阳 阮" userId="a4dcf2889a22c6f9" providerId="LiveId" clId="{A86D5202-7040-4BE9-A259-0D0906DA0EEF}" dt="2023-06-27T09:58:34.280" v="3934" actId="478"/>
          <ac:picMkLst>
            <pc:docMk/>
            <pc:sldMk cId="4148310819" sldId="273"/>
            <ac:picMk id="5" creationId="{B946D10C-A0CB-840E-7421-C7D5121EE775}"/>
          </ac:picMkLst>
        </pc:picChg>
        <pc:picChg chg="add mod">
          <ac:chgData name="明阳 阮" userId="a4dcf2889a22c6f9" providerId="LiveId" clId="{A86D5202-7040-4BE9-A259-0D0906DA0EEF}" dt="2023-06-27T09:58:52.046" v="3937" actId="1076"/>
          <ac:picMkLst>
            <pc:docMk/>
            <pc:sldMk cId="4148310819" sldId="273"/>
            <ac:picMk id="6" creationId="{CDF791B4-74F2-4F0C-F224-045E3379A53C}"/>
          </ac:picMkLst>
        </pc:picChg>
      </pc:sldChg>
      <pc:sldChg chg="addSp delSp modSp del mod">
        <pc:chgData name="明阳 阮" userId="a4dcf2889a22c6f9" providerId="LiveId" clId="{A86D5202-7040-4BE9-A259-0D0906DA0EEF}" dt="2023-06-27T10:35:58.709" v="4069" actId="47"/>
        <pc:sldMkLst>
          <pc:docMk/>
          <pc:sldMk cId="3049180686" sldId="274"/>
        </pc:sldMkLst>
        <pc:spChg chg="mod">
          <ac:chgData name="明阳 阮" userId="a4dcf2889a22c6f9" providerId="LiveId" clId="{A86D5202-7040-4BE9-A259-0D0906DA0EEF}" dt="2023-06-26T07:19:12.518" v="190" actId="20577"/>
          <ac:spMkLst>
            <pc:docMk/>
            <pc:sldMk cId="3049180686" sldId="274"/>
            <ac:spMk id="2" creationId="{1405C94F-80EB-2825-1BD0-68F413B3D261}"/>
          </ac:spMkLst>
        </pc:spChg>
        <pc:spChg chg="add del mod">
          <ac:chgData name="明阳 阮" userId="a4dcf2889a22c6f9" providerId="LiveId" clId="{A86D5202-7040-4BE9-A259-0D0906DA0EEF}" dt="2023-06-27T06:34:24.076" v="3153" actId="20577"/>
          <ac:spMkLst>
            <pc:docMk/>
            <pc:sldMk cId="3049180686" sldId="274"/>
            <ac:spMk id="3" creationId="{A8456748-3C05-CEE7-6652-1F04BFA9F6A1}"/>
          </ac:spMkLst>
        </pc:spChg>
        <pc:spChg chg="add mod">
          <ac:chgData name="明阳 阮" userId="a4dcf2889a22c6f9" providerId="LiveId" clId="{A86D5202-7040-4BE9-A259-0D0906DA0EEF}" dt="2023-06-27T10:10:06.014" v="4031" actId="1076"/>
          <ac:spMkLst>
            <pc:docMk/>
            <pc:sldMk cId="3049180686" sldId="274"/>
            <ac:spMk id="4" creationId="{51246B26-3952-614D-BF1B-F604E0FA9FA9}"/>
          </ac:spMkLst>
        </pc:spChg>
        <pc:spChg chg="add del mod">
          <ac:chgData name="明阳 阮" userId="a4dcf2889a22c6f9" providerId="LiveId" clId="{A86D5202-7040-4BE9-A259-0D0906DA0EEF}" dt="2023-06-26T07:19:23.538" v="192"/>
          <ac:spMkLst>
            <pc:docMk/>
            <pc:sldMk cId="3049180686" sldId="274"/>
            <ac:spMk id="4" creationId="{6D2548E5-7043-72B2-8CA9-A7AA5D4D9FF0}"/>
          </ac:spMkLst>
        </pc:spChg>
        <pc:picChg chg="add mod">
          <ac:chgData name="明阳 阮" userId="a4dcf2889a22c6f9" providerId="LiveId" clId="{A86D5202-7040-4BE9-A259-0D0906DA0EEF}" dt="2023-06-26T07:43:48.900" v="461" actId="1076"/>
          <ac:picMkLst>
            <pc:docMk/>
            <pc:sldMk cId="3049180686" sldId="274"/>
            <ac:picMk id="6" creationId="{6126D288-3AE5-133B-81A7-D4526EB55A5E}"/>
          </ac:picMkLst>
        </pc:picChg>
      </pc:sldChg>
      <pc:sldChg chg="addSp delSp modSp mod">
        <pc:chgData name="明阳 阮" userId="a4dcf2889a22c6f9" providerId="LiveId" clId="{A86D5202-7040-4BE9-A259-0D0906DA0EEF}" dt="2023-06-27T10:04:48.938" v="3954" actId="1076"/>
        <pc:sldMkLst>
          <pc:docMk/>
          <pc:sldMk cId="3146293711" sldId="275"/>
        </pc:sldMkLst>
        <pc:spChg chg="mod">
          <ac:chgData name="明阳 阮" userId="a4dcf2889a22c6f9" providerId="LiveId" clId="{A86D5202-7040-4BE9-A259-0D0906DA0EEF}" dt="2023-06-26T07:20:19.190" v="280" actId="20577"/>
          <ac:spMkLst>
            <pc:docMk/>
            <pc:sldMk cId="3146293711" sldId="275"/>
            <ac:spMk id="3" creationId="{CB26F3B4-8879-917E-EB6B-C431D79BCD0C}"/>
          </ac:spMkLst>
        </pc:spChg>
        <pc:picChg chg="add mod">
          <ac:chgData name="明阳 阮" userId="a4dcf2889a22c6f9" providerId="LiveId" clId="{A86D5202-7040-4BE9-A259-0D0906DA0EEF}" dt="2023-06-27T10:04:48.938" v="3954" actId="1076"/>
          <ac:picMkLst>
            <pc:docMk/>
            <pc:sldMk cId="3146293711" sldId="275"/>
            <ac:picMk id="4" creationId="{171ECF53-0984-861A-E965-D4CCA0DF8B13}"/>
          </ac:picMkLst>
        </pc:picChg>
        <pc:picChg chg="add del mod">
          <ac:chgData name="明阳 阮" userId="a4dcf2889a22c6f9" providerId="LiveId" clId="{A86D5202-7040-4BE9-A259-0D0906DA0EEF}" dt="2023-06-27T10:04:43.732" v="3952" actId="478"/>
          <ac:picMkLst>
            <pc:docMk/>
            <pc:sldMk cId="3146293711" sldId="275"/>
            <ac:picMk id="5" creationId="{167E85CE-D65E-61A4-5BB0-46FF3D6A89A6}"/>
          </ac:picMkLst>
        </pc:picChg>
      </pc:sldChg>
      <pc:sldChg chg="del">
        <pc:chgData name="明阳 阮" userId="a4dcf2889a22c6f9" providerId="LiveId" clId="{A86D5202-7040-4BE9-A259-0D0906DA0EEF}" dt="2023-06-27T06:34:31.522" v="3154" actId="47"/>
        <pc:sldMkLst>
          <pc:docMk/>
          <pc:sldMk cId="781709301" sldId="276"/>
        </pc:sldMkLst>
      </pc:sldChg>
      <pc:sldChg chg="del">
        <pc:chgData name="明阳 阮" userId="a4dcf2889a22c6f9" providerId="LiveId" clId="{A86D5202-7040-4BE9-A259-0D0906DA0EEF}" dt="2023-06-27T06:28:56.648" v="3120" actId="47"/>
        <pc:sldMkLst>
          <pc:docMk/>
          <pc:sldMk cId="2080269985" sldId="277"/>
        </pc:sldMkLst>
      </pc:sldChg>
      <pc:sldChg chg="addSp delSp modSp add del mod ord">
        <pc:chgData name="明阳 阮" userId="a4dcf2889a22c6f9" providerId="LiveId" clId="{A86D5202-7040-4BE9-A259-0D0906DA0EEF}" dt="2023-06-27T05:53:25.434" v="2724" actId="47"/>
        <pc:sldMkLst>
          <pc:docMk/>
          <pc:sldMk cId="1196491698" sldId="278"/>
        </pc:sldMkLst>
        <pc:spChg chg="del">
          <ac:chgData name="明阳 阮" userId="a4dcf2889a22c6f9" providerId="LiveId" clId="{A86D5202-7040-4BE9-A259-0D0906DA0EEF}" dt="2023-06-27T05:53:20.408" v="2722" actId="21"/>
          <ac:spMkLst>
            <pc:docMk/>
            <pc:sldMk cId="1196491698" sldId="278"/>
            <ac:spMk id="2" creationId="{0C2D62AF-FE75-0944-C913-FB4FCCFD4963}"/>
          </ac:spMkLst>
        </pc:spChg>
        <pc:spChg chg="del mod">
          <ac:chgData name="明阳 阮" userId="a4dcf2889a22c6f9" providerId="LiveId" clId="{A86D5202-7040-4BE9-A259-0D0906DA0EEF}" dt="2023-06-26T08:40:02.745" v="1320" actId="478"/>
          <ac:spMkLst>
            <pc:docMk/>
            <pc:sldMk cId="1196491698" sldId="278"/>
            <ac:spMk id="3" creationId="{2B37316B-7C10-44C3-C7CD-2172325781F4}"/>
          </ac:spMkLst>
        </pc:spChg>
        <pc:spChg chg="add del mod">
          <ac:chgData name="明阳 阮" userId="a4dcf2889a22c6f9" providerId="LiveId" clId="{A86D5202-7040-4BE9-A259-0D0906DA0EEF}" dt="2023-06-27T04:18:59.061" v="1977" actId="478"/>
          <ac:spMkLst>
            <pc:docMk/>
            <pc:sldMk cId="1196491698" sldId="278"/>
            <ac:spMk id="4" creationId="{9F543AF5-4DB5-5E36-0E47-B026A6F8AB30}"/>
          </ac:spMkLst>
        </pc:spChg>
        <pc:spChg chg="add del mod">
          <ac:chgData name="明阳 阮" userId="a4dcf2889a22c6f9" providerId="LiveId" clId="{A86D5202-7040-4BE9-A259-0D0906DA0EEF}" dt="2023-06-27T04:19:09.146" v="1980" actId="478"/>
          <ac:spMkLst>
            <pc:docMk/>
            <pc:sldMk cId="1196491698" sldId="278"/>
            <ac:spMk id="5" creationId="{36757816-6DAD-A5F0-C456-5D76DDA1D64B}"/>
          </ac:spMkLst>
        </pc:spChg>
        <pc:spChg chg="add mod">
          <ac:chgData name="明阳 阮" userId="a4dcf2889a22c6f9" providerId="LiveId" clId="{A86D5202-7040-4BE9-A259-0D0906DA0EEF}" dt="2023-06-27T04:16:58.324" v="1928" actId="1076"/>
          <ac:spMkLst>
            <pc:docMk/>
            <pc:sldMk cId="1196491698" sldId="278"/>
            <ac:spMk id="9" creationId="{8690FDCB-2666-BD42-0739-8570FFEB8F5A}"/>
          </ac:spMkLst>
        </pc:spChg>
        <pc:spChg chg="add mod">
          <ac:chgData name="明阳 阮" userId="a4dcf2889a22c6f9" providerId="LiveId" clId="{A86D5202-7040-4BE9-A259-0D0906DA0EEF}" dt="2023-06-27T04:16:58.324" v="1928" actId="1076"/>
          <ac:spMkLst>
            <pc:docMk/>
            <pc:sldMk cId="1196491698" sldId="278"/>
            <ac:spMk id="10" creationId="{A64BFD27-DBB1-7B45-C4B7-DC52BF9CCE18}"/>
          </ac:spMkLst>
        </pc:spChg>
        <pc:spChg chg="add mod">
          <ac:chgData name="明阳 阮" userId="a4dcf2889a22c6f9" providerId="LiveId" clId="{A86D5202-7040-4BE9-A259-0D0906DA0EEF}" dt="2023-06-27T04:16:58.324" v="1928" actId="1076"/>
          <ac:spMkLst>
            <pc:docMk/>
            <pc:sldMk cId="1196491698" sldId="278"/>
            <ac:spMk id="11" creationId="{AA9A79B8-6133-90F7-03FB-2815F16FDCE7}"/>
          </ac:spMkLst>
        </pc:spChg>
        <pc:spChg chg="add mod">
          <ac:chgData name="明阳 阮" userId="a4dcf2889a22c6f9" providerId="LiveId" clId="{A86D5202-7040-4BE9-A259-0D0906DA0EEF}" dt="2023-06-27T05:53:20.408" v="2722" actId="21"/>
          <ac:spMkLst>
            <pc:docMk/>
            <pc:sldMk cId="1196491698" sldId="278"/>
            <ac:spMk id="14" creationId="{9952F160-B273-4039-2899-9D1A616E4155}"/>
          </ac:spMkLst>
        </pc:spChg>
        <pc:graphicFrameChg chg="add del mod modGraphic">
          <ac:chgData name="明阳 阮" userId="a4dcf2889a22c6f9" providerId="LiveId" clId="{A86D5202-7040-4BE9-A259-0D0906DA0EEF}" dt="2023-06-27T05:49:54.983" v="2693" actId="478"/>
          <ac:graphicFrameMkLst>
            <pc:docMk/>
            <pc:sldMk cId="1196491698" sldId="278"/>
            <ac:graphicFrameMk id="3" creationId="{7494FE53-6376-ABFA-2A69-8261511475D2}"/>
          </ac:graphicFrameMkLst>
        </pc:graphicFrameChg>
        <pc:graphicFrameChg chg="add del mod modGraphic">
          <ac:chgData name="明阳 阮" userId="a4dcf2889a22c6f9" providerId="LiveId" clId="{A86D5202-7040-4BE9-A259-0D0906DA0EEF}" dt="2023-06-27T04:17:10.075" v="1932"/>
          <ac:graphicFrameMkLst>
            <pc:docMk/>
            <pc:sldMk cId="1196491698" sldId="278"/>
            <ac:graphicFrameMk id="6" creationId="{8B708C03-04C8-F62E-1A02-8A432AB6D5F2}"/>
          </ac:graphicFrameMkLst>
        </pc:graphicFrameChg>
        <pc:graphicFrameChg chg="add del mod modGraphic">
          <ac:chgData name="明阳 阮" userId="a4dcf2889a22c6f9" providerId="LiveId" clId="{A86D5202-7040-4BE9-A259-0D0906DA0EEF}" dt="2023-06-27T04:18:17.441" v="1964"/>
          <ac:graphicFrameMkLst>
            <pc:docMk/>
            <pc:sldMk cId="1196491698" sldId="278"/>
            <ac:graphicFrameMk id="8" creationId="{2C7EA3A3-9B62-A7DF-86A0-BCFEB329BCC1}"/>
          </ac:graphicFrameMkLst>
        </pc:graphicFrameChg>
        <pc:graphicFrameChg chg="add del mod modGraphic">
          <ac:chgData name="明阳 阮" userId="a4dcf2889a22c6f9" providerId="LiveId" clId="{A86D5202-7040-4BE9-A259-0D0906DA0EEF}" dt="2023-06-27T05:53:08.155" v="2720" actId="478"/>
          <ac:graphicFrameMkLst>
            <pc:docMk/>
            <pc:sldMk cId="1196491698" sldId="278"/>
            <ac:graphicFrameMk id="12" creationId="{C1D19E0A-06CF-37CD-FD99-1E5165C7501F}"/>
          </ac:graphicFrameMkLst>
        </pc:graphicFrameChg>
        <pc:cxnChg chg="add mod">
          <ac:chgData name="明阳 阮" userId="a4dcf2889a22c6f9" providerId="LiveId" clId="{A86D5202-7040-4BE9-A259-0D0906DA0EEF}" dt="2023-06-27T04:16:58.324" v="1928" actId="1076"/>
          <ac:cxnSpMkLst>
            <pc:docMk/>
            <pc:sldMk cId="1196491698" sldId="278"/>
            <ac:cxnSpMk id="7" creationId="{7276A59D-185E-52A1-CEAD-620774086888}"/>
          </ac:cxnSpMkLst>
        </pc:cxnChg>
      </pc:sldChg>
      <pc:sldChg chg="addSp delSp modSp new mod">
        <pc:chgData name="明阳 阮" userId="a4dcf2889a22c6f9" providerId="LiveId" clId="{A86D5202-7040-4BE9-A259-0D0906DA0EEF}" dt="2023-07-05T09:50:57.100" v="4167" actId="20577"/>
        <pc:sldMkLst>
          <pc:docMk/>
          <pc:sldMk cId="3630156678" sldId="279"/>
        </pc:sldMkLst>
        <pc:spChg chg="add mod">
          <ac:chgData name="明阳 阮" userId="a4dcf2889a22c6f9" providerId="LiveId" clId="{A86D5202-7040-4BE9-A259-0D0906DA0EEF}" dt="2023-06-26T08:11:54.013" v="1004" actId="1076"/>
          <ac:spMkLst>
            <pc:docMk/>
            <pc:sldMk cId="3630156678" sldId="279"/>
            <ac:spMk id="3" creationId="{29D8F624-0657-AFC8-743C-3DC562E5C58A}"/>
          </ac:spMkLst>
        </pc:spChg>
        <pc:spChg chg="add mod">
          <ac:chgData name="明阳 阮" userId="a4dcf2889a22c6f9" providerId="LiveId" clId="{A86D5202-7040-4BE9-A259-0D0906DA0EEF}" dt="2023-06-26T08:12:03.057" v="1005" actId="12788"/>
          <ac:spMkLst>
            <pc:docMk/>
            <pc:sldMk cId="3630156678" sldId="279"/>
            <ac:spMk id="5" creationId="{52B62616-7BFA-E61A-1DA2-A2599029271E}"/>
          </ac:spMkLst>
        </pc:spChg>
        <pc:spChg chg="add mod">
          <ac:chgData name="明阳 阮" userId="a4dcf2889a22c6f9" providerId="LiveId" clId="{A86D5202-7040-4BE9-A259-0D0906DA0EEF}" dt="2023-06-26T08:10:06.149" v="920" actId="1076"/>
          <ac:spMkLst>
            <pc:docMk/>
            <pc:sldMk cId="3630156678" sldId="279"/>
            <ac:spMk id="7" creationId="{ADC19C2C-D4DB-82F8-DFA5-484858C8B4D3}"/>
          </ac:spMkLst>
        </pc:spChg>
        <pc:spChg chg="add mod">
          <ac:chgData name="明阳 阮" userId="a4dcf2889a22c6f9" providerId="LiveId" clId="{A86D5202-7040-4BE9-A259-0D0906DA0EEF}" dt="2023-07-05T09:50:45.073" v="4165" actId="20577"/>
          <ac:spMkLst>
            <pc:docMk/>
            <pc:sldMk cId="3630156678" sldId="279"/>
            <ac:spMk id="8" creationId="{101E53AF-C190-C218-A3B8-EAE48EE9E38B}"/>
          </ac:spMkLst>
        </pc:spChg>
        <pc:spChg chg="add mod">
          <ac:chgData name="明阳 阮" userId="a4dcf2889a22c6f9" providerId="LiveId" clId="{A86D5202-7040-4BE9-A259-0D0906DA0EEF}" dt="2023-06-26T08:10:37.144" v="965" actId="12788"/>
          <ac:spMkLst>
            <pc:docMk/>
            <pc:sldMk cId="3630156678" sldId="279"/>
            <ac:spMk id="10" creationId="{F1522C8A-4DFC-0E89-6C00-B29294BE347F}"/>
          </ac:spMkLst>
        </pc:spChg>
        <pc:spChg chg="add del mod">
          <ac:chgData name="明阳 阮" userId="a4dcf2889a22c6f9" providerId="LiveId" clId="{A86D5202-7040-4BE9-A259-0D0906DA0EEF}" dt="2023-06-27T09:05:38.645" v="3753" actId="478"/>
          <ac:spMkLst>
            <pc:docMk/>
            <pc:sldMk cId="3630156678" sldId="279"/>
            <ac:spMk id="11" creationId="{4608E99D-3664-3469-8333-B6C49D5B938A}"/>
          </ac:spMkLst>
        </pc:spChg>
        <pc:spChg chg="add del mod">
          <ac:chgData name="明阳 阮" userId="a4dcf2889a22c6f9" providerId="LiveId" clId="{A86D5202-7040-4BE9-A259-0D0906DA0EEF}" dt="2023-06-27T09:05:40.048" v="3754" actId="478"/>
          <ac:spMkLst>
            <pc:docMk/>
            <pc:sldMk cId="3630156678" sldId="279"/>
            <ac:spMk id="12" creationId="{749E918D-AD1F-EE73-EED4-B1657AE0893A}"/>
          </ac:spMkLst>
        </pc:spChg>
        <pc:spChg chg="add del mod">
          <ac:chgData name="明阳 阮" userId="a4dcf2889a22c6f9" providerId="LiveId" clId="{A86D5202-7040-4BE9-A259-0D0906DA0EEF}" dt="2023-06-27T09:05:41.582" v="3755" actId="478"/>
          <ac:spMkLst>
            <pc:docMk/>
            <pc:sldMk cId="3630156678" sldId="279"/>
            <ac:spMk id="13" creationId="{2C0E6088-E2A8-FE89-D360-2D84F9945BD6}"/>
          </ac:spMkLst>
        </pc:spChg>
        <pc:spChg chg="add del mod">
          <ac:chgData name="明阳 阮" userId="a4dcf2889a22c6f9" providerId="LiveId" clId="{A86D5202-7040-4BE9-A259-0D0906DA0EEF}" dt="2023-06-27T09:08:11.658" v="3772" actId="478"/>
          <ac:spMkLst>
            <pc:docMk/>
            <pc:sldMk cId="3630156678" sldId="279"/>
            <ac:spMk id="14" creationId="{2F551651-B256-1C71-DC82-92F6D3E9819C}"/>
          </ac:spMkLst>
        </pc:spChg>
        <pc:spChg chg="add mod">
          <ac:chgData name="明阳 阮" userId="a4dcf2889a22c6f9" providerId="LiveId" clId="{A86D5202-7040-4BE9-A259-0D0906DA0EEF}" dt="2023-07-05T09:50:52.919" v="4166" actId="20577"/>
          <ac:spMkLst>
            <pc:docMk/>
            <pc:sldMk cId="3630156678" sldId="279"/>
            <ac:spMk id="15" creationId="{A7270AD8-6522-0ABD-8155-855B72C70DD4}"/>
          </ac:spMkLst>
        </pc:spChg>
        <pc:spChg chg="add mod">
          <ac:chgData name="明阳 阮" userId="a4dcf2889a22c6f9" providerId="LiveId" clId="{A86D5202-7040-4BE9-A259-0D0906DA0EEF}" dt="2023-07-05T09:50:57.100" v="4167" actId="20577"/>
          <ac:spMkLst>
            <pc:docMk/>
            <pc:sldMk cId="3630156678" sldId="279"/>
            <ac:spMk id="16" creationId="{0A3BADC3-2ABA-F79A-27EF-8EF8969A1B33}"/>
          </ac:spMkLst>
        </pc:spChg>
        <pc:spChg chg="add del">
          <ac:chgData name="明阳 阮" userId="a4dcf2889a22c6f9" providerId="LiveId" clId="{A86D5202-7040-4BE9-A259-0D0906DA0EEF}" dt="2023-06-26T08:20:26.361" v="1182" actId="22"/>
          <ac:spMkLst>
            <pc:docMk/>
            <pc:sldMk cId="3630156678" sldId="279"/>
            <ac:spMk id="16" creationId="{AF6BF12B-F767-C6E9-C6FC-38EE475E84DC}"/>
          </ac:spMkLst>
        </pc:spChg>
        <pc:spChg chg="add del mod">
          <ac:chgData name="明阳 阮" userId="a4dcf2889a22c6f9" providerId="LiveId" clId="{A86D5202-7040-4BE9-A259-0D0906DA0EEF}" dt="2023-06-26T08:21:02.857" v="1197"/>
          <ac:spMkLst>
            <pc:docMk/>
            <pc:sldMk cId="3630156678" sldId="279"/>
            <ac:spMk id="17" creationId="{182F5586-98AA-F5E0-BD79-B02215FA8BC7}"/>
          </ac:spMkLst>
        </pc:spChg>
        <pc:spChg chg="add mod">
          <ac:chgData name="明阳 阮" userId="a4dcf2889a22c6f9" providerId="LiveId" clId="{A86D5202-7040-4BE9-A259-0D0906DA0EEF}" dt="2023-07-05T09:49:28.372" v="4163"/>
          <ac:spMkLst>
            <pc:docMk/>
            <pc:sldMk cId="3630156678" sldId="279"/>
            <ac:spMk id="18" creationId="{DAAE0944-A7C7-6F0D-3F90-3BA48F952FD6}"/>
          </ac:spMkLst>
        </pc:spChg>
        <pc:spChg chg="add del mod">
          <ac:chgData name="明阳 阮" userId="a4dcf2889a22c6f9" providerId="LiveId" clId="{A86D5202-7040-4BE9-A259-0D0906DA0EEF}" dt="2023-07-05T09:50:34.781" v="4164"/>
          <ac:spMkLst>
            <pc:docMk/>
            <pc:sldMk cId="3630156678" sldId="279"/>
            <ac:spMk id="19" creationId="{5805882C-DEF3-89A6-14B2-1980D9E3C9A4}"/>
          </ac:spMkLst>
        </pc:spChg>
        <pc:spChg chg="add del mod">
          <ac:chgData name="明阳 阮" userId="a4dcf2889a22c6f9" providerId="LiveId" clId="{A86D5202-7040-4BE9-A259-0D0906DA0EEF}" dt="2023-06-27T09:08:07.248" v="3770" actId="478"/>
          <ac:spMkLst>
            <pc:docMk/>
            <pc:sldMk cId="3630156678" sldId="279"/>
            <ac:spMk id="20" creationId="{D51074C3-176B-DBD7-55C0-5A3CDAC1A497}"/>
          </ac:spMkLst>
        </pc:spChg>
        <pc:spChg chg="add mod">
          <ac:chgData name="明阳 阮" userId="a4dcf2889a22c6f9" providerId="LiveId" clId="{A86D5202-7040-4BE9-A259-0D0906DA0EEF}" dt="2023-07-05T09:48:59.415" v="4162"/>
          <ac:spMkLst>
            <pc:docMk/>
            <pc:sldMk cId="3630156678" sldId="279"/>
            <ac:spMk id="21" creationId="{C18ED27C-C207-E602-D62A-D94ECC2C0C78}"/>
          </ac:spMkLst>
        </pc:spChg>
        <pc:picChg chg="add mod">
          <ac:chgData name="明阳 阮" userId="a4dcf2889a22c6f9" providerId="LiveId" clId="{A86D5202-7040-4BE9-A259-0D0906DA0EEF}" dt="2023-06-27T08:40:04.169" v="3671" actId="1076"/>
          <ac:picMkLst>
            <pc:docMk/>
            <pc:sldMk cId="3630156678" sldId="279"/>
            <ac:picMk id="2" creationId="{2D430440-893E-0322-BA82-E1F564AD2688}"/>
          </ac:picMkLst>
        </pc:picChg>
        <pc:picChg chg="add mod">
          <ac:chgData name="明阳 阮" userId="a4dcf2889a22c6f9" providerId="LiveId" clId="{A86D5202-7040-4BE9-A259-0D0906DA0EEF}" dt="2023-06-27T08:40:04.169" v="3671" actId="1076"/>
          <ac:picMkLst>
            <pc:docMk/>
            <pc:sldMk cId="3630156678" sldId="279"/>
            <ac:picMk id="4" creationId="{1658E4FF-DCB3-9F76-99A0-37995380F05C}"/>
          </ac:picMkLst>
        </pc:picChg>
        <pc:picChg chg="add mod">
          <ac:chgData name="明阳 阮" userId="a4dcf2889a22c6f9" providerId="LiveId" clId="{A86D5202-7040-4BE9-A259-0D0906DA0EEF}" dt="2023-06-27T08:40:04.169" v="3671" actId="1076"/>
          <ac:picMkLst>
            <pc:docMk/>
            <pc:sldMk cId="3630156678" sldId="279"/>
            <ac:picMk id="6" creationId="{B67E2A8A-E14E-C608-45CB-8D60B5B062BF}"/>
          </ac:picMkLst>
        </pc:picChg>
        <pc:picChg chg="add mod">
          <ac:chgData name="明阳 阮" userId="a4dcf2889a22c6f9" providerId="LiveId" clId="{A86D5202-7040-4BE9-A259-0D0906DA0EEF}" dt="2023-06-27T08:40:04.169" v="3671" actId="1076"/>
          <ac:picMkLst>
            <pc:docMk/>
            <pc:sldMk cId="3630156678" sldId="279"/>
            <ac:picMk id="9" creationId="{62FBF5FC-4A11-9074-E1DA-983FAF581702}"/>
          </ac:picMkLst>
        </pc:picChg>
        <pc:picChg chg="add mod">
          <ac:chgData name="明阳 阮" userId="a4dcf2889a22c6f9" providerId="LiveId" clId="{A86D5202-7040-4BE9-A259-0D0906DA0EEF}" dt="2023-06-27T09:18:05.108" v="3787" actId="1076"/>
          <ac:picMkLst>
            <pc:docMk/>
            <pc:sldMk cId="3630156678" sldId="279"/>
            <ac:picMk id="22" creationId="{94627CC7-4C64-743B-4F05-A2717B070829}"/>
          </ac:picMkLst>
        </pc:picChg>
        <pc:picChg chg="add mod">
          <ac:chgData name="明阳 阮" userId="a4dcf2889a22c6f9" providerId="LiveId" clId="{A86D5202-7040-4BE9-A259-0D0906DA0EEF}" dt="2023-06-27T09:18:22.377" v="3790" actId="1076"/>
          <ac:picMkLst>
            <pc:docMk/>
            <pc:sldMk cId="3630156678" sldId="279"/>
            <ac:picMk id="24" creationId="{ABD9F744-7258-2FB4-9AD6-3310E9726A29}"/>
          </ac:picMkLst>
        </pc:picChg>
        <pc:picChg chg="add mod">
          <ac:chgData name="明阳 阮" userId="a4dcf2889a22c6f9" providerId="LiveId" clId="{A86D5202-7040-4BE9-A259-0D0906DA0EEF}" dt="2023-06-27T09:18:40.241" v="3793" actId="1076"/>
          <ac:picMkLst>
            <pc:docMk/>
            <pc:sldMk cId="3630156678" sldId="279"/>
            <ac:picMk id="26" creationId="{5689E69A-0A21-BA7B-18B0-C0EB117ECCD3}"/>
          </ac:picMkLst>
        </pc:picChg>
        <pc:picChg chg="add mod">
          <ac:chgData name="明阳 阮" userId="a4dcf2889a22c6f9" providerId="LiveId" clId="{A86D5202-7040-4BE9-A259-0D0906DA0EEF}" dt="2023-06-27T09:33:37.981" v="3800" actId="1076"/>
          <ac:picMkLst>
            <pc:docMk/>
            <pc:sldMk cId="3630156678" sldId="279"/>
            <ac:picMk id="28" creationId="{F280043B-0AE7-2EAB-2010-56DC48730D7D}"/>
          </ac:picMkLst>
        </pc:picChg>
      </pc:sldChg>
      <pc:sldChg chg="new del">
        <pc:chgData name="明阳 阮" userId="a4dcf2889a22c6f9" providerId="LiveId" clId="{A86D5202-7040-4BE9-A259-0D0906DA0EEF}" dt="2023-06-26T08:08:10.939" v="889" actId="680"/>
        <pc:sldMkLst>
          <pc:docMk/>
          <pc:sldMk cId="4205488049" sldId="279"/>
        </pc:sldMkLst>
      </pc:sldChg>
      <pc:sldChg chg="addSp modSp new del mod">
        <pc:chgData name="明阳 阮" userId="a4dcf2889a22c6f9" providerId="LiveId" clId="{A86D5202-7040-4BE9-A259-0D0906DA0EEF}" dt="2023-06-27T06:27:35.576" v="3112" actId="47"/>
        <pc:sldMkLst>
          <pc:docMk/>
          <pc:sldMk cId="1429138368" sldId="280"/>
        </pc:sldMkLst>
        <pc:spChg chg="add mod">
          <ac:chgData name="明阳 阮" userId="a4dcf2889a22c6f9" providerId="LiveId" clId="{A86D5202-7040-4BE9-A259-0D0906DA0EEF}" dt="2023-06-26T08:11:15.703" v="991" actId="20577"/>
          <ac:spMkLst>
            <pc:docMk/>
            <pc:sldMk cId="1429138368" sldId="280"/>
            <ac:spMk id="2" creationId="{2B999896-F05C-327F-1684-26B0C4B7B502}"/>
          </ac:spMkLst>
        </pc:spChg>
      </pc:sldChg>
      <pc:sldChg chg="addSp delSp modSp new mod">
        <pc:chgData name="明阳 阮" userId="a4dcf2889a22c6f9" providerId="LiveId" clId="{A86D5202-7040-4BE9-A259-0D0906DA0EEF}" dt="2023-07-05T09:44:59.484" v="4096" actId="1076"/>
        <pc:sldMkLst>
          <pc:docMk/>
          <pc:sldMk cId="3420330743" sldId="281"/>
        </pc:sldMkLst>
        <pc:spChg chg="add del mod">
          <ac:chgData name="明阳 阮" userId="a4dcf2889a22c6f9" providerId="LiveId" clId="{A86D5202-7040-4BE9-A259-0D0906DA0EEF}" dt="2023-06-26T08:13:32.053" v="1031"/>
          <ac:spMkLst>
            <pc:docMk/>
            <pc:sldMk cId="3420330743" sldId="281"/>
            <ac:spMk id="2" creationId="{639A39F9-130A-72AE-4389-F9403AE8E63E}"/>
          </ac:spMkLst>
        </pc:spChg>
        <pc:spChg chg="add mod">
          <ac:chgData name="明阳 阮" userId="a4dcf2889a22c6f9" providerId="LiveId" clId="{A86D5202-7040-4BE9-A259-0D0906DA0EEF}" dt="2023-06-27T08:48:28.776" v="3673" actId="571"/>
          <ac:spMkLst>
            <pc:docMk/>
            <pc:sldMk cId="3420330743" sldId="281"/>
            <ac:spMk id="2" creationId="{E1AACCA7-8D9A-C3C7-73FC-533A1282259B}"/>
          </ac:spMkLst>
        </pc:spChg>
        <pc:spChg chg="add mod">
          <ac:chgData name="明阳 阮" userId="a4dcf2889a22c6f9" providerId="LiveId" clId="{A86D5202-7040-4BE9-A259-0D0906DA0EEF}" dt="2023-06-26T08:13:49.687" v="1056" actId="20577"/>
          <ac:spMkLst>
            <pc:docMk/>
            <pc:sldMk cId="3420330743" sldId="281"/>
            <ac:spMk id="3" creationId="{9307FC85-CF2F-8947-5995-69D921B11960}"/>
          </ac:spMkLst>
        </pc:spChg>
        <pc:spChg chg="add mod">
          <ac:chgData name="明阳 阮" userId="a4dcf2889a22c6f9" providerId="LiveId" clId="{A86D5202-7040-4BE9-A259-0D0906DA0EEF}" dt="2023-06-27T08:48:47.392" v="3697" actId="20577"/>
          <ac:spMkLst>
            <pc:docMk/>
            <pc:sldMk cId="3420330743" sldId="281"/>
            <ac:spMk id="4" creationId="{6DA78750-5D2B-43DA-9E71-76B8C27411AC}"/>
          </ac:spMkLst>
        </pc:spChg>
        <pc:spChg chg="add del mod">
          <ac:chgData name="明阳 阮" userId="a4dcf2889a22c6f9" providerId="LiveId" clId="{A86D5202-7040-4BE9-A259-0D0906DA0EEF}" dt="2023-06-27T10:19:42.097" v="4048" actId="478"/>
          <ac:spMkLst>
            <pc:docMk/>
            <pc:sldMk cId="3420330743" sldId="281"/>
            <ac:spMk id="8" creationId="{8C689CFB-30D0-A5B0-6FDD-AD7E6BCEF6E2}"/>
          </ac:spMkLst>
        </pc:spChg>
        <pc:spChg chg="add del mod">
          <ac:chgData name="明阳 阮" userId="a4dcf2889a22c6f9" providerId="LiveId" clId="{A86D5202-7040-4BE9-A259-0D0906DA0EEF}" dt="2023-07-05T09:44:42.490" v="4092" actId="21"/>
          <ac:spMkLst>
            <pc:docMk/>
            <pc:sldMk cId="3420330743" sldId="281"/>
            <ac:spMk id="9" creationId="{A0E1188B-BB6B-F8FD-CF0E-BD620D50ACC8}"/>
          </ac:spMkLst>
        </pc:spChg>
        <pc:spChg chg="add del mod">
          <ac:chgData name="明阳 阮" userId="a4dcf2889a22c6f9" providerId="LiveId" clId="{A86D5202-7040-4BE9-A259-0D0906DA0EEF}" dt="2023-06-27T10:19:45.310" v="4050" actId="478"/>
          <ac:spMkLst>
            <pc:docMk/>
            <pc:sldMk cId="3420330743" sldId="281"/>
            <ac:spMk id="9" creationId="{BB6AB119-35B6-6798-6DC3-461F05F0A2F7}"/>
          </ac:spMkLst>
        </pc:spChg>
        <pc:spChg chg="add mod">
          <ac:chgData name="明阳 阮" userId="a4dcf2889a22c6f9" providerId="LiveId" clId="{A86D5202-7040-4BE9-A259-0D0906DA0EEF}" dt="2023-07-05T09:44:59.484" v="4096" actId="1076"/>
          <ac:spMkLst>
            <pc:docMk/>
            <pc:sldMk cId="3420330743" sldId="281"/>
            <ac:spMk id="10" creationId="{17667A35-7FBD-0247-C4EE-E5CCF6C1C6D2}"/>
          </ac:spMkLst>
        </pc:spChg>
        <pc:spChg chg="add del mod">
          <ac:chgData name="明阳 阮" userId="a4dcf2889a22c6f9" providerId="LiveId" clId="{A86D5202-7040-4BE9-A259-0D0906DA0EEF}" dt="2023-06-27T10:19:43.533" v="4049" actId="478"/>
          <ac:spMkLst>
            <pc:docMk/>
            <pc:sldMk cId="3420330743" sldId="281"/>
            <ac:spMk id="10" creationId="{BF0ACA40-9B43-D209-CC0E-550672D1B10A}"/>
          </ac:spMkLst>
        </pc:spChg>
        <pc:spChg chg="add mod">
          <ac:chgData name="明阳 阮" userId="a4dcf2889a22c6f9" providerId="LiveId" clId="{A86D5202-7040-4BE9-A259-0D0906DA0EEF}" dt="2023-06-27T09:33:45.437" v="3813"/>
          <ac:spMkLst>
            <pc:docMk/>
            <pc:sldMk cId="3420330743" sldId="281"/>
            <ac:spMk id="11" creationId="{8966CE06-D803-159A-041E-2B82C3198EAA}"/>
          </ac:spMkLst>
        </pc:spChg>
        <pc:spChg chg="add mod">
          <ac:chgData name="明阳 阮" userId="a4dcf2889a22c6f9" providerId="LiveId" clId="{A86D5202-7040-4BE9-A259-0D0906DA0EEF}" dt="2023-06-27T09:34:54.464" v="3815" actId="20577"/>
          <ac:spMkLst>
            <pc:docMk/>
            <pc:sldMk cId="3420330743" sldId="281"/>
            <ac:spMk id="12" creationId="{2BA74BB8-8B75-6604-8DB8-462C885068FC}"/>
          </ac:spMkLst>
        </pc:spChg>
        <pc:spChg chg="add del mod">
          <ac:chgData name="明阳 阮" userId="a4dcf2889a22c6f9" providerId="LiveId" clId="{A86D5202-7040-4BE9-A259-0D0906DA0EEF}" dt="2023-07-05T09:44:56.680" v="4095" actId="478"/>
          <ac:spMkLst>
            <pc:docMk/>
            <pc:sldMk cId="3420330743" sldId="281"/>
            <ac:spMk id="13" creationId="{855B77EB-16F3-6381-054A-21C586161DF2}"/>
          </ac:spMkLst>
        </pc:spChg>
        <pc:picChg chg="add mod">
          <ac:chgData name="明阳 阮" userId="a4dcf2889a22c6f9" providerId="LiveId" clId="{A86D5202-7040-4BE9-A259-0D0906DA0EEF}" dt="2023-06-26T08:16:50.372" v="1135" actId="1076"/>
          <ac:picMkLst>
            <pc:docMk/>
            <pc:sldMk cId="3420330743" sldId="281"/>
            <ac:picMk id="5" creationId="{664008E2-6815-B4EB-8647-2894F2EDEF7D}"/>
          </ac:picMkLst>
        </pc:picChg>
        <pc:picChg chg="add mod">
          <ac:chgData name="明阳 阮" userId="a4dcf2889a22c6f9" providerId="LiveId" clId="{A86D5202-7040-4BE9-A259-0D0906DA0EEF}" dt="2023-06-26T08:16:19.871" v="1127" actId="1076"/>
          <ac:picMkLst>
            <pc:docMk/>
            <pc:sldMk cId="3420330743" sldId="281"/>
            <ac:picMk id="6" creationId="{789B764F-92D5-04CD-EE3C-63EF17659A80}"/>
          </ac:picMkLst>
        </pc:picChg>
        <pc:picChg chg="add mod">
          <ac:chgData name="明阳 阮" userId="a4dcf2889a22c6f9" providerId="LiveId" clId="{A86D5202-7040-4BE9-A259-0D0906DA0EEF}" dt="2023-06-26T08:16:09.774" v="1123" actId="14100"/>
          <ac:picMkLst>
            <pc:docMk/>
            <pc:sldMk cId="3420330743" sldId="281"/>
            <ac:picMk id="7" creationId="{55E4C1B7-4D6F-3F44-0FAE-ED681D105D22}"/>
          </ac:picMkLst>
        </pc:picChg>
      </pc:sldChg>
      <pc:sldChg chg="addSp delSp modSp new mod">
        <pc:chgData name="明阳 阮" userId="a4dcf2889a22c6f9" providerId="LiveId" clId="{A86D5202-7040-4BE9-A259-0D0906DA0EEF}" dt="2023-06-27T08:37:41.797" v="3640" actId="20577"/>
        <pc:sldMkLst>
          <pc:docMk/>
          <pc:sldMk cId="2108261950" sldId="282"/>
        </pc:sldMkLst>
        <pc:spChg chg="del">
          <ac:chgData name="明阳 阮" userId="a4dcf2889a22c6f9" providerId="LiveId" clId="{A86D5202-7040-4BE9-A259-0D0906DA0EEF}" dt="2023-06-26T08:45:16.109" v="1473" actId="478"/>
          <ac:spMkLst>
            <pc:docMk/>
            <pc:sldMk cId="2108261950" sldId="282"/>
            <ac:spMk id="2" creationId="{A2F83FAC-2A07-421F-FC17-D4F9E0603372}"/>
          </ac:spMkLst>
        </pc:spChg>
        <pc:spChg chg="del">
          <ac:chgData name="明阳 阮" userId="a4dcf2889a22c6f9" providerId="LiveId" clId="{A86D5202-7040-4BE9-A259-0D0906DA0EEF}" dt="2023-06-26T08:45:18.202" v="1474" actId="478"/>
          <ac:spMkLst>
            <pc:docMk/>
            <pc:sldMk cId="2108261950" sldId="282"/>
            <ac:spMk id="3" creationId="{4BC9DFC8-FB4F-0E44-214A-3E0301E3EDDF}"/>
          </ac:spMkLst>
        </pc:spChg>
        <pc:spChg chg="add del mod">
          <ac:chgData name="明阳 阮" userId="a4dcf2889a22c6f9" providerId="LiveId" clId="{A86D5202-7040-4BE9-A259-0D0906DA0EEF}" dt="2023-06-27T04:21:18.205" v="2021" actId="478"/>
          <ac:spMkLst>
            <pc:docMk/>
            <pc:sldMk cId="2108261950" sldId="282"/>
            <ac:spMk id="4" creationId="{2F151F94-4A21-8893-D64E-DEE4F7965BEC}"/>
          </ac:spMkLst>
        </pc:spChg>
        <pc:spChg chg="add del mod">
          <ac:chgData name="明阳 阮" userId="a4dcf2889a22c6f9" providerId="LiveId" clId="{A86D5202-7040-4BE9-A259-0D0906DA0EEF}" dt="2023-06-27T05:52:59.967" v="2718"/>
          <ac:spMkLst>
            <pc:docMk/>
            <pc:sldMk cId="2108261950" sldId="282"/>
            <ac:spMk id="5" creationId="{5ADA6252-07CD-F34B-45CD-5D64FC9A7665}"/>
          </ac:spMkLst>
        </pc:spChg>
        <pc:spChg chg="add del mod">
          <ac:chgData name="明阳 阮" userId="a4dcf2889a22c6f9" providerId="LiveId" clId="{A86D5202-7040-4BE9-A259-0D0906DA0EEF}" dt="2023-06-26T08:46:37.505" v="1501" actId="478"/>
          <ac:spMkLst>
            <pc:docMk/>
            <pc:sldMk cId="2108261950" sldId="282"/>
            <ac:spMk id="5" creationId="{D556E519-23C3-55AC-28C6-B12503AA9C2F}"/>
          </ac:spMkLst>
        </pc:spChg>
        <pc:spChg chg="add del mod">
          <ac:chgData name="明阳 阮" userId="a4dcf2889a22c6f9" providerId="LiveId" clId="{A86D5202-7040-4BE9-A259-0D0906DA0EEF}" dt="2023-06-27T04:21:16.107" v="2020" actId="478"/>
          <ac:spMkLst>
            <pc:docMk/>
            <pc:sldMk cId="2108261950" sldId="282"/>
            <ac:spMk id="6" creationId="{4904AD64-32FA-A3BB-ACEA-F46783CAEC98}"/>
          </ac:spMkLst>
        </pc:spChg>
        <pc:spChg chg="add del mod">
          <ac:chgData name="明阳 阮" userId="a4dcf2889a22c6f9" providerId="LiveId" clId="{A86D5202-7040-4BE9-A259-0D0906DA0EEF}" dt="2023-06-27T05:53:43.050" v="2726" actId="478"/>
          <ac:spMkLst>
            <pc:docMk/>
            <pc:sldMk cId="2108261950" sldId="282"/>
            <ac:spMk id="7" creationId="{06A03B9F-0898-BD1D-3644-8BF8FD77DE53}"/>
          </ac:spMkLst>
        </pc:spChg>
        <pc:spChg chg="add del mod">
          <ac:chgData name="明阳 阮" userId="a4dcf2889a22c6f9" providerId="LiveId" clId="{A86D5202-7040-4BE9-A259-0D0906DA0EEF}" dt="2023-06-27T05:57:47.830" v="2764" actId="478"/>
          <ac:spMkLst>
            <pc:docMk/>
            <pc:sldMk cId="2108261950" sldId="282"/>
            <ac:spMk id="11" creationId="{290C9B17-A418-DB58-D507-50AAC4D38E8A}"/>
          </ac:spMkLst>
        </pc:spChg>
        <pc:spChg chg="add del mod">
          <ac:chgData name="明阳 阮" userId="a4dcf2889a22c6f9" providerId="LiveId" clId="{A86D5202-7040-4BE9-A259-0D0906DA0EEF}" dt="2023-06-27T05:57:50.367" v="2765" actId="478"/>
          <ac:spMkLst>
            <pc:docMk/>
            <pc:sldMk cId="2108261950" sldId="282"/>
            <ac:spMk id="12" creationId="{8AB4F95D-4E95-6390-E246-9EAA37153C4E}"/>
          </ac:spMkLst>
        </pc:spChg>
        <pc:spChg chg="add del mod">
          <ac:chgData name="明阳 阮" userId="a4dcf2889a22c6f9" providerId="LiveId" clId="{A86D5202-7040-4BE9-A259-0D0906DA0EEF}" dt="2023-06-27T06:03:02.082" v="2792" actId="478"/>
          <ac:spMkLst>
            <pc:docMk/>
            <pc:sldMk cId="2108261950" sldId="282"/>
            <ac:spMk id="13" creationId="{FFB58F18-6BC2-3D0F-99A2-0FA53889CBA5}"/>
          </ac:spMkLst>
        </pc:spChg>
        <pc:spChg chg="add mod">
          <ac:chgData name="明阳 阮" userId="a4dcf2889a22c6f9" providerId="LiveId" clId="{A86D5202-7040-4BE9-A259-0D0906DA0EEF}" dt="2023-06-27T05:53:22.992" v="2723"/>
          <ac:spMkLst>
            <pc:docMk/>
            <pc:sldMk cId="2108261950" sldId="282"/>
            <ac:spMk id="14" creationId="{DF1E5ACE-8259-676A-B176-47D79ED03B13}"/>
          </ac:spMkLst>
        </pc:spChg>
        <pc:spChg chg="add mod">
          <ac:chgData name="明阳 阮" userId="a4dcf2889a22c6f9" providerId="LiveId" clId="{A86D5202-7040-4BE9-A259-0D0906DA0EEF}" dt="2023-06-27T08:37:41.797" v="3640" actId="20577"/>
          <ac:spMkLst>
            <pc:docMk/>
            <pc:sldMk cId="2108261950" sldId="282"/>
            <ac:spMk id="27" creationId="{4A8F46EB-8F82-8CCC-BF0B-2A6374E84C0F}"/>
          </ac:spMkLst>
        </pc:spChg>
        <pc:spChg chg="add mod">
          <ac:chgData name="明阳 阮" userId="a4dcf2889a22c6f9" providerId="LiveId" clId="{A86D5202-7040-4BE9-A259-0D0906DA0EEF}" dt="2023-06-27T08:37:15.884" v="3618" actId="20577"/>
          <ac:spMkLst>
            <pc:docMk/>
            <pc:sldMk cId="2108261950" sldId="282"/>
            <ac:spMk id="28" creationId="{C2140471-E75F-0445-EEE3-4DE2E80A28FD}"/>
          </ac:spMkLst>
        </pc:spChg>
        <pc:spChg chg="add mod">
          <ac:chgData name="明阳 阮" userId="a4dcf2889a22c6f9" providerId="LiveId" clId="{A86D5202-7040-4BE9-A259-0D0906DA0EEF}" dt="2023-06-27T08:37:25.470" v="3624" actId="20577"/>
          <ac:spMkLst>
            <pc:docMk/>
            <pc:sldMk cId="2108261950" sldId="282"/>
            <ac:spMk id="29" creationId="{C807F5C9-2D42-2559-85B2-361481A8EED7}"/>
          </ac:spMkLst>
        </pc:spChg>
        <pc:spChg chg="add mod">
          <ac:chgData name="明阳 阮" userId="a4dcf2889a22c6f9" providerId="LiveId" clId="{A86D5202-7040-4BE9-A259-0D0906DA0EEF}" dt="2023-06-27T07:13:28.773" v="3291" actId="122"/>
          <ac:spMkLst>
            <pc:docMk/>
            <pc:sldMk cId="2108261950" sldId="282"/>
            <ac:spMk id="30" creationId="{69E76AD5-AA6E-ABF8-389F-CDB7130B2229}"/>
          </ac:spMkLst>
        </pc:spChg>
        <pc:spChg chg="add mod">
          <ac:chgData name="明阳 阮" userId="a4dcf2889a22c6f9" providerId="LiveId" clId="{A86D5202-7040-4BE9-A259-0D0906DA0EEF}" dt="2023-06-27T07:13:23.236" v="3290" actId="122"/>
          <ac:spMkLst>
            <pc:docMk/>
            <pc:sldMk cId="2108261950" sldId="282"/>
            <ac:spMk id="31" creationId="{5F1C4D24-F846-42A4-7CF4-A7E3067486E7}"/>
          </ac:spMkLst>
        </pc:spChg>
        <pc:spChg chg="add mod">
          <ac:chgData name="明阳 阮" userId="a4dcf2889a22c6f9" providerId="LiveId" clId="{A86D5202-7040-4BE9-A259-0D0906DA0EEF}" dt="2023-06-27T07:13:38.637" v="3294" actId="20577"/>
          <ac:spMkLst>
            <pc:docMk/>
            <pc:sldMk cId="2108261950" sldId="282"/>
            <ac:spMk id="32" creationId="{9376D56B-8F46-58A0-CEAA-286EF61F5118}"/>
          </ac:spMkLst>
        </pc:spChg>
        <pc:spChg chg="add mod">
          <ac:chgData name="明阳 阮" userId="a4dcf2889a22c6f9" providerId="LiveId" clId="{A86D5202-7040-4BE9-A259-0D0906DA0EEF}" dt="2023-06-27T07:13:48.025" v="3296" actId="20577"/>
          <ac:spMkLst>
            <pc:docMk/>
            <pc:sldMk cId="2108261950" sldId="282"/>
            <ac:spMk id="33" creationId="{DABDCF0A-D643-5352-82E8-2C89A746A144}"/>
          </ac:spMkLst>
        </pc:spChg>
        <pc:spChg chg="add mod">
          <ac:chgData name="明阳 阮" userId="a4dcf2889a22c6f9" providerId="LiveId" clId="{A86D5202-7040-4BE9-A259-0D0906DA0EEF}" dt="2023-06-27T07:14:43.918" v="3313" actId="14861"/>
          <ac:spMkLst>
            <pc:docMk/>
            <pc:sldMk cId="2108261950" sldId="282"/>
            <ac:spMk id="34" creationId="{D1F4FD17-D196-B0A6-E864-A971DACBB136}"/>
          </ac:spMkLst>
        </pc:spChg>
        <pc:spChg chg="add mod">
          <ac:chgData name="明阳 阮" userId="a4dcf2889a22c6f9" providerId="LiveId" clId="{A86D5202-7040-4BE9-A259-0D0906DA0EEF}" dt="2023-06-27T07:15:50.108" v="3408" actId="20577"/>
          <ac:spMkLst>
            <pc:docMk/>
            <pc:sldMk cId="2108261950" sldId="282"/>
            <ac:spMk id="35" creationId="{7954B9EC-061B-8E6F-BE81-B102E422A103}"/>
          </ac:spMkLst>
        </pc:spChg>
        <pc:spChg chg="add mod">
          <ac:chgData name="明阳 阮" userId="a4dcf2889a22c6f9" providerId="LiveId" clId="{A86D5202-7040-4BE9-A259-0D0906DA0EEF}" dt="2023-06-27T07:21:49.750" v="3555" actId="20577"/>
          <ac:spMkLst>
            <pc:docMk/>
            <pc:sldMk cId="2108261950" sldId="282"/>
            <ac:spMk id="36" creationId="{387F4446-7C42-D0BE-A32C-ED4B6B51E2D6}"/>
          </ac:spMkLst>
        </pc:spChg>
        <pc:spChg chg="add mod">
          <ac:chgData name="明阳 阮" userId="a4dcf2889a22c6f9" providerId="LiveId" clId="{A86D5202-7040-4BE9-A259-0D0906DA0EEF}" dt="2023-06-27T07:22:00.862" v="3557" actId="1076"/>
          <ac:spMkLst>
            <pc:docMk/>
            <pc:sldMk cId="2108261950" sldId="282"/>
            <ac:spMk id="37" creationId="{3CD0D83D-30C9-F940-E4FB-0BEE5FE03A58}"/>
          </ac:spMkLst>
        </pc:spChg>
        <pc:spChg chg="add mod">
          <ac:chgData name="明阳 阮" userId="a4dcf2889a22c6f9" providerId="LiveId" clId="{A86D5202-7040-4BE9-A259-0D0906DA0EEF}" dt="2023-06-27T07:22:18.805" v="3563" actId="1076"/>
          <ac:spMkLst>
            <pc:docMk/>
            <pc:sldMk cId="2108261950" sldId="282"/>
            <ac:spMk id="38" creationId="{76BDFCA5-F111-8CA8-A023-D3C852C692C5}"/>
          </ac:spMkLst>
        </pc:spChg>
        <pc:graphicFrameChg chg="add del mod modGraphic">
          <ac:chgData name="明阳 阮" userId="a4dcf2889a22c6f9" providerId="LiveId" clId="{A86D5202-7040-4BE9-A259-0D0906DA0EEF}" dt="2023-06-27T06:51:11.924" v="3227" actId="478"/>
          <ac:graphicFrameMkLst>
            <pc:docMk/>
            <pc:sldMk cId="2108261950" sldId="282"/>
            <ac:graphicFrameMk id="2" creationId="{EE50353E-95C2-5269-7A2C-FAB4030EB1C4}"/>
          </ac:graphicFrameMkLst>
        </pc:graphicFrameChg>
        <pc:graphicFrameChg chg="add del mod modGraphic">
          <ac:chgData name="明阳 阮" userId="a4dcf2889a22c6f9" providerId="LiveId" clId="{A86D5202-7040-4BE9-A259-0D0906DA0EEF}" dt="2023-06-27T05:53:58.716" v="2729" actId="21"/>
          <ac:graphicFrameMkLst>
            <pc:docMk/>
            <pc:sldMk cId="2108261950" sldId="282"/>
            <ac:graphicFrameMk id="3" creationId="{54967A63-2A89-0A53-7F3E-87511440DBFD}"/>
          </ac:graphicFrameMkLst>
        </pc:graphicFrameChg>
        <pc:picChg chg="add del mod">
          <ac:chgData name="明阳 阮" userId="a4dcf2889a22c6f9" providerId="LiveId" clId="{A86D5202-7040-4BE9-A259-0D0906DA0EEF}" dt="2023-06-27T05:52:54.263" v="2711" actId="931"/>
          <ac:picMkLst>
            <pc:docMk/>
            <pc:sldMk cId="2108261950" sldId="282"/>
            <ac:picMk id="9" creationId="{DEDAA625-3A02-932E-90DD-A4326FA8201B}"/>
          </ac:picMkLst>
        </pc:picChg>
        <pc:picChg chg="add del mod">
          <ac:chgData name="明阳 阮" userId="a4dcf2889a22c6f9" providerId="LiveId" clId="{A86D5202-7040-4BE9-A259-0D0906DA0EEF}" dt="2023-06-27T06:12:44.762" v="2937" actId="478"/>
          <ac:picMkLst>
            <pc:docMk/>
            <pc:sldMk cId="2108261950" sldId="282"/>
            <ac:picMk id="16" creationId="{4F77A6CF-0C8A-4317-753B-EEEE72B3E8D1}"/>
          </ac:picMkLst>
        </pc:picChg>
        <pc:picChg chg="add mod">
          <ac:chgData name="明阳 阮" userId="a4dcf2889a22c6f9" providerId="LiveId" clId="{A86D5202-7040-4BE9-A259-0D0906DA0EEF}" dt="2023-06-27T07:10:10.603" v="3246" actId="1076"/>
          <ac:picMkLst>
            <pc:docMk/>
            <pc:sldMk cId="2108261950" sldId="282"/>
            <ac:picMk id="20" creationId="{71FEBB30-F6F3-BB23-33DF-CB73354FA3C0}"/>
          </ac:picMkLst>
        </pc:picChg>
        <pc:picChg chg="add mod">
          <ac:chgData name="明阳 阮" userId="a4dcf2889a22c6f9" providerId="LiveId" clId="{A86D5202-7040-4BE9-A259-0D0906DA0EEF}" dt="2023-06-27T07:22:11.189" v="3562" actId="1076"/>
          <ac:picMkLst>
            <pc:docMk/>
            <pc:sldMk cId="2108261950" sldId="282"/>
            <ac:picMk id="22" creationId="{49F8E560-9612-41DB-9D09-BD56541B8777}"/>
          </ac:picMkLst>
        </pc:picChg>
        <pc:picChg chg="add mod">
          <ac:chgData name="明阳 阮" userId="a4dcf2889a22c6f9" providerId="LiveId" clId="{A86D5202-7040-4BE9-A259-0D0906DA0EEF}" dt="2023-06-27T07:10:10.603" v="3246" actId="1076"/>
          <ac:picMkLst>
            <pc:docMk/>
            <pc:sldMk cId="2108261950" sldId="282"/>
            <ac:picMk id="24" creationId="{435902C3-8342-82FF-22DE-36D1E5752A27}"/>
          </ac:picMkLst>
        </pc:picChg>
        <pc:cxnChg chg="add del mod ord">
          <ac:chgData name="明阳 阮" userId="a4dcf2889a22c6f9" providerId="LiveId" clId="{A86D5202-7040-4BE9-A259-0D0906DA0EEF}" dt="2023-06-27T06:14:57.707" v="3021" actId="478"/>
          <ac:cxnSpMkLst>
            <pc:docMk/>
            <pc:sldMk cId="2108261950" sldId="282"/>
            <ac:cxnSpMk id="10" creationId="{30303A5B-D590-1DDC-5CEC-725E6FBBB1EA}"/>
          </ac:cxnSpMkLst>
        </pc:cxnChg>
        <pc:cxnChg chg="add mod">
          <ac:chgData name="明阳 阮" userId="a4dcf2889a22c6f9" providerId="LiveId" clId="{A86D5202-7040-4BE9-A259-0D0906DA0EEF}" dt="2023-06-27T06:51:32.071" v="3228" actId="1076"/>
          <ac:cxnSpMkLst>
            <pc:docMk/>
            <pc:sldMk cId="2108261950" sldId="282"/>
            <ac:cxnSpMk id="26" creationId="{402C2EEB-9CA7-ADD9-29A8-310BCCA7E71C}"/>
          </ac:cxnSpMkLst>
        </pc:cxnChg>
      </pc:sldChg>
      <pc:sldChg chg="addSp modSp new del mod">
        <pc:chgData name="明阳 阮" userId="a4dcf2889a22c6f9" providerId="LiveId" clId="{A86D5202-7040-4BE9-A259-0D0906DA0EEF}" dt="2023-06-27T09:35:01.980" v="3816" actId="47"/>
        <pc:sldMkLst>
          <pc:docMk/>
          <pc:sldMk cId="198574051" sldId="283"/>
        </pc:sldMkLst>
        <pc:spChg chg="add mod">
          <ac:chgData name="明阳 阮" userId="a4dcf2889a22c6f9" providerId="LiveId" clId="{A86D5202-7040-4BE9-A259-0D0906DA0EEF}" dt="2023-06-27T08:49:03.931" v="3722" actId="20577"/>
          <ac:spMkLst>
            <pc:docMk/>
            <pc:sldMk cId="198574051" sldId="283"/>
            <ac:spMk id="2" creationId="{CB2B0795-FA18-C90F-8A01-5B42CC440F8A}"/>
          </ac:spMkLst>
        </pc:spChg>
      </pc:sldChg>
      <pc:sldChg chg="addSp delSp modSp new mod">
        <pc:chgData name="明阳 阮" userId="a4dcf2889a22c6f9" providerId="LiveId" clId="{A86D5202-7040-4BE9-A259-0D0906DA0EEF}" dt="2023-06-27T09:50:15.849" v="3931" actId="1076"/>
        <pc:sldMkLst>
          <pc:docMk/>
          <pc:sldMk cId="2363447266" sldId="283"/>
        </pc:sldMkLst>
        <pc:spChg chg="mod">
          <ac:chgData name="明阳 阮" userId="a4dcf2889a22c6f9" providerId="LiveId" clId="{A86D5202-7040-4BE9-A259-0D0906DA0EEF}" dt="2023-06-27T09:36:14.142" v="3833" actId="20577"/>
          <ac:spMkLst>
            <pc:docMk/>
            <pc:sldMk cId="2363447266" sldId="283"/>
            <ac:spMk id="2" creationId="{8BB16F90-3440-E8C0-967A-F990EBBFE65E}"/>
          </ac:spMkLst>
        </pc:spChg>
        <pc:spChg chg="del">
          <ac:chgData name="明阳 阮" userId="a4dcf2889a22c6f9" providerId="LiveId" clId="{A86D5202-7040-4BE9-A259-0D0906DA0EEF}" dt="2023-06-27T09:36:18.965" v="3834" actId="478"/>
          <ac:spMkLst>
            <pc:docMk/>
            <pc:sldMk cId="2363447266" sldId="283"/>
            <ac:spMk id="3" creationId="{E72E4D46-1DBF-D16E-22BB-C39334538127}"/>
          </ac:spMkLst>
        </pc:spChg>
        <pc:spChg chg="add mod">
          <ac:chgData name="明阳 阮" userId="a4dcf2889a22c6f9" providerId="LiveId" clId="{A86D5202-7040-4BE9-A259-0D0906DA0EEF}" dt="2023-06-27T09:50:15.849" v="3931" actId="1076"/>
          <ac:spMkLst>
            <pc:docMk/>
            <pc:sldMk cId="2363447266" sldId="283"/>
            <ac:spMk id="4" creationId="{BA869E9A-D763-A4F4-7FC5-3233BE35BEA9}"/>
          </ac:spMkLst>
        </pc:spChg>
        <pc:spChg chg="add mod">
          <ac:chgData name="明阳 阮" userId="a4dcf2889a22c6f9" providerId="LiveId" clId="{A86D5202-7040-4BE9-A259-0D0906DA0EEF}" dt="2023-06-27T09:50:07.477" v="3930" actId="1076"/>
          <ac:spMkLst>
            <pc:docMk/>
            <pc:sldMk cId="2363447266" sldId="283"/>
            <ac:spMk id="5" creationId="{D4C2AFEC-662D-2C7D-CF4F-C3E8267C2662}"/>
          </ac:spMkLst>
        </pc:spChg>
        <pc:spChg chg="add del mod">
          <ac:chgData name="明阳 阮" userId="a4dcf2889a22c6f9" providerId="LiveId" clId="{A86D5202-7040-4BE9-A259-0D0906DA0EEF}" dt="2023-06-27T09:48:21.715" v="3912"/>
          <ac:spMkLst>
            <pc:docMk/>
            <pc:sldMk cId="2363447266" sldId="283"/>
            <ac:spMk id="10" creationId="{5CB2662B-B3D1-3642-EF3E-8FAB05246124}"/>
          </ac:spMkLst>
        </pc:spChg>
        <pc:spChg chg="add mod">
          <ac:chgData name="明阳 阮" userId="a4dcf2889a22c6f9" providerId="LiveId" clId="{A86D5202-7040-4BE9-A259-0D0906DA0EEF}" dt="2023-06-27T09:50:15.849" v="3931" actId="1076"/>
          <ac:spMkLst>
            <pc:docMk/>
            <pc:sldMk cId="2363447266" sldId="283"/>
            <ac:spMk id="11" creationId="{1C744A16-1C43-D0E4-B1ED-29A048CA450F}"/>
          </ac:spMkLst>
        </pc:spChg>
        <pc:spChg chg="add mod">
          <ac:chgData name="明阳 阮" userId="a4dcf2889a22c6f9" providerId="LiveId" clId="{A86D5202-7040-4BE9-A259-0D0906DA0EEF}" dt="2023-06-27T09:50:07.477" v="3930" actId="1076"/>
          <ac:spMkLst>
            <pc:docMk/>
            <pc:sldMk cId="2363447266" sldId="283"/>
            <ac:spMk id="12" creationId="{3D26B413-4A56-E23A-BB6E-2D0D90E41563}"/>
          </ac:spMkLst>
        </pc:spChg>
        <pc:picChg chg="add mod">
          <ac:chgData name="明阳 阮" userId="a4dcf2889a22c6f9" providerId="LiveId" clId="{A86D5202-7040-4BE9-A259-0D0906DA0EEF}" dt="2023-06-27T09:50:15.849" v="3931" actId="1076"/>
          <ac:picMkLst>
            <pc:docMk/>
            <pc:sldMk cId="2363447266" sldId="283"/>
            <ac:picMk id="7" creationId="{BC2B435C-B4B6-3149-2805-FE8FD2907D3D}"/>
          </ac:picMkLst>
        </pc:picChg>
        <pc:picChg chg="add mod">
          <ac:chgData name="明阳 阮" userId="a4dcf2889a22c6f9" providerId="LiveId" clId="{A86D5202-7040-4BE9-A259-0D0906DA0EEF}" dt="2023-06-27T09:50:07.477" v="3930" actId="1076"/>
          <ac:picMkLst>
            <pc:docMk/>
            <pc:sldMk cId="2363447266" sldId="283"/>
            <ac:picMk id="9" creationId="{F66358DD-CC77-7EBB-924B-08535112F1A6}"/>
          </ac:picMkLst>
        </pc:picChg>
      </pc:sldChg>
      <pc:sldChg chg="addSp delSp modSp new del mod">
        <pc:chgData name="明阳 阮" userId="a4dcf2889a22c6f9" providerId="LiveId" clId="{A86D5202-7040-4BE9-A259-0D0906DA0EEF}" dt="2023-06-27T06:14:55.021" v="3020" actId="47"/>
        <pc:sldMkLst>
          <pc:docMk/>
          <pc:sldMk cId="3100398171" sldId="283"/>
        </pc:sldMkLst>
        <pc:spChg chg="add del mod">
          <ac:chgData name="明阳 阮" userId="a4dcf2889a22c6f9" providerId="LiveId" clId="{A86D5202-7040-4BE9-A259-0D0906DA0EEF}" dt="2023-06-27T06:03:06.377" v="2793" actId="478"/>
          <ac:spMkLst>
            <pc:docMk/>
            <pc:sldMk cId="3100398171" sldId="283"/>
            <ac:spMk id="4" creationId="{A975DE3F-21E9-23DD-C057-D92BDD82F38C}"/>
          </ac:spMkLst>
        </pc:spChg>
        <pc:graphicFrameChg chg="add mod modGraphic">
          <ac:chgData name="明阳 阮" userId="a4dcf2889a22c6f9" providerId="LiveId" clId="{A86D5202-7040-4BE9-A259-0D0906DA0EEF}" dt="2023-06-27T06:14:44.361" v="3017" actId="21"/>
          <ac:graphicFrameMkLst>
            <pc:docMk/>
            <pc:sldMk cId="3100398171" sldId="283"/>
            <ac:graphicFrameMk id="2" creationId="{E86AF06E-CFCF-632F-31C4-F7A3EC7A1657}"/>
          </ac:graphicFrameMkLst>
        </pc:graphicFrameChg>
        <pc:picChg chg="add del mod">
          <ac:chgData name="明阳 阮" userId="a4dcf2889a22c6f9" providerId="LiveId" clId="{A86D5202-7040-4BE9-A259-0D0906DA0EEF}" dt="2023-06-27T06:12:53.227" v="2941" actId="478"/>
          <ac:picMkLst>
            <pc:docMk/>
            <pc:sldMk cId="3100398171" sldId="283"/>
            <ac:picMk id="6" creationId="{3652EB6E-297C-3687-09B0-3390409FA95F}"/>
          </ac:picMkLst>
        </pc:picChg>
        <pc:cxnChg chg="add mod ord">
          <ac:chgData name="明阳 阮" userId="a4dcf2889a22c6f9" providerId="LiveId" clId="{A86D5202-7040-4BE9-A259-0D0906DA0EEF}" dt="2023-06-27T06:04:03.870" v="2802" actId="1076"/>
          <ac:cxnSpMkLst>
            <pc:docMk/>
            <pc:sldMk cId="3100398171" sldId="283"/>
            <ac:cxnSpMk id="3" creationId="{8E43887C-A395-DEBF-6131-F8B770F351B2}"/>
          </ac:cxnSpMkLst>
        </pc:cxnChg>
      </pc:sldChg>
      <pc:sldChg chg="addSp delSp modSp new mod">
        <pc:chgData name="明阳 阮" userId="a4dcf2889a22c6f9" providerId="LiveId" clId="{A86D5202-7040-4BE9-A259-0D0906DA0EEF}" dt="2023-07-05T09:46:38.947" v="4161" actId="1076"/>
        <pc:sldMkLst>
          <pc:docMk/>
          <pc:sldMk cId="582678467" sldId="284"/>
        </pc:sldMkLst>
        <pc:spChg chg="add mod">
          <ac:chgData name="明阳 阮" userId="a4dcf2889a22c6f9" providerId="LiveId" clId="{A86D5202-7040-4BE9-A259-0D0906DA0EEF}" dt="2023-07-05T09:42:29.794" v="4084" actId="1076"/>
          <ac:spMkLst>
            <pc:docMk/>
            <pc:sldMk cId="582678467" sldId="284"/>
            <ac:spMk id="3" creationId="{94FD63A6-42ED-89AD-E225-1E3C82020291}"/>
          </ac:spMkLst>
        </pc:spChg>
        <pc:spChg chg="add mod">
          <ac:chgData name="明阳 阮" userId="a4dcf2889a22c6f9" providerId="LiveId" clId="{A86D5202-7040-4BE9-A259-0D0906DA0EEF}" dt="2023-06-27T10:35:00.741" v="4064" actId="1076"/>
          <ac:spMkLst>
            <pc:docMk/>
            <pc:sldMk cId="582678467" sldId="284"/>
            <ac:spMk id="4" creationId="{64B73DCA-1167-3F1E-DECC-81268559132C}"/>
          </ac:spMkLst>
        </pc:spChg>
        <pc:spChg chg="add mod">
          <ac:chgData name="明阳 阮" userId="a4dcf2889a22c6f9" providerId="LiveId" clId="{A86D5202-7040-4BE9-A259-0D0906DA0EEF}" dt="2023-06-27T10:35:30.486" v="4066" actId="1076"/>
          <ac:spMkLst>
            <pc:docMk/>
            <pc:sldMk cId="582678467" sldId="284"/>
            <ac:spMk id="5" creationId="{34286E75-CBAD-1840-2922-864BA6F64485}"/>
          </ac:spMkLst>
        </pc:spChg>
        <pc:spChg chg="add mod">
          <ac:chgData name="明阳 阮" userId="a4dcf2889a22c6f9" providerId="LiveId" clId="{A86D5202-7040-4BE9-A259-0D0906DA0EEF}" dt="2023-07-05T09:46:19.568" v="4138" actId="20577"/>
          <ac:spMkLst>
            <pc:docMk/>
            <pc:sldMk cId="582678467" sldId="284"/>
            <ac:spMk id="6" creationId="{EBBF04CD-FC66-C273-8FB7-9E0F87F1C49F}"/>
          </ac:spMkLst>
        </pc:spChg>
        <pc:spChg chg="add mod">
          <ac:chgData name="明阳 阮" userId="a4dcf2889a22c6f9" providerId="LiveId" clId="{A86D5202-7040-4BE9-A259-0D0906DA0EEF}" dt="2023-07-05T09:46:26.391" v="4146" actId="20577"/>
          <ac:spMkLst>
            <pc:docMk/>
            <pc:sldMk cId="582678467" sldId="284"/>
            <ac:spMk id="7" creationId="{66E10342-FE2C-E257-11F5-DEF8D48EF98B}"/>
          </ac:spMkLst>
        </pc:spChg>
        <pc:spChg chg="add mod">
          <ac:chgData name="明阳 阮" userId="a4dcf2889a22c6f9" providerId="LiveId" clId="{A86D5202-7040-4BE9-A259-0D0906DA0EEF}" dt="2023-07-05T09:46:38.947" v="4161" actId="1076"/>
          <ac:spMkLst>
            <pc:docMk/>
            <pc:sldMk cId="582678467" sldId="284"/>
            <ac:spMk id="8" creationId="{4D939D03-C1D7-95EF-CE3A-13121D189CD9}"/>
          </ac:spMkLst>
        </pc:spChg>
        <pc:spChg chg="add mod">
          <ac:chgData name="明阳 阮" userId="a4dcf2889a22c6f9" providerId="LiveId" clId="{A86D5202-7040-4BE9-A259-0D0906DA0EEF}" dt="2023-07-05T09:40:34.089" v="4079" actId="1076"/>
          <ac:spMkLst>
            <pc:docMk/>
            <pc:sldMk cId="582678467" sldId="284"/>
            <ac:spMk id="13" creationId="{F4354632-06A0-0F9F-1AC0-E9A23EE5F02A}"/>
          </ac:spMkLst>
        </pc:spChg>
        <pc:spChg chg="add del mod">
          <ac:chgData name="明阳 阮" userId="a4dcf2889a22c6f9" providerId="LiveId" clId="{A86D5202-7040-4BE9-A259-0D0906DA0EEF}" dt="2023-06-27T10:12:24.118" v="4038" actId="22"/>
          <ac:spMkLst>
            <pc:docMk/>
            <pc:sldMk cId="582678467" sldId="284"/>
            <ac:spMk id="17" creationId="{4618606F-2E65-ECF1-808B-E53767C66BD3}"/>
          </ac:spMkLst>
        </pc:spChg>
        <pc:spChg chg="add del mod">
          <ac:chgData name="明阳 阮" userId="a4dcf2889a22c6f9" providerId="LiveId" clId="{A86D5202-7040-4BE9-A259-0D0906DA0EEF}" dt="2023-06-27T10:12:31.518" v="4040" actId="767"/>
          <ac:spMkLst>
            <pc:docMk/>
            <pc:sldMk cId="582678467" sldId="284"/>
            <ac:spMk id="18" creationId="{43B1A54E-347F-D95F-7C8D-94033B04F5A1}"/>
          </ac:spMkLst>
        </pc:spChg>
        <pc:spChg chg="add mod">
          <ac:chgData name="明阳 阮" userId="a4dcf2889a22c6f9" providerId="LiveId" clId="{A86D5202-7040-4BE9-A259-0D0906DA0EEF}" dt="2023-07-05T09:41:39.171" v="4081" actId="20577"/>
          <ac:spMkLst>
            <pc:docMk/>
            <pc:sldMk cId="582678467" sldId="284"/>
            <ac:spMk id="19" creationId="{7378CF9F-30F1-E3E7-8738-A7726734CA97}"/>
          </ac:spMkLst>
        </pc:spChg>
        <pc:spChg chg="add mod">
          <ac:chgData name="明阳 阮" userId="a4dcf2889a22c6f9" providerId="LiveId" clId="{A86D5202-7040-4BE9-A259-0D0906DA0EEF}" dt="2023-07-05T09:42:33.907" v="4085" actId="1076"/>
          <ac:spMkLst>
            <pc:docMk/>
            <pc:sldMk cId="582678467" sldId="284"/>
            <ac:spMk id="20" creationId="{7B5949E4-768F-F6FD-B1B6-8AF06D186D28}"/>
          </ac:spMkLst>
        </pc:spChg>
        <pc:spChg chg="add mod">
          <ac:chgData name="明阳 阮" userId="a4dcf2889a22c6f9" providerId="LiveId" clId="{A86D5202-7040-4BE9-A259-0D0906DA0EEF}" dt="2023-06-27T10:35:38.095" v="4067" actId="1076"/>
          <ac:spMkLst>
            <pc:docMk/>
            <pc:sldMk cId="582678467" sldId="284"/>
            <ac:spMk id="21" creationId="{5A2A5805-4487-32E2-81AD-D2B109C9665D}"/>
          </ac:spMkLst>
        </pc:spChg>
        <pc:spChg chg="add mod">
          <ac:chgData name="明阳 阮" userId="a4dcf2889a22c6f9" providerId="LiveId" clId="{A86D5202-7040-4BE9-A259-0D0906DA0EEF}" dt="2023-07-05T09:43:39.643" v="4087" actId="20577"/>
          <ac:spMkLst>
            <pc:docMk/>
            <pc:sldMk cId="582678467" sldId="284"/>
            <ac:spMk id="22" creationId="{7497CEA2-3107-F0E9-2E05-55B376615E6D}"/>
          </ac:spMkLst>
        </pc:spChg>
        <pc:graphicFrameChg chg="add del">
          <ac:chgData name="明阳 阮" userId="a4dcf2889a22c6f9" providerId="LiveId" clId="{A86D5202-7040-4BE9-A259-0D0906DA0EEF}" dt="2023-06-27T10:04:20.038" v="3949" actId="478"/>
          <ac:graphicFrameMkLst>
            <pc:docMk/>
            <pc:sldMk cId="582678467" sldId="284"/>
            <ac:graphicFrameMk id="2" creationId="{23E6D9BD-88A7-7F1A-AA69-4D27FE7B52D5}"/>
          </ac:graphicFrameMkLst>
        </pc:graphicFrameChg>
        <pc:picChg chg="add del mod">
          <ac:chgData name="明阳 阮" userId="a4dcf2889a22c6f9" providerId="LiveId" clId="{A86D5202-7040-4BE9-A259-0D0906DA0EEF}" dt="2023-06-27T10:04:10.915" v="3948" actId="478"/>
          <ac:picMkLst>
            <pc:docMk/>
            <pc:sldMk cId="582678467" sldId="284"/>
            <ac:picMk id="3" creationId="{CBEBDF36-FB12-65FA-5AF1-C6E1DCFE3548}"/>
          </ac:picMkLst>
        </pc:picChg>
        <pc:picChg chg="add mod">
          <ac:chgData name="明阳 阮" userId="a4dcf2889a22c6f9" providerId="LiveId" clId="{A86D5202-7040-4BE9-A259-0D0906DA0EEF}" dt="2023-06-27T10:35:30.486" v="4066" actId="1076"/>
          <ac:picMkLst>
            <pc:docMk/>
            <pc:sldMk cId="582678467" sldId="284"/>
            <ac:picMk id="9" creationId="{D7AE1D82-BBCC-77E3-5755-F672CD7D6499}"/>
          </ac:picMkLst>
        </pc:picChg>
        <pc:picChg chg="add mod">
          <ac:chgData name="明阳 阮" userId="a4dcf2889a22c6f9" providerId="LiveId" clId="{A86D5202-7040-4BE9-A259-0D0906DA0EEF}" dt="2023-06-27T10:35:00.741" v="4064" actId="1076"/>
          <ac:picMkLst>
            <pc:docMk/>
            <pc:sldMk cId="582678467" sldId="284"/>
            <ac:picMk id="10" creationId="{833C4A05-540F-EDC4-A13D-BCAE9206C23F}"/>
          </ac:picMkLst>
        </pc:picChg>
        <pc:picChg chg="add mod">
          <ac:chgData name="明阳 阮" userId="a4dcf2889a22c6f9" providerId="LiveId" clId="{A86D5202-7040-4BE9-A259-0D0906DA0EEF}" dt="2023-06-27T10:35:30.486" v="4066" actId="1076"/>
          <ac:picMkLst>
            <pc:docMk/>
            <pc:sldMk cId="582678467" sldId="284"/>
            <ac:picMk id="11" creationId="{2CC6BD94-9EDA-E0FB-541E-0CE7B05118E7}"/>
          </ac:picMkLst>
        </pc:picChg>
        <pc:picChg chg="add mod">
          <ac:chgData name="明阳 阮" userId="a4dcf2889a22c6f9" providerId="LiveId" clId="{A86D5202-7040-4BE9-A259-0D0906DA0EEF}" dt="2023-06-27T10:35:30.486" v="4066" actId="1076"/>
          <ac:picMkLst>
            <pc:docMk/>
            <pc:sldMk cId="582678467" sldId="284"/>
            <ac:picMk id="12" creationId="{0C05D8B8-7FC6-0C46-3644-5160D40797D5}"/>
          </ac:picMkLst>
        </pc:picChg>
        <pc:picChg chg="add del mod">
          <ac:chgData name="明阳 阮" userId="a4dcf2889a22c6f9" providerId="LiveId" clId="{A86D5202-7040-4BE9-A259-0D0906DA0EEF}" dt="2023-06-27T10:09:22.285" v="4027" actId="478"/>
          <ac:picMkLst>
            <pc:docMk/>
            <pc:sldMk cId="582678467" sldId="284"/>
            <ac:picMk id="13" creationId="{68D70354-1564-FBC3-4CA5-03A15D3EB682}"/>
          </ac:picMkLst>
        </pc:picChg>
        <pc:picChg chg="add mod">
          <ac:chgData name="明阳 阮" userId="a4dcf2889a22c6f9" providerId="LiveId" clId="{A86D5202-7040-4BE9-A259-0D0906DA0EEF}" dt="2023-06-27T10:35:00.741" v="4064" actId="1076"/>
          <ac:picMkLst>
            <pc:docMk/>
            <pc:sldMk cId="582678467" sldId="284"/>
            <ac:picMk id="14" creationId="{439A6242-2C65-0BFD-E4A2-002AEFE05D04}"/>
          </ac:picMkLst>
        </pc:picChg>
        <pc:picChg chg="add mod">
          <ac:chgData name="明阳 阮" userId="a4dcf2889a22c6f9" providerId="LiveId" clId="{A86D5202-7040-4BE9-A259-0D0906DA0EEF}" dt="2023-06-27T10:35:00.741" v="4064" actId="1076"/>
          <ac:picMkLst>
            <pc:docMk/>
            <pc:sldMk cId="582678467" sldId="284"/>
            <ac:picMk id="15" creationId="{07219B50-629C-0470-D1F6-48351B0FE6E3}"/>
          </ac:picMkLst>
        </pc:picChg>
      </pc:sldChg>
      <pc:sldChg chg="addSp delSp modSp add del mod">
        <pc:chgData name="明阳 阮" userId="a4dcf2889a22c6f9" providerId="LiveId" clId="{A86D5202-7040-4BE9-A259-0D0906DA0EEF}" dt="2023-06-27T06:14:51.229" v="3019" actId="47"/>
        <pc:sldMkLst>
          <pc:docMk/>
          <pc:sldMk cId="1975025375" sldId="284"/>
        </pc:sldMkLst>
        <pc:spChg chg="del">
          <ac:chgData name="明阳 阮" userId="a4dcf2889a22c6f9" providerId="LiveId" clId="{A86D5202-7040-4BE9-A259-0D0906DA0EEF}" dt="2023-06-27T05:57:55.777" v="2766" actId="478"/>
          <ac:spMkLst>
            <pc:docMk/>
            <pc:sldMk cId="1975025375" sldId="284"/>
            <ac:spMk id="11" creationId="{290C9B17-A418-DB58-D507-50AAC4D38E8A}"/>
          </ac:spMkLst>
        </pc:spChg>
        <pc:spChg chg="del">
          <ac:chgData name="明阳 阮" userId="a4dcf2889a22c6f9" providerId="LiveId" clId="{A86D5202-7040-4BE9-A259-0D0906DA0EEF}" dt="2023-06-27T05:57:57.239" v="2767" actId="478"/>
          <ac:spMkLst>
            <pc:docMk/>
            <pc:sldMk cId="1975025375" sldId="284"/>
            <ac:spMk id="12" creationId="{8AB4F95D-4E95-6390-E246-9EAA37153C4E}"/>
          </ac:spMkLst>
        </pc:spChg>
        <pc:spChg chg="del">
          <ac:chgData name="明阳 阮" userId="a4dcf2889a22c6f9" providerId="LiveId" clId="{A86D5202-7040-4BE9-A259-0D0906DA0EEF}" dt="2023-06-27T05:57:59.806" v="2768" actId="21"/>
          <ac:spMkLst>
            <pc:docMk/>
            <pc:sldMk cId="1975025375" sldId="284"/>
            <ac:spMk id="13" creationId="{FFB58F18-6BC2-3D0F-99A2-0FA53889CBA5}"/>
          </ac:spMkLst>
        </pc:spChg>
        <pc:spChg chg="del mod">
          <ac:chgData name="明阳 阮" userId="a4dcf2889a22c6f9" providerId="LiveId" clId="{A86D5202-7040-4BE9-A259-0D0906DA0EEF}" dt="2023-06-27T05:54:43.366" v="2737" actId="478"/>
          <ac:spMkLst>
            <pc:docMk/>
            <pc:sldMk cId="1975025375" sldId="284"/>
            <ac:spMk id="14" creationId="{DF1E5ACE-8259-676A-B176-47D79ED03B13}"/>
          </ac:spMkLst>
        </pc:spChg>
        <pc:graphicFrameChg chg="del mod modGraphic">
          <ac:chgData name="明阳 阮" userId="a4dcf2889a22c6f9" providerId="LiveId" clId="{A86D5202-7040-4BE9-A259-0D0906DA0EEF}" dt="2023-06-27T05:55:33.289" v="2749" actId="478"/>
          <ac:graphicFrameMkLst>
            <pc:docMk/>
            <pc:sldMk cId="1975025375" sldId="284"/>
            <ac:graphicFrameMk id="2" creationId="{EE50353E-95C2-5269-7A2C-FAB4030EB1C4}"/>
          </ac:graphicFrameMkLst>
        </pc:graphicFrameChg>
        <pc:graphicFrameChg chg="add del mod">
          <ac:chgData name="明阳 阮" userId="a4dcf2889a22c6f9" providerId="LiveId" clId="{A86D5202-7040-4BE9-A259-0D0906DA0EEF}" dt="2023-06-27T05:55:50.586" v="2751" actId="478"/>
          <ac:graphicFrameMkLst>
            <pc:docMk/>
            <pc:sldMk cId="1975025375" sldId="284"/>
            <ac:graphicFrameMk id="3" creationId="{653D7E4A-C681-202D-9004-CB36CC52E0F4}"/>
          </ac:graphicFrameMkLst>
        </pc:graphicFrameChg>
        <pc:graphicFrameChg chg="add mod modGraphic">
          <ac:chgData name="明阳 阮" userId="a4dcf2889a22c6f9" providerId="LiveId" clId="{A86D5202-7040-4BE9-A259-0D0906DA0EEF}" dt="2023-06-27T06:14:33.970" v="3015" actId="21"/>
          <ac:graphicFrameMkLst>
            <pc:docMk/>
            <pc:sldMk cId="1975025375" sldId="284"/>
            <ac:graphicFrameMk id="4" creationId="{A5690D8E-EB3F-F369-2A6C-BF5EAAA35CBB}"/>
          </ac:graphicFrameMkLst>
        </pc:graphicFrameChg>
        <pc:picChg chg="add del mod">
          <ac:chgData name="明阳 阮" userId="a4dcf2889a22c6f9" providerId="LiveId" clId="{A86D5202-7040-4BE9-A259-0D0906DA0EEF}" dt="2023-06-27T06:12:50.744" v="2940" actId="478"/>
          <ac:picMkLst>
            <pc:docMk/>
            <pc:sldMk cId="1975025375" sldId="284"/>
            <ac:picMk id="6" creationId="{8640BC8E-BADF-E92E-5622-C3B3FDF93857}"/>
          </ac:picMkLst>
        </pc:picChg>
        <pc:cxnChg chg="del">
          <ac:chgData name="明阳 阮" userId="a4dcf2889a22c6f9" providerId="LiveId" clId="{A86D5202-7040-4BE9-A259-0D0906DA0EEF}" dt="2023-06-27T05:57:59.806" v="2768" actId="21"/>
          <ac:cxnSpMkLst>
            <pc:docMk/>
            <pc:sldMk cId="1975025375" sldId="284"/>
            <ac:cxnSpMk id="10" creationId="{30303A5B-D590-1DDC-5CEC-725E6FBBB1EA}"/>
          </ac:cxnSpMkLst>
        </pc:cxnChg>
      </pc:sldChg>
      <pc:sldChg chg="addSp delSp modSp new del mod">
        <pc:chgData name="明阳 阮" userId="a4dcf2889a22c6f9" providerId="LiveId" clId="{A86D5202-7040-4BE9-A259-0D0906DA0EEF}" dt="2023-06-27T05:54:23.240" v="2734" actId="47"/>
        <pc:sldMkLst>
          <pc:docMk/>
          <pc:sldMk cId="3191544440" sldId="284"/>
        </pc:sldMkLst>
        <pc:spChg chg="del">
          <ac:chgData name="明阳 阮" userId="a4dcf2889a22c6f9" providerId="LiveId" clId="{A86D5202-7040-4BE9-A259-0D0906DA0EEF}" dt="2023-06-27T05:54:04.197" v="2731" actId="478"/>
          <ac:spMkLst>
            <pc:docMk/>
            <pc:sldMk cId="3191544440" sldId="284"/>
            <ac:spMk id="2" creationId="{B4FECA2B-FFA5-6846-045C-670C4E40CFCF}"/>
          </ac:spMkLst>
        </pc:spChg>
        <pc:spChg chg="del">
          <ac:chgData name="明阳 阮" userId="a4dcf2889a22c6f9" providerId="LiveId" clId="{A86D5202-7040-4BE9-A259-0D0906DA0EEF}" dt="2023-06-27T05:54:02.833" v="2730" actId="478"/>
          <ac:spMkLst>
            <pc:docMk/>
            <pc:sldMk cId="3191544440" sldId="284"/>
            <ac:spMk id="3" creationId="{29048E04-F631-FC14-EF1D-E216792F3248}"/>
          </ac:spMkLst>
        </pc:spChg>
        <pc:graphicFrameChg chg="add mod">
          <ac:chgData name="明阳 阮" userId="a4dcf2889a22c6f9" providerId="LiveId" clId="{A86D5202-7040-4BE9-A259-0D0906DA0EEF}" dt="2023-06-27T05:54:09.910" v="2733" actId="1076"/>
          <ac:graphicFrameMkLst>
            <pc:docMk/>
            <pc:sldMk cId="3191544440" sldId="284"/>
            <ac:graphicFrameMk id="4" creationId="{9963AEBF-B87B-2435-2517-5F6B7061AA9F}"/>
          </ac:graphicFrameMkLst>
        </pc:graphicFrameChg>
      </pc:sldChg>
      <pc:sldChg chg="new del">
        <pc:chgData name="明阳 阮" userId="a4dcf2889a22c6f9" providerId="LiveId" clId="{A86D5202-7040-4BE9-A259-0D0906DA0EEF}" dt="2023-06-27T10:03:33.687" v="3944" actId="680"/>
        <pc:sldMkLst>
          <pc:docMk/>
          <pc:sldMk cId="3344490422" sldId="284"/>
        </pc:sldMkLst>
      </pc:sldChg>
      <pc:sldChg chg="new del">
        <pc:chgData name="明阳 阮" userId="a4dcf2889a22c6f9" providerId="LiveId" clId="{A86D5202-7040-4BE9-A259-0D0906DA0EEF}" dt="2023-07-05T09:44:16.464" v="4088" actId="47"/>
        <pc:sldMkLst>
          <pc:docMk/>
          <pc:sldMk cId="163880359" sldId="285"/>
        </pc:sldMkLst>
      </pc:sldChg>
      <pc:sldChg chg="new del">
        <pc:chgData name="明阳 阮" userId="a4dcf2889a22c6f9" providerId="LiveId" clId="{A86D5202-7040-4BE9-A259-0D0906DA0EEF}" dt="2023-07-05T09:44:19.271" v="4089" actId="47"/>
        <pc:sldMkLst>
          <pc:docMk/>
          <pc:sldMk cId="56594855" sldId="286"/>
        </pc:sldMkLst>
      </pc:sldChg>
      <pc:sldChg chg="new del">
        <pc:chgData name="明阳 阮" userId="a4dcf2889a22c6f9" providerId="LiveId" clId="{A86D5202-7040-4BE9-A259-0D0906DA0EEF}" dt="2023-06-27T10:21:57.187" v="4059" actId="47"/>
        <pc:sldMkLst>
          <pc:docMk/>
          <pc:sldMk cId="4241705363"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BB75E-7D0E-406D-829B-CAF34726F3EB}" type="datetimeFigureOut">
              <a:rPr kumimoji="1" lang="ja-JP" altLang="en-US" smtClean="0"/>
              <a:t>2023/11/14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0AE4A-F5C2-4422-814A-30EFE7498765}" type="slidenum">
              <a:rPr kumimoji="1" lang="ja-JP" altLang="en-US" smtClean="0"/>
              <a:t>‹#›</a:t>
            </a:fld>
            <a:endParaRPr kumimoji="1" lang="ja-JP" altLang="en-US"/>
          </a:p>
        </p:txBody>
      </p:sp>
    </p:spTree>
    <p:extLst>
      <p:ext uri="{BB962C8B-B14F-4D97-AF65-F5344CB8AC3E}">
        <p14:creationId xmlns:p14="http://schemas.microsoft.com/office/powerpoint/2010/main" val="3272942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2430846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40009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306229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8102235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0448966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2545508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9377812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6494583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6158396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25917059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1B7FCD-955D-4274-86E7-9D7AEF0202E2}" type="datetime1">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19079302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7FCD-955D-4274-86E7-9D7AEF0202E2}" type="datetime1">
              <a:rPr lang="zh-CN" altLang="en-US" smtClean="0"/>
              <a:t>2023/11/14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D650F-6923-4A4C-ADE2-BB0B86E7CCFF}" type="slidenum">
              <a:rPr lang="zh-CN" altLang="en-US" smtClean="0"/>
              <a:t>‹#›</a:t>
            </a:fld>
            <a:endParaRPr lang="zh-CN" altLang="en-US"/>
          </a:p>
        </p:txBody>
      </p:sp>
    </p:spTree>
    <p:extLst>
      <p:ext uri="{BB962C8B-B14F-4D97-AF65-F5344CB8AC3E}">
        <p14:creationId xmlns:p14="http://schemas.microsoft.com/office/powerpoint/2010/main" val="31326330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55614D3A-C6A7-4C31-0905-2345EFA3F394}"/>
              </a:ext>
            </a:extLst>
          </p:cNvPr>
          <p:cNvSpPr txBox="1"/>
          <p:nvPr/>
        </p:nvSpPr>
        <p:spPr>
          <a:xfrm>
            <a:off x="5234226" y="1553792"/>
            <a:ext cx="2198038" cy="461665"/>
          </a:xfrm>
          <a:prstGeom prst="rect">
            <a:avLst/>
          </a:prstGeom>
          <a:noFill/>
        </p:spPr>
        <p:txBody>
          <a:bodyPr wrap="none" rtlCol="0">
            <a:spAutoFit/>
          </a:bodyPr>
          <a:lstStyle/>
          <a:p>
            <a:r>
              <a:rPr kumimoji="1" lang="en-US" altLang="ja-JP" sz="2400" dirty="0"/>
              <a:t>B</a:t>
            </a:r>
            <a:r>
              <a:rPr kumimoji="1" lang="ja-JP" altLang="en-US" sz="2400" dirty="0"/>
              <a:t>グループゼミ</a:t>
            </a:r>
          </a:p>
        </p:txBody>
      </p:sp>
    </p:spTree>
    <p:extLst>
      <p:ext uri="{BB962C8B-B14F-4D97-AF65-F5344CB8AC3E}">
        <p14:creationId xmlns:p14="http://schemas.microsoft.com/office/powerpoint/2010/main" val="400233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4E9A79-92ED-05DE-DF12-E0D2130EAEA7}"/>
              </a:ext>
            </a:extLst>
          </p:cNvPr>
          <p:cNvSpPr>
            <a:spLocks noGrp="1"/>
          </p:cNvSpPr>
          <p:nvPr>
            <p:ph type="sldNum" sz="quarter" idx="12"/>
          </p:nvPr>
        </p:nvSpPr>
        <p:spPr/>
        <p:txBody>
          <a:bodyPr/>
          <a:lstStyle/>
          <a:p>
            <a:fld id="{ECBD650F-6923-4A4C-ADE2-BB0B86E7CCFF}" type="slidenum">
              <a:rPr lang="zh-CN" altLang="en-US" smtClean="0"/>
              <a:t>2</a:t>
            </a:fld>
            <a:endParaRPr lang="zh-CN" altLang="en-US"/>
          </a:p>
        </p:txBody>
      </p:sp>
      <p:sp>
        <p:nvSpPr>
          <p:cNvPr id="3" name="テキスト ボックス 2">
            <a:extLst>
              <a:ext uri="{FF2B5EF4-FFF2-40B4-BE49-F238E27FC236}">
                <a16:creationId xmlns:a16="http://schemas.microsoft.com/office/drawing/2014/main" id="{1798B73F-2788-A840-2423-25683EC22392}"/>
              </a:ext>
            </a:extLst>
          </p:cNvPr>
          <p:cNvSpPr txBox="1"/>
          <p:nvPr/>
        </p:nvSpPr>
        <p:spPr>
          <a:xfrm>
            <a:off x="793850" y="220961"/>
            <a:ext cx="1107996"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p>
        </p:txBody>
      </p:sp>
      <p:sp>
        <p:nvSpPr>
          <p:cNvPr id="4" name="テキスト ボックス 3">
            <a:extLst>
              <a:ext uri="{FF2B5EF4-FFF2-40B4-BE49-F238E27FC236}">
                <a16:creationId xmlns:a16="http://schemas.microsoft.com/office/drawing/2014/main" id="{6718EA28-DCEF-9F7C-C6B8-0E83133A173E}"/>
              </a:ext>
            </a:extLst>
          </p:cNvPr>
          <p:cNvSpPr txBox="1"/>
          <p:nvPr/>
        </p:nvSpPr>
        <p:spPr>
          <a:xfrm>
            <a:off x="838200" y="1122060"/>
            <a:ext cx="10248112"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lang="en-US" altLang="ja-JP" sz="2800" dirty="0">
                <a:latin typeface="BIZ UDPゴシック" panose="020B0400000000000000" pitchFamily="50" charset="-128"/>
                <a:ea typeface="BIZ UDPゴシック" panose="020B0400000000000000" pitchFamily="50" charset="-128"/>
              </a:rPr>
              <a:t>DFT</a:t>
            </a:r>
            <a:r>
              <a:rPr lang="ja-JP" altLang="en-US" sz="2800" dirty="0">
                <a:latin typeface="BIZ UDPゴシック" panose="020B0400000000000000" pitchFamily="50" charset="-128"/>
                <a:ea typeface="BIZ UDPゴシック" panose="020B0400000000000000" pitchFamily="50" charset="-128"/>
              </a:rPr>
              <a:t>法を使い以下の汎関数および基底関数の組み合わせから最適な組み合わせを見出す</a:t>
            </a:r>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EE3FEB2-EB99-5D7F-485F-E5E50E4BB9A0}"/>
              </a:ext>
            </a:extLst>
          </p:cNvPr>
          <p:cNvSpPr txBox="1"/>
          <p:nvPr/>
        </p:nvSpPr>
        <p:spPr>
          <a:xfrm>
            <a:off x="1151480" y="2330935"/>
            <a:ext cx="1107996"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汎関数</a:t>
            </a:r>
          </a:p>
        </p:txBody>
      </p:sp>
      <p:sp>
        <p:nvSpPr>
          <p:cNvPr id="7" name="テキスト ボックス 6">
            <a:extLst>
              <a:ext uri="{FF2B5EF4-FFF2-40B4-BE49-F238E27FC236}">
                <a16:creationId xmlns:a16="http://schemas.microsoft.com/office/drawing/2014/main" id="{5A728101-ECEB-B4AB-6A4D-F15852BD900D}"/>
              </a:ext>
            </a:extLst>
          </p:cNvPr>
          <p:cNvSpPr txBox="1"/>
          <p:nvPr/>
        </p:nvSpPr>
        <p:spPr>
          <a:xfrm>
            <a:off x="7045084" y="2330936"/>
            <a:ext cx="1415772"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基底関数</a:t>
            </a:r>
          </a:p>
        </p:txBody>
      </p:sp>
      <p:sp>
        <p:nvSpPr>
          <p:cNvPr id="9" name="テキスト ボックス 8">
            <a:extLst>
              <a:ext uri="{FF2B5EF4-FFF2-40B4-BE49-F238E27FC236}">
                <a16:creationId xmlns:a16="http://schemas.microsoft.com/office/drawing/2014/main" id="{3B440431-146E-5D0A-2916-003D092037F8}"/>
              </a:ext>
            </a:extLst>
          </p:cNvPr>
          <p:cNvSpPr txBox="1"/>
          <p:nvPr/>
        </p:nvSpPr>
        <p:spPr>
          <a:xfrm>
            <a:off x="1151480" y="2792601"/>
            <a:ext cx="1762021" cy="2677656"/>
          </a:xfrm>
          <a:prstGeom prst="rect">
            <a:avLst/>
          </a:prstGeom>
          <a:noFill/>
        </p:spPr>
        <p:txBody>
          <a:bodyPr wrap="none" rtlCol="0">
            <a:spAutoFit/>
          </a:bodyPr>
          <a:lstStyle/>
          <a:p>
            <a:r>
              <a:rPr kumimoji="1" lang="en-US" altLang="ja-JP" sz="2400" dirty="0"/>
              <a:t>B3LYP</a:t>
            </a:r>
          </a:p>
          <a:p>
            <a:r>
              <a:rPr kumimoji="1" lang="en-US" altLang="ja-JP" sz="2400" dirty="0"/>
              <a:t>O3LYP</a:t>
            </a:r>
          </a:p>
          <a:p>
            <a:r>
              <a:rPr kumimoji="1" lang="en-US" altLang="ja-JP" sz="2400" dirty="0"/>
              <a:t>X3LYP</a:t>
            </a:r>
          </a:p>
          <a:p>
            <a:r>
              <a:rPr kumimoji="1" lang="en-US" altLang="ja-JP" sz="2400" dirty="0"/>
              <a:t>CAM-B3LYP</a:t>
            </a:r>
          </a:p>
          <a:p>
            <a:r>
              <a:rPr kumimoji="1" lang="en-US" altLang="ja-JP" sz="2400" dirty="0"/>
              <a:t>PBE1PBE</a:t>
            </a:r>
          </a:p>
          <a:p>
            <a:r>
              <a:rPr kumimoji="1" lang="en-US" altLang="ja-JP" sz="2400" dirty="0"/>
              <a:t>HSEH1PBE</a:t>
            </a:r>
          </a:p>
          <a:p>
            <a:r>
              <a:rPr kumimoji="1" lang="en-US" altLang="ja-JP" sz="2400" dirty="0"/>
              <a:t>mPW1PW91</a:t>
            </a:r>
          </a:p>
        </p:txBody>
      </p:sp>
      <p:sp>
        <p:nvSpPr>
          <p:cNvPr id="10" name="テキスト ボックス 9">
            <a:extLst>
              <a:ext uri="{FF2B5EF4-FFF2-40B4-BE49-F238E27FC236}">
                <a16:creationId xmlns:a16="http://schemas.microsoft.com/office/drawing/2014/main" id="{95024DE8-C8E0-A43B-3E35-7720E238F24C}"/>
              </a:ext>
            </a:extLst>
          </p:cNvPr>
          <p:cNvSpPr txBox="1"/>
          <p:nvPr/>
        </p:nvSpPr>
        <p:spPr>
          <a:xfrm>
            <a:off x="7044863" y="2792601"/>
            <a:ext cx="2147383" cy="2677656"/>
          </a:xfrm>
          <a:prstGeom prst="rect">
            <a:avLst/>
          </a:prstGeom>
          <a:noFill/>
        </p:spPr>
        <p:txBody>
          <a:bodyPr wrap="none" rtlCol="0">
            <a:spAutoFit/>
          </a:bodyPr>
          <a:lstStyle/>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6-31++G</a:t>
            </a:r>
          </a:p>
          <a:p>
            <a:r>
              <a:rPr kumimoji="1" lang="en-US" altLang="ja-JP" sz="2400" dirty="0"/>
              <a:t>6-31++G(</a:t>
            </a:r>
            <a:r>
              <a:rPr kumimoji="1" lang="en-US" altLang="ja-JP" sz="2400" dirty="0" err="1"/>
              <a:t>d,p</a:t>
            </a:r>
            <a:r>
              <a:rPr kumimoji="1" lang="en-US" altLang="ja-JP" sz="2400" dirty="0"/>
              <a:t>)</a:t>
            </a:r>
          </a:p>
          <a:p>
            <a:r>
              <a:rPr kumimoji="1" lang="en-US" altLang="ja-JP" sz="2400" dirty="0"/>
              <a:t>6-31++G(2d,2p)</a:t>
            </a:r>
          </a:p>
          <a:p>
            <a:r>
              <a:rPr kumimoji="1" lang="en-US" altLang="ja-JP" sz="2400" dirty="0"/>
              <a:t>6-311G</a:t>
            </a:r>
          </a:p>
        </p:txBody>
      </p:sp>
      <p:sp>
        <p:nvSpPr>
          <p:cNvPr id="11" name="テキスト ボックス 10">
            <a:extLst>
              <a:ext uri="{FF2B5EF4-FFF2-40B4-BE49-F238E27FC236}">
                <a16:creationId xmlns:a16="http://schemas.microsoft.com/office/drawing/2014/main" id="{556CBC4E-07D0-D2B4-D05E-1B7E5883F9B6}"/>
              </a:ext>
            </a:extLst>
          </p:cNvPr>
          <p:cNvSpPr txBox="1"/>
          <p:nvPr/>
        </p:nvSpPr>
        <p:spPr>
          <a:xfrm>
            <a:off x="2999754" y="2791550"/>
            <a:ext cx="1621534" cy="2308324"/>
          </a:xfrm>
          <a:prstGeom prst="rect">
            <a:avLst/>
          </a:prstGeom>
          <a:noFill/>
        </p:spPr>
        <p:txBody>
          <a:bodyPr wrap="none" rtlCol="0">
            <a:spAutoFit/>
          </a:bodyPr>
          <a:lstStyle/>
          <a:p>
            <a:r>
              <a:rPr kumimoji="1" lang="en-US" altLang="ja-JP" sz="2400" dirty="0"/>
              <a:t>mPW1LYP</a:t>
            </a:r>
          </a:p>
          <a:p>
            <a:r>
              <a:rPr kumimoji="1" lang="en-US" altLang="ja-JP" sz="2400" dirty="0"/>
              <a:t>mPW1PBE</a:t>
            </a:r>
          </a:p>
          <a:p>
            <a:r>
              <a:rPr kumimoji="1" lang="en-US" altLang="ja-JP" sz="2400" dirty="0"/>
              <a:t>mPW3PBE</a:t>
            </a:r>
          </a:p>
          <a:p>
            <a:r>
              <a:rPr kumimoji="1" lang="en-US" altLang="ja-JP" sz="2400" dirty="0"/>
              <a:t>APFD</a:t>
            </a:r>
          </a:p>
          <a:p>
            <a:r>
              <a:rPr kumimoji="1" lang="en-US" altLang="ja-JP" sz="2400" dirty="0" err="1"/>
              <a:t>BHandHLYP</a:t>
            </a:r>
            <a:endParaRPr kumimoji="1" lang="en-US" altLang="ja-JP" sz="2400" dirty="0"/>
          </a:p>
          <a:p>
            <a:r>
              <a:rPr kumimoji="1" lang="en-US" altLang="ja-JP" sz="2400" dirty="0" err="1"/>
              <a:t>BHandH</a:t>
            </a:r>
            <a:endParaRPr kumimoji="1" lang="ja-JP" altLang="en-US" sz="2400" dirty="0"/>
          </a:p>
        </p:txBody>
      </p:sp>
      <p:sp>
        <p:nvSpPr>
          <p:cNvPr id="12" name="テキスト ボックス 11">
            <a:extLst>
              <a:ext uri="{FF2B5EF4-FFF2-40B4-BE49-F238E27FC236}">
                <a16:creationId xmlns:a16="http://schemas.microsoft.com/office/drawing/2014/main" id="{954149FA-1EF4-CEA6-3F26-0D66476FF760}"/>
              </a:ext>
            </a:extLst>
          </p:cNvPr>
          <p:cNvSpPr txBox="1"/>
          <p:nvPr/>
        </p:nvSpPr>
        <p:spPr>
          <a:xfrm>
            <a:off x="9201134" y="2791550"/>
            <a:ext cx="2302875" cy="1938992"/>
          </a:xfrm>
          <a:prstGeom prst="rect">
            <a:avLst/>
          </a:prstGeom>
          <a:noFill/>
        </p:spPr>
        <p:txBody>
          <a:bodyPr wrap="none" rtlCol="0">
            <a:spAutoFit/>
          </a:bodyPr>
          <a:lstStyle/>
          <a:p>
            <a:r>
              <a:rPr kumimoji="1" lang="en-US" altLang="ja-JP" sz="2400" dirty="0"/>
              <a:t>6-311G(</a:t>
            </a:r>
            <a:r>
              <a:rPr kumimoji="1" lang="en-US" altLang="ja-JP" sz="2400" dirty="0" err="1"/>
              <a:t>d,p</a:t>
            </a:r>
            <a:r>
              <a:rPr kumimoji="1" lang="en-US" altLang="ja-JP" sz="2400" dirty="0"/>
              <a:t>)</a:t>
            </a:r>
          </a:p>
          <a:p>
            <a:r>
              <a:rPr kumimoji="1" lang="en-US" altLang="ja-JP" sz="2400" dirty="0"/>
              <a:t>6-311G(2d,2p)</a:t>
            </a:r>
          </a:p>
          <a:p>
            <a:r>
              <a:rPr kumimoji="1" lang="en-US" altLang="ja-JP" sz="2400" dirty="0"/>
              <a:t>6-311++G</a:t>
            </a:r>
          </a:p>
          <a:p>
            <a:r>
              <a:rPr kumimoji="1" lang="en-US" altLang="ja-JP" sz="2400" dirty="0"/>
              <a:t>6-311++G(</a:t>
            </a:r>
            <a:r>
              <a:rPr kumimoji="1" lang="en-US" altLang="ja-JP" sz="2400" dirty="0" err="1"/>
              <a:t>d,p</a:t>
            </a:r>
            <a:r>
              <a:rPr kumimoji="1" lang="en-US" altLang="ja-JP" sz="2400" dirty="0"/>
              <a:t>)</a:t>
            </a:r>
          </a:p>
          <a:p>
            <a:r>
              <a:rPr kumimoji="1" lang="en-US" altLang="ja-JP" sz="2400" dirty="0"/>
              <a:t>6-311++G(2d,2p)</a:t>
            </a:r>
            <a:endParaRPr kumimoji="1" lang="ja-JP" altLang="en-US" sz="2400" dirty="0"/>
          </a:p>
        </p:txBody>
      </p:sp>
    </p:spTree>
    <p:extLst>
      <p:ext uri="{BB962C8B-B14F-4D97-AF65-F5344CB8AC3E}">
        <p14:creationId xmlns:p14="http://schemas.microsoft.com/office/powerpoint/2010/main" val="8187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83634C-207E-D992-1B6D-A3D9F3B2A579}"/>
              </a:ext>
            </a:extLst>
          </p:cNvPr>
          <p:cNvSpPr>
            <a:spLocks noGrp="1"/>
          </p:cNvSpPr>
          <p:nvPr>
            <p:ph type="sldNum" sz="quarter" idx="12"/>
          </p:nvPr>
        </p:nvSpPr>
        <p:spPr/>
        <p:txBody>
          <a:bodyPr/>
          <a:lstStyle/>
          <a:p>
            <a:fld id="{ECBD650F-6923-4A4C-ADE2-BB0B86E7CCFF}" type="slidenum">
              <a:rPr lang="zh-CN" altLang="en-US" smtClean="0"/>
              <a:t>3</a:t>
            </a:fld>
            <a:endParaRPr lang="zh-CN" altLang="en-US"/>
          </a:p>
        </p:txBody>
      </p:sp>
      <p:sp>
        <p:nvSpPr>
          <p:cNvPr id="3" name="テキスト ボックス 2">
            <a:extLst>
              <a:ext uri="{FF2B5EF4-FFF2-40B4-BE49-F238E27FC236}">
                <a16:creationId xmlns:a16="http://schemas.microsoft.com/office/drawing/2014/main" id="{831139B1-BDC3-DED9-B9C5-7D2536C57F79}"/>
              </a:ext>
            </a:extLst>
          </p:cNvPr>
          <p:cNvSpPr txBox="1"/>
          <p:nvPr/>
        </p:nvSpPr>
        <p:spPr>
          <a:xfrm>
            <a:off x="793850" y="220961"/>
            <a:ext cx="203132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実験結果</a:t>
            </a:r>
          </a:p>
        </p:txBody>
      </p:sp>
      <p:sp>
        <p:nvSpPr>
          <p:cNvPr id="5" name="テキスト ボックス 4">
            <a:extLst>
              <a:ext uri="{FF2B5EF4-FFF2-40B4-BE49-F238E27FC236}">
                <a16:creationId xmlns:a16="http://schemas.microsoft.com/office/drawing/2014/main" id="{73FEA48A-27EB-7012-5152-23AD99D40F1B}"/>
              </a:ext>
            </a:extLst>
          </p:cNvPr>
          <p:cNvSpPr txBox="1"/>
          <p:nvPr/>
        </p:nvSpPr>
        <p:spPr>
          <a:xfrm>
            <a:off x="838200" y="1122060"/>
            <a:ext cx="10248112" cy="1384995"/>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活性化エネルギー値が文献</a:t>
            </a:r>
            <a:r>
              <a:rPr kumimoji="1" lang="en-US" altLang="ja-JP" sz="2800" dirty="0">
                <a:latin typeface="BIZ UDPゴシック" panose="020B0400000000000000" pitchFamily="50" charset="-128"/>
                <a:ea typeface="BIZ UDPゴシック" panose="020B0400000000000000" pitchFamily="50" charset="-128"/>
              </a:rPr>
              <a:t>[1](4.1kcal/mol)</a:t>
            </a:r>
            <a:r>
              <a:rPr kumimoji="1" lang="ja-JP" altLang="en-US" sz="2800" dirty="0">
                <a:latin typeface="BIZ UDPゴシック" panose="020B0400000000000000" pitchFamily="50" charset="-128"/>
                <a:ea typeface="BIZ UDPゴシック" panose="020B0400000000000000" pitchFamily="50" charset="-128"/>
              </a:rPr>
              <a:t>に比較的に近い汎関数と基底関数の組み合わせ</a:t>
            </a:r>
          </a:p>
          <a:p>
            <a:endParaRPr lang="en-US" altLang="ja-JP"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66608EA-D8C7-D0F3-BBEE-7C0B1015AF79}"/>
              </a:ext>
            </a:extLst>
          </p:cNvPr>
          <p:cNvSpPr txBox="1"/>
          <p:nvPr/>
        </p:nvSpPr>
        <p:spPr>
          <a:xfrm>
            <a:off x="245417" y="6356350"/>
            <a:ext cx="8293188" cy="307777"/>
          </a:xfrm>
          <a:prstGeom prst="rect">
            <a:avLst/>
          </a:prstGeom>
          <a:noFill/>
        </p:spPr>
        <p:txBody>
          <a:bodyPr wrap="square">
            <a:spAutoFit/>
          </a:bodyPr>
          <a:lstStyle/>
          <a:p>
            <a:r>
              <a:rPr kumimoji="1" lang="en-US" altLang="ja-JP" sz="1400" dirty="0">
                <a:latin typeface="Times New Roman" panose="02020603050405020304" pitchFamily="18" charset="0"/>
                <a:cs typeface="Times New Roman" panose="02020603050405020304" pitchFamily="18" charset="0"/>
              </a:rPr>
              <a:t>[1] David </a:t>
            </a:r>
            <a:r>
              <a:rPr kumimoji="1" lang="en-US" altLang="ja-JP" sz="1400" dirty="0" err="1">
                <a:latin typeface="Times New Roman" panose="02020603050405020304" pitchFamily="18" charset="0"/>
                <a:cs typeface="Times New Roman" panose="02020603050405020304" pitchFamily="18" charset="0"/>
              </a:rPr>
              <a:t>E.Woon</a:t>
            </a:r>
            <a:r>
              <a:rPr kumimoji="1" lang="en-US" altLang="ja-JP" sz="1400" dirty="0">
                <a:latin typeface="Times New Roman" panose="02020603050405020304" pitchFamily="18" charset="0"/>
                <a:cs typeface="Times New Roman" panose="02020603050405020304" pitchFamily="18" charset="0"/>
              </a:rPr>
              <a:t> </a:t>
            </a:r>
            <a:r>
              <a:rPr kumimoji="1" lang="en-US" altLang="ja-JP" sz="1400" i="1" dirty="0">
                <a:latin typeface="Times New Roman" panose="02020603050405020304" pitchFamily="18" charset="0"/>
                <a:cs typeface="Times New Roman" panose="02020603050405020304" pitchFamily="18" charset="0"/>
              </a:rPr>
              <a:t>J.Chem.Phys.,</a:t>
            </a:r>
            <a:r>
              <a:rPr kumimoji="1" lang="en-US" altLang="ja-JP" sz="1400" b="1" dirty="0">
                <a:latin typeface="Times New Roman" panose="02020603050405020304" pitchFamily="18" charset="0"/>
                <a:cs typeface="Times New Roman" panose="02020603050405020304" pitchFamily="18" charset="0"/>
              </a:rPr>
              <a:t>105(22)</a:t>
            </a:r>
            <a:r>
              <a:rPr kumimoji="1" lang="en-US" altLang="ja-JP" sz="1400" dirty="0">
                <a:latin typeface="Times New Roman" panose="02020603050405020304" pitchFamily="18" charset="0"/>
                <a:cs typeface="Times New Roman" panose="02020603050405020304" pitchFamily="18" charset="0"/>
              </a:rPr>
              <a:t> L9921 (1996)</a:t>
            </a:r>
            <a:endParaRPr kumimoji="1" lang="ja-JP" altLang="en-US" sz="1400" dirty="0">
              <a:latin typeface="Times New Roman" panose="02020603050405020304" pitchFamily="18" charset="0"/>
              <a:cs typeface="Times New Roman" panose="02020603050405020304" pitchFamily="18" charset="0"/>
            </a:endParaRPr>
          </a:p>
        </p:txBody>
      </p:sp>
      <p:cxnSp>
        <p:nvCxnSpPr>
          <p:cNvPr id="35" name="直線コネクタ 34">
            <a:extLst>
              <a:ext uri="{FF2B5EF4-FFF2-40B4-BE49-F238E27FC236}">
                <a16:creationId xmlns:a16="http://schemas.microsoft.com/office/drawing/2014/main" id="{46959173-2632-541C-8A84-6C5FF6877E57}"/>
              </a:ext>
            </a:extLst>
          </p:cNvPr>
          <p:cNvCxnSpPr>
            <a:cxnSpLocks/>
          </p:cNvCxnSpPr>
          <p:nvPr/>
        </p:nvCxnSpPr>
        <p:spPr>
          <a:xfrm>
            <a:off x="2144110" y="2355706"/>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00D5C41-B791-CFAA-3D2D-C173EA2857F1}"/>
              </a:ext>
            </a:extLst>
          </p:cNvPr>
          <p:cNvCxnSpPr>
            <a:cxnSpLocks/>
          </p:cNvCxnSpPr>
          <p:nvPr/>
        </p:nvCxnSpPr>
        <p:spPr>
          <a:xfrm>
            <a:off x="2144109" y="3162562"/>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67495DC-613E-A924-7F47-572D28D3FA78}"/>
              </a:ext>
            </a:extLst>
          </p:cNvPr>
          <p:cNvSpPr txBox="1"/>
          <p:nvPr/>
        </p:nvSpPr>
        <p:spPr>
          <a:xfrm>
            <a:off x="2546159" y="2507055"/>
            <a:ext cx="1451038" cy="400110"/>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組み合わせ</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88E212A9-BFE1-1319-4A89-E0AEC2641095}"/>
              </a:ext>
            </a:extLst>
          </p:cNvPr>
          <p:cNvSpPr txBox="1"/>
          <p:nvPr/>
        </p:nvSpPr>
        <p:spPr>
          <a:xfrm>
            <a:off x="6322076" y="2377495"/>
            <a:ext cx="2170787" cy="707886"/>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活性化エネルギー</a:t>
            </a:r>
            <a:endParaRPr kumimoji="1" lang="en-US" altLang="ja-JP" sz="2000" dirty="0">
              <a:latin typeface="BIZ UDPゴシック" panose="020B0400000000000000" pitchFamily="50" charset="-128"/>
              <a:ea typeface="BIZ UDPゴシック" panose="020B0400000000000000" pitchFamily="50" charset="-128"/>
            </a:endParaRPr>
          </a:p>
          <a:p>
            <a:r>
              <a:rPr kumimoji="1" lang="en-US" altLang="ja-JP" sz="2000" dirty="0">
                <a:latin typeface="BIZ UDPゴシック" panose="020B0400000000000000" pitchFamily="50" charset="-128"/>
                <a:ea typeface="BIZ UDPゴシック" panose="020B0400000000000000" pitchFamily="50" charset="-128"/>
              </a:rPr>
              <a:t>(kcal/mol)</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98E0D255-0256-3CB9-E168-C63893B0D7A4}"/>
              </a:ext>
            </a:extLst>
          </p:cNvPr>
          <p:cNvSpPr txBox="1"/>
          <p:nvPr/>
        </p:nvSpPr>
        <p:spPr>
          <a:xfrm>
            <a:off x="2654914" y="3326106"/>
            <a:ext cx="264790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BHandHLYP_6-311++G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0" name="テキスト ボックス 39">
            <a:extLst>
              <a:ext uri="{FF2B5EF4-FFF2-40B4-BE49-F238E27FC236}">
                <a16:creationId xmlns:a16="http://schemas.microsoft.com/office/drawing/2014/main" id="{7ACDC193-C055-9384-BFA9-B2BC3823B88E}"/>
              </a:ext>
            </a:extLst>
          </p:cNvPr>
          <p:cNvSpPr txBox="1"/>
          <p:nvPr/>
        </p:nvSpPr>
        <p:spPr>
          <a:xfrm>
            <a:off x="2654914" y="3950060"/>
            <a:ext cx="237860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BHandHLYP_6-311G</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1" name="テキスト ボックス 40">
            <a:extLst>
              <a:ext uri="{FF2B5EF4-FFF2-40B4-BE49-F238E27FC236}">
                <a16:creationId xmlns:a16="http://schemas.microsoft.com/office/drawing/2014/main" id="{F629BB67-AEE0-6A83-3DDF-A8E765F0C0C9}"/>
              </a:ext>
            </a:extLst>
          </p:cNvPr>
          <p:cNvSpPr txBox="1"/>
          <p:nvPr/>
        </p:nvSpPr>
        <p:spPr>
          <a:xfrm>
            <a:off x="2654914" y="4576938"/>
            <a:ext cx="301127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BHandHLYP_6-31++G(d,p)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7" name="テキスト ボックス 46">
            <a:extLst>
              <a:ext uri="{FF2B5EF4-FFF2-40B4-BE49-F238E27FC236}">
                <a16:creationId xmlns:a16="http://schemas.microsoft.com/office/drawing/2014/main" id="{277DCC25-65B2-20B6-30CA-6A955FABBD47}"/>
              </a:ext>
            </a:extLst>
          </p:cNvPr>
          <p:cNvSpPr txBox="1"/>
          <p:nvPr/>
        </p:nvSpPr>
        <p:spPr>
          <a:xfrm>
            <a:off x="2654914" y="5199521"/>
            <a:ext cx="3122393"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BHandHLYP_6-311++G(d,p)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48" name="テキスト ボックス 47">
            <a:extLst>
              <a:ext uri="{FF2B5EF4-FFF2-40B4-BE49-F238E27FC236}">
                <a16:creationId xmlns:a16="http://schemas.microsoft.com/office/drawing/2014/main" id="{4698DB1F-1BAF-F22B-A49B-9D1E57862250}"/>
              </a:ext>
            </a:extLst>
          </p:cNvPr>
          <p:cNvSpPr txBox="1"/>
          <p:nvPr/>
        </p:nvSpPr>
        <p:spPr>
          <a:xfrm>
            <a:off x="2654914" y="5729472"/>
            <a:ext cx="285308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rgbClr val="000000"/>
                </a:solidFill>
                <a:effectLst/>
                <a:latin typeface="Arial Unicode MS"/>
                <a:ea typeface="Courier New" panose="02070309020205020404" pitchFamily="49" charset="0"/>
              </a:rPr>
              <a:t>BHandHLYP_6-311G(d,p)</a:t>
            </a:r>
            <a:r>
              <a:rPr kumimoji="0" lang="ja-JP" altLang="ja-JP" sz="8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cxnSp>
        <p:nvCxnSpPr>
          <p:cNvPr id="49" name="直線コネクタ 48">
            <a:extLst>
              <a:ext uri="{FF2B5EF4-FFF2-40B4-BE49-F238E27FC236}">
                <a16:creationId xmlns:a16="http://schemas.microsoft.com/office/drawing/2014/main" id="{A1E555C1-BDE9-7DF5-9C63-1BB4F9865620}"/>
              </a:ext>
            </a:extLst>
          </p:cNvPr>
          <p:cNvCxnSpPr>
            <a:cxnSpLocks/>
          </p:cNvCxnSpPr>
          <p:nvPr/>
        </p:nvCxnSpPr>
        <p:spPr>
          <a:xfrm>
            <a:off x="2053824" y="6222123"/>
            <a:ext cx="7334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ED1812C-C34D-E7D3-96B7-AE19E39B99FD}"/>
              </a:ext>
            </a:extLst>
          </p:cNvPr>
          <p:cNvSpPr txBox="1"/>
          <p:nvPr/>
        </p:nvSpPr>
        <p:spPr>
          <a:xfrm>
            <a:off x="6322076" y="3326579"/>
            <a:ext cx="63350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2.01</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3" name="テキスト ボックス 52">
            <a:extLst>
              <a:ext uri="{FF2B5EF4-FFF2-40B4-BE49-F238E27FC236}">
                <a16:creationId xmlns:a16="http://schemas.microsoft.com/office/drawing/2014/main" id="{A79C68AA-BE68-67D9-3994-B449AA3728F3}"/>
              </a:ext>
            </a:extLst>
          </p:cNvPr>
          <p:cNvSpPr txBox="1"/>
          <p:nvPr/>
        </p:nvSpPr>
        <p:spPr>
          <a:xfrm>
            <a:off x="6322076" y="3950060"/>
            <a:ext cx="63350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2.00</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4" name="テキスト ボックス 53">
            <a:extLst>
              <a:ext uri="{FF2B5EF4-FFF2-40B4-BE49-F238E27FC236}">
                <a16:creationId xmlns:a16="http://schemas.microsoft.com/office/drawing/2014/main" id="{0F43DA0F-9DBA-4E54-22DA-29B7B714D924}"/>
              </a:ext>
            </a:extLst>
          </p:cNvPr>
          <p:cNvSpPr txBox="1"/>
          <p:nvPr/>
        </p:nvSpPr>
        <p:spPr>
          <a:xfrm>
            <a:off x="6322076" y="4576938"/>
            <a:ext cx="63350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1.97</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5" name="テキスト ボックス 54">
            <a:extLst>
              <a:ext uri="{FF2B5EF4-FFF2-40B4-BE49-F238E27FC236}">
                <a16:creationId xmlns:a16="http://schemas.microsoft.com/office/drawing/2014/main" id="{FBC167FD-6E65-3302-2F5D-25C695BC6302}"/>
              </a:ext>
            </a:extLst>
          </p:cNvPr>
          <p:cNvSpPr txBox="1"/>
          <p:nvPr/>
        </p:nvSpPr>
        <p:spPr>
          <a:xfrm>
            <a:off x="6322076" y="5197283"/>
            <a:ext cx="63350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1.93</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56" name="テキスト ボックス 55">
            <a:extLst>
              <a:ext uri="{FF2B5EF4-FFF2-40B4-BE49-F238E27FC236}">
                <a16:creationId xmlns:a16="http://schemas.microsoft.com/office/drawing/2014/main" id="{2B155091-9255-F8D9-72D3-AB6F8BF3FCBE}"/>
              </a:ext>
            </a:extLst>
          </p:cNvPr>
          <p:cNvSpPr txBox="1"/>
          <p:nvPr/>
        </p:nvSpPr>
        <p:spPr>
          <a:xfrm>
            <a:off x="6322076" y="5729472"/>
            <a:ext cx="63350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a:ln>
                  <a:noFill/>
                </a:ln>
                <a:solidFill>
                  <a:srgbClr val="000000"/>
                </a:solidFill>
                <a:effectLst/>
                <a:latin typeface="Arial Unicode MS"/>
                <a:ea typeface="Courier New" panose="02070309020205020404" pitchFamily="49" charset="0"/>
              </a:rPr>
              <a:t>1.93</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34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3AE05-0C65-4E60-2D2D-BF7046DB2BB9}"/>
              </a:ext>
            </a:extLst>
          </p:cNvPr>
          <p:cNvSpPr>
            <a:spLocks noGrp="1"/>
          </p:cNvSpPr>
          <p:nvPr>
            <p:ph type="sldNum" sz="quarter" idx="12"/>
          </p:nvPr>
        </p:nvSpPr>
        <p:spPr/>
        <p:txBody>
          <a:bodyPr/>
          <a:lstStyle/>
          <a:p>
            <a:fld id="{ECBD650F-6923-4A4C-ADE2-BB0B86E7CCFF}" type="slidenum">
              <a:rPr lang="zh-CN" altLang="en-US" smtClean="0"/>
              <a:t>4</a:t>
            </a:fld>
            <a:endParaRPr lang="zh-CN" altLang="en-US"/>
          </a:p>
        </p:txBody>
      </p:sp>
      <p:sp>
        <p:nvSpPr>
          <p:cNvPr id="3" name="标题 1">
            <a:extLst>
              <a:ext uri="{FF2B5EF4-FFF2-40B4-BE49-F238E27FC236}">
                <a16:creationId xmlns:a16="http://schemas.microsoft.com/office/drawing/2014/main" id="{E4DC6089-44D4-79F9-F14F-631F1086589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BIZ UDPゴシック" panose="020B0400000000000000" pitchFamily="50" charset="-128"/>
                <a:ea typeface="BIZ UDPゴシック" panose="020B0400000000000000" pitchFamily="50" charset="-128"/>
              </a:rPr>
              <a:t>6 </a:t>
            </a:r>
            <a:r>
              <a:rPr lang="ja-JP" altLang="en-US" sz="3600" dirty="0">
                <a:latin typeface="BIZ UDPゴシック" panose="020B0400000000000000" pitchFamily="50" charset="-128"/>
                <a:ea typeface="BIZ UDPゴシック" panose="020B0400000000000000" pitchFamily="50" charset="-128"/>
              </a:rPr>
              <a:t>今後の予定</a:t>
            </a:r>
            <a:endParaRPr lang="zh-CN" altLang="en-US" sz="36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5EC1DC0F-2632-AF6C-F18B-2056ADD20BE7}"/>
              </a:ext>
            </a:extLst>
          </p:cNvPr>
          <p:cNvSpPr txBox="1"/>
          <p:nvPr/>
        </p:nvSpPr>
        <p:spPr>
          <a:xfrm>
            <a:off x="2230230" y="1245961"/>
            <a:ext cx="7731540" cy="95410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最適な汎関数と基底の組み合わせを調べる</a:t>
            </a:r>
            <a:endParaRPr kumimoji="1" lang="en-US" altLang="ja-JP" sz="28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で活性エネルギーを計算する</a:t>
            </a:r>
            <a:endParaRPr kumimoji="1" lang="en-US" altLang="ja-JP"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3B67F45-80EA-CB55-A423-41E3AFD6B11A}"/>
                  </a:ext>
                </a:extLst>
              </p:cNvPr>
              <p:cNvSpPr txBox="1"/>
              <p:nvPr/>
            </p:nvSpPr>
            <p:spPr>
              <a:xfrm>
                <a:off x="2523950" y="3399043"/>
                <a:ext cx="2140330"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a:t>
                </a:r>
                <a:r>
                  <a:rPr kumimoji="1" lang="en-US" altLang="zh-CN" sz="2800" dirty="0">
                    <a:latin typeface="BIZ UDPゴシック" panose="020B0400000000000000" pitchFamily="50" charset="-128"/>
                    <a:ea typeface="BIZ UDPゴシック" panose="020B0400000000000000" pitchFamily="50" charset="-128"/>
                  </a:rPr>
                  <a:t>C</a:t>
                </a:r>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oMath>
                  </m:oMathPara>
                </a14:m>
                <a:endParaRPr kumimoji="1" lang="ja-JP" altLang="en-US" sz="2800" dirty="0"/>
              </a:p>
            </p:txBody>
          </p:sp>
        </mc:Choice>
        <mc:Fallback>
          <p:sp>
            <p:nvSpPr>
              <p:cNvPr id="5" name="テキスト ボックス 4">
                <a:extLst>
                  <a:ext uri="{FF2B5EF4-FFF2-40B4-BE49-F238E27FC236}">
                    <a16:creationId xmlns:a16="http://schemas.microsoft.com/office/drawing/2014/main" id="{13B67F45-80EA-CB55-A423-41E3AFD6B11A}"/>
                  </a:ext>
                </a:extLst>
              </p:cNvPr>
              <p:cNvSpPr txBox="1">
                <a:spLocks noRot="1" noChangeAspect="1" noMove="1" noResize="1" noEditPoints="1" noAdjustHandles="1" noChangeArrowheads="1" noChangeShapeType="1" noTextEdit="1"/>
              </p:cNvSpPr>
              <p:nvPr/>
            </p:nvSpPr>
            <p:spPr>
              <a:xfrm>
                <a:off x="2523950" y="3399043"/>
                <a:ext cx="2140330" cy="954107"/>
              </a:xfrm>
              <a:prstGeom prst="rect">
                <a:avLst/>
              </a:prstGeom>
              <a:blipFill>
                <a:blip r:embed="rId2"/>
                <a:stretch>
                  <a:fillRect l="-5698" t="-7051" r="-4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9435954-A5B9-D4C1-EAFB-68547C23F01F}"/>
                  </a:ext>
                </a:extLst>
              </p:cNvPr>
              <p:cNvSpPr txBox="1"/>
              <p:nvPr/>
            </p:nvSpPr>
            <p:spPr>
              <a:xfrm>
                <a:off x="6508976" y="3399042"/>
                <a:ext cx="4546437" cy="954107"/>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DFT</a:t>
                </a:r>
                <a:r>
                  <a:rPr kumimoji="1" lang="ja-JP" altLang="en-US" sz="2800" dirty="0">
                    <a:latin typeface="BIZ UDPゴシック" panose="020B0400000000000000" pitchFamily="50" charset="-128"/>
                    <a:ea typeface="BIZ UDPゴシック" panose="020B0400000000000000" pitchFamily="50" charset="-128"/>
                  </a:rPr>
                  <a:t>で氷表面で反応を計算</a:t>
                </a:r>
                <a:endParaRPr kumimoji="1" lang="en-US" altLang="ja-JP" sz="2800" dirty="0">
                  <a:latin typeface="BIZ UDPゴシック" panose="020B0400000000000000" pitchFamily="50" charset="-128"/>
                  <a:ea typeface="BIZ UDPゴシック" panose="020B0400000000000000" pitchFamily="50" charset="-128"/>
                </a:endParaRPr>
              </a:p>
              <a:p>
                <a:pPr/>
                <a14:m>
                  <m:oMathPara xmlns:m="http://schemas.openxmlformats.org/officeDocument/2006/math">
                    <m:oMathParaPr>
                      <m:jc m:val="centerGroup"/>
                    </m:oMathParaPr>
                    <m:oMath xmlns:m="http://schemas.openxmlformats.org/officeDocument/2006/math">
                      <m:r>
                        <m:rPr>
                          <m:sty m:val="p"/>
                        </m:rPr>
                        <a:rPr kumimoji="1" lang="en-US" altLang="ja-JP" sz="2800" i="0" dirty="0" smtClean="0">
                          <a:latin typeface="Cambria Math" panose="02040503050406030204" pitchFamily="18" charset="0"/>
                        </a:rPr>
                        <m:t>H</m:t>
                      </m:r>
                      <m:r>
                        <a:rPr kumimoji="1" lang="en-US" altLang="ja-JP" sz="2800" i="0" dirty="0" smtClean="0">
                          <a:latin typeface="Cambria Math" panose="02040503050406030204" pitchFamily="18" charset="0"/>
                        </a:rPr>
                        <m:t>+</m:t>
                      </m:r>
                      <m:r>
                        <m:rPr>
                          <m:sty m:val="p"/>
                        </m:rPr>
                        <a:rPr kumimoji="1" lang="en-US" altLang="ja-JP" sz="2800" i="0" dirty="0" smtClean="0">
                          <a:latin typeface="Cambria Math" panose="02040503050406030204" pitchFamily="18" charset="0"/>
                        </a:rPr>
                        <m:t>CO</m:t>
                      </m:r>
                      <m:r>
                        <a:rPr kumimoji="1" lang="en-US" altLang="ja-JP" sz="2800" i="0" dirty="0" smtClean="0">
                          <a:latin typeface="Cambria Math" panose="02040503050406030204" pitchFamily="18" charset="0"/>
                        </a:rPr>
                        <m:t>/</m:t>
                      </m:r>
                      <m:sSub>
                        <m:sSubPr>
                          <m:ctrlPr>
                            <a:rPr kumimoji="1" lang="en-US" altLang="ja-JP" sz="2800" b="0" i="1" dirty="0" smtClean="0">
                              <a:latin typeface="Cambria Math" panose="02040503050406030204" pitchFamily="18" charset="0"/>
                            </a:rPr>
                          </m:ctrlPr>
                        </m:sSubPr>
                        <m:e>
                          <m:r>
                            <m:rPr>
                              <m:sty m:val="p"/>
                            </m:rPr>
                            <a:rPr kumimoji="1" lang="en-US" altLang="ja-JP" sz="2800" i="0" dirty="0" smtClean="0">
                              <a:latin typeface="Cambria Math" panose="02040503050406030204" pitchFamily="18" charset="0"/>
                            </a:rPr>
                            <m:t>H</m:t>
                          </m:r>
                        </m:e>
                        <m:sub>
                          <m:r>
                            <a:rPr kumimoji="1" lang="en-US" altLang="ja-JP" sz="2800" b="0" i="0" dirty="0" smtClean="0">
                              <a:latin typeface="Cambria Math" panose="02040503050406030204" pitchFamily="18" charset="0"/>
                            </a:rPr>
                            <m:t>2</m:t>
                          </m:r>
                        </m:sub>
                      </m:sSub>
                      <m:r>
                        <m:rPr>
                          <m:sty m:val="p"/>
                        </m:rPr>
                        <a:rPr kumimoji="1" lang="en-US" altLang="ja-JP" sz="2800" i="0" dirty="0" smtClean="0">
                          <a:latin typeface="Cambria Math" panose="02040503050406030204" pitchFamily="18" charset="0"/>
                        </a:rPr>
                        <m:t>O</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09435954-A5B9-D4C1-EAFB-68547C23F01F}"/>
                  </a:ext>
                </a:extLst>
              </p:cNvPr>
              <p:cNvSpPr txBox="1">
                <a:spLocks noRot="1" noChangeAspect="1" noMove="1" noResize="1" noEditPoints="1" noAdjustHandles="1" noChangeArrowheads="1" noChangeShapeType="1" noTextEdit="1"/>
              </p:cNvSpPr>
              <p:nvPr/>
            </p:nvSpPr>
            <p:spPr>
              <a:xfrm>
                <a:off x="6508976" y="3399042"/>
                <a:ext cx="4546437" cy="954107"/>
              </a:xfrm>
              <a:prstGeom prst="rect">
                <a:avLst/>
              </a:prstGeom>
              <a:blipFill>
                <a:blip r:embed="rId3"/>
                <a:stretch>
                  <a:fillRect l="-2815" t="-7051" r="-1206"/>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CE48994A-D574-D83E-0AB8-9E7A4819B0A2}"/>
              </a:ext>
            </a:extLst>
          </p:cNvPr>
          <p:cNvCxnSpPr>
            <a:cxnSpLocks/>
          </p:cNvCxnSpPr>
          <p:nvPr/>
        </p:nvCxnSpPr>
        <p:spPr>
          <a:xfrm flipH="1">
            <a:off x="3303316"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AF9245E-CACB-3A3B-927B-D7BA335B4D63}"/>
              </a:ext>
            </a:extLst>
          </p:cNvPr>
          <p:cNvCxnSpPr>
            <a:cxnSpLocks/>
          </p:cNvCxnSpPr>
          <p:nvPr/>
        </p:nvCxnSpPr>
        <p:spPr>
          <a:xfrm>
            <a:off x="7277277" y="2386430"/>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A06B50C-DDA1-3E61-7A3A-74EF46BE9F1C}"/>
              </a:ext>
            </a:extLst>
          </p:cNvPr>
          <p:cNvCxnSpPr>
            <a:cxnSpLocks/>
          </p:cNvCxnSpPr>
          <p:nvPr/>
        </p:nvCxnSpPr>
        <p:spPr>
          <a:xfrm>
            <a:off x="3308003"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8EF9DC6-32C7-264B-340D-3FA474558873}"/>
              </a:ext>
            </a:extLst>
          </p:cNvPr>
          <p:cNvCxnSpPr>
            <a:cxnSpLocks/>
          </p:cNvCxnSpPr>
          <p:nvPr/>
        </p:nvCxnSpPr>
        <p:spPr>
          <a:xfrm flipH="1">
            <a:off x="7277277" y="4539513"/>
            <a:ext cx="776798" cy="8262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5C638B1-DA41-6209-2BD9-DFD3DD0EA9DF}"/>
              </a:ext>
            </a:extLst>
          </p:cNvPr>
          <p:cNvSpPr txBox="1"/>
          <p:nvPr/>
        </p:nvSpPr>
        <p:spPr>
          <a:xfrm>
            <a:off x="4190132" y="5552123"/>
            <a:ext cx="3017173"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CPLB</a:t>
            </a:r>
            <a:r>
              <a:rPr kumimoji="1" lang="ja-JP" altLang="en-US" sz="2800" dirty="0">
                <a:latin typeface="BIZ UDPゴシック" panose="020B0400000000000000" pitchFamily="50" charset="-128"/>
                <a:ea typeface="BIZ UDPゴシック" panose="020B0400000000000000" pitchFamily="50" charset="-128"/>
              </a:rPr>
              <a:t>法での計算</a:t>
            </a:r>
            <a:endParaRPr kumimoji="1" lang="ja-JP" altLang="en-US" sz="2800" dirty="0"/>
          </a:p>
        </p:txBody>
      </p:sp>
      <p:cxnSp>
        <p:nvCxnSpPr>
          <p:cNvPr id="9" name="直線矢印コネクタ 8">
            <a:extLst>
              <a:ext uri="{FF2B5EF4-FFF2-40B4-BE49-F238E27FC236}">
                <a16:creationId xmlns:a16="http://schemas.microsoft.com/office/drawing/2014/main" id="{BBED96C0-3CF2-49A4-B5D1-11781571CC66}"/>
              </a:ext>
            </a:extLst>
          </p:cNvPr>
          <p:cNvCxnSpPr/>
          <p:nvPr/>
        </p:nvCxnSpPr>
        <p:spPr>
          <a:xfrm>
            <a:off x="529721" y="3922461"/>
            <a:ext cx="17783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931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4678</TotalTime>
  <Words>265</Words>
  <Application>Microsoft Office PowerPoint</Application>
  <PresentationFormat>ワイド画面</PresentationFormat>
  <Paragraphs>60</Paragraphs>
  <Slides>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vt:i4>
      </vt:variant>
    </vt:vector>
  </HeadingPairs>
  <TitlesOfParts>
    <vt:vector size="13" baseType="lpstr">
      <vt:lpstr>Arial Unicode MS</vt:lpstr>
      <vt:lpstr>BIZ UDPゴシック</vt:lpstr>
      <vt:lpstr>游ゴシック</vt:lpstr>
      <vt:lpstr>Arial</vt:lpstr>
      <vt:lpstr>Calibri</vt:lpstr>
      <vt:lpstr>Calibri Light</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COとH2O分子の吸着エネルギー及びCOとH分子の遷移状態</dc:title>
  <dc:creator>RUAN　MING　YANG</dc:creator>
  <cp:lastModifiedBy>明阳 阮</cp:lastModifiedBy>
  <cp:revision>110</cp:revision>
  <dcterms:created xsi:type="dcterms:W3CDTF">2023-06-26T06:35:27Z</dcterms:created>
  <dcterms:modified xsi:type="dcterms:W3CDTF">2023-11-14T11:10:22Z</dcterms:modified>
</cp:coreProperties>
</file>