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2" r:id="rId6"/>
    <p:sldId id="282" r:id="rId7"/>
    <p:sldId id="279" r:id="rId8"/>
    <p:sldId id="281" r:id="rId9"/>
    <p:sldId id="283" r:id="rId10"/>
    <p:sldId id="267" r:id="rId11"/>
    <p:sldId id="286" r:id="rId12"/>
    <p:sldId id="284" r:id="rId13"/>
    <p:sldId id="285" r:id="rId14"/>
    <p:sldId id="290" r:id="rId15"/>
    <p:sldId id="287" r:id="rId16"/>
    <p:sldId id="263" r:id="rId17"/>
    <p:sldId id="28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明阳 阮" initials="明阳" lastIdx="1" clrIdx="0">
    <p:extLst>
      <p:ext uri="{19B8F6BF-5375-455C-9EA6-DF929625EA0E}">
        <p15:presenceInfo xmlns:p15="http://schemas.microsoft.com/office/powerpoint/2012/main" userId="a4dcf2889a22c6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明阳 阮" userId="a4dcf2889a22c6f9" providerId="LiveId" clId="{A86D5202-7040-4BE9-A259-0D0906DA0EEF}"/>
    <pc:docChg chg="undo redo custSel addSld delSld modSld sldOrd">
      <pc:chgData name="明阳 阮" userId="a4dcf2889a22c6f9" providerId="LiveId" clId="{A86D5202-7040-4BE9-A259-0D0906DA0EEF}" dt="2023-07-05T09:50:57.100" v="4167" actId="20577"/>
      <pc:docMkLst>
        <pc:docMk/>
      </pc:docMkLst>
      <pc:sldChg chg="delSp modSp mod">
        <pc:chgData name="明阳 阮" userId="a4dcf2889a22c6f9" providerId="LiveId" clId="{A86D5202-7040-4BE9-A259-0D0906DA0EEF}" dt="2023-06-27T04:26:27.752" v="2034" actId="27636"/>
        <pc:sldMkLst>
          <pc:docMk/>
          <pc:sldMk cId="3425265946" sldId="256"/>
        </pc:sldMkLst>
        <pc:spChg chg="mod">
          <ac:chgData name="明阳 阮" userId="a4dcf2889a22c6f9" providerId="LiveId" clId="{A86D5202-7040-4BE9-A259-0D0906DA0EEF}" dt="2023-06-27T04:26:27.752" v="2034" actId="27636"/>
          <ac:spMkLst>
            <pc:docMk/>
            <pc:sldMk cId="3425265946" sldId="256"/>
            <ac:spMk id="2" creationId="{32239A00-9CB7-30DE-BC5C-0305485D571E}"/>
          </ac:spMkLst>
        </pc:spChg>
        <pc:spChg chg="del">
          <ac:chgData name="明阳 阮" userId="a4dcf2889a22c6f9" providerId="LiveId" clId="{A86D5202-7040-4BE9-A259-0D0906DA0EEF}" dt="2023-06-26T09:00:06.486" v="1776" actId="478"/>
          <ac:spMkLst>
            <pc:docMk/>
            <pc:sldMk cId="3425265946" sldId="256"/>
            <ac:spMk id="3" creationId="{EC1CEA3E-F89F-B9B7-44B1-C73D4BBC55DE}"/>
          </ac:spMkLst>
        </pc:spChg>
      </pc:sldChg>
      <pc:sldChg chg="addSp delSp modSp mod">
        <pc:chgData name="明阳 阮" userId="a4dcf2889a22c6f9" providerId="LiveId" clId="{A86D5202-7040-4BE9-A259-0D0906DA0EEF}" dt="2023-06-27T06:31:11.392" v="3121" actId="20577"/>
        <pc:sldMkLst>
          <pc:docMk/>
          <pc:sldMk cId="3061888568" sldId="257"/>
        </pc:sldMkLst>
        <pc:spChg chg="mod">
          <ac:chgData name="明阳 阮" userId="a4dcf2889a22c6f9" providerId="LiveId" clId="{A86D5202-7040-4BE9-A259-0D0906DA0EEF}" dt="2023-06-27T06:31:11.392" v="3121" actId="20577"/>
          <ac:spMkLst>
            <pc:docMk/>
            <pc:sldMk cId="3061888568" sldId="257"/>
            <ac:spMk id="3" creationId="{0D23EB82-F72D-EE43-70D3-C80CFA2C215B}"/>
          </ac:spMkLst>
        </pc:spChg>
        <pc:spChg chg="add mod">
          <ac:chgData name="明阳 阮" userId="a4dcf2889a22c6f9" providerId="LiveId" clId="{A86D5202-7040-4BE9-A259-0D0906DA0EEF}" dt="2023-06-27T05:14:13.413" v="2450" actId="20577"/>
          <ac:spMkLst>
            <pc:docMk/>
            <pc:sldMk cId="3061888568" sldId="257"/>
            <ac:spMk id="4" creationId="{197C09E7-C388-EA25-94B7-BFA161D9BE14}"/>
          </ac:spMkLst>
        </pc:spChg>
        <pc:graphicFrameChg chg="add del mod modGraphic">
          <ac:chgData name="明阳 阮" userId="a4dcf2889a22c6f9" providerId="LiveId" clId="{A86D5202-7040-4BE9-A259-0D0906DA0EEF}" dt="2023-06-26T08:56:46.770" v="1683" actId="3680"/>
          <ac:graphicFrameMkLst>
            <pc:docMk/>
            <pc:sldMk cId="3061888568" sldId="257"/>
            <ac:graphicFrameMk id="4" creationId="{AC729A08-2BDA-27A8-ACAD-025EE39624C8}"/>
          </ac:graphicFrameMkLst>
        </pc:graphicFrameChg>
        <pc:graphicFrameChg chg="add mod modGraphic">
          <ac:chgData name="明阳 阮" userId="a4dcf2889a22c6f9" providerId="LiveId" clId="{A86D5202-7040-4BE9-A259-0D0906DA0EEF}" dt="2023-06-27T05:06:58.758" v="2348" actId="20577"/>
          <ac:graphicFrameMkLst>
            <pc:docMk/>
            <pc:sldMk cId="3061888568" sldId="257"/>
            <ac:graphicFrameMk id="5" creationId="{BBF840AF-B0AB-57A6-BD72-846CFBC526D9}"/>
          </ac:graphicFrameMkLst>
        </pc:graphicFrameChg>
      </pc:sldChg>
      <pc:sldChg chg="addSp modSp mod">
        <pc:chgData name="明阳 阮" userId="a4dcf2889a22c6f9" providerId="LiveId" clId="{A86D5202-7040-4BE9-A259-0D0906DA0EEF}" dt="2023-06-27T06:24:42.704" v="3051" actId="20577"/>
        <pc:sldMkLst>
          <pc:docMk/>
          <pc:sldMk cId="2472593964" sldId="258"/>
        </pc:sldMkLst>
        <pc:spChg chg="mod">
          <ac:chgData name="明阳 阮" userId="a4dcf2889a22c6f9" providerId="LiveId" clId="{A86D5202-7040-4BE9-A259-0D0906DA0EEF}" dt="2023-06-26T09:00:18.217" v="1777" actId="20577"/>
          <ac:spMkLst>
            <pc:docMk/>
            <pc:sldMk cId="2472593964" sldId="258"/>
            <ac:spMk id="2" creationId="{865230BE-9D1C-663C-41F2-E37E11AD0DA5}"/>
          </ac:spMkLst>
        </pc:spChg>
        <pc:spChg chg="mod">
          <ac:chgData name="明阳 阮" userId="a4dcf2889a22c6f9" providerId="LiveId" clId="{A86D5202-7040-4BE9-A259-0D0906DA0EEF}" dt="2023-06-27T06:24:29.845" v="3048" actId="20577"/>
          <ac:spMkLst>
            <pc:docMk/>
            <pc:sldMk cId="2472593964" sldId="258"/>
            <ac:spMk id="3" creationId="{B3FDFA76-8941-06B7-43D4-52D99E4A290A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4" creationId="{E0E831FE-0707-F00E-996E-EA15BA62D9CF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5" creationId="{454908D4-A28D-A701-3741-6F8EE418E62D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6" creationId="{9597092E-6A75-6429-CB5D-F95DC16510AB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7" creationId="{65E48EC6-710E-F311-81A6-95EEF3002395}"/>
          </ac:spMkLst>
        </pc:spChg>
        <pc:spChg chg="add mod">
          <ac:chgData name="明阳 阮" userId="a4dcf2889a22c6f9" providerId="LiveId" clId="{A86D5202-7040-4BE9-A259-0D0906DA0EEF}" dt="2023-06-27T05:19:01.826" v="2598" actId="1076"/>
          <ac:spMkLst>
            <pc:docMk/>
            <pc:sldMk cId="2472593964" sldId="258"/>
            <ac:spMk id="8" creationId="{F122784F-2579-4FE2-BBF7-8D709FF2D794}"/>
          </ac:spMkLst>
        </pc:spChg>
        <pc:spChg chg="add mod">
          <ac:chgData name="明阳 阮" userId="a4dcf2889a22c6f9" providerId="LiveId" clId="{A86D5202-7040-4BE9-A259-0D0906DA0EEF}" dt="2023-06-27T05:20:08.390" v="2687" actId="20577"/>
          <ac:spMkLst>
            <pc:docMk/>
            <pc:sldMk cId="2472593964" sldId="258"/>
            <ac:spMk id="9" creationId="{4BD7BE36-50C8-AC21-BA93-2B5711149D05}"/>
          </ac:spMkLst>
        </pc:spChg>
        <pc:spChg chg="add mod">
          <ac:chgData name="明阳 阮" userId="a4dcf2889a22c6f9" providerId="LiveId" clId="{A86D5202-7040-4BE9-A259-0D0906DA0EEF}" dt="2023-06-27T05:19:11.606" v="2608" actId="1076"/>
          <ac:spMkLst>
            <pc:docMk/>
            <pc:sldMk cId="2472593964" sldId="258"/>
            <ac:spMk id="10" creationId="{C1BD8B8E-31E9-76AF-57D8-C3E1352A9E74}"/>
          </ac:spMkLst>
        </pc:spChg>
        <pc:spChg chg="add mod">
          <ac:chgData name="明阳 阮" userId="a4dcf2889a22c6f9" providerId="LiveId" clId="{A86D5202-7040-4BE9-A259-0D0906DA0EEF}" dt="2023-06-27T06:24:42.704" v="3051" actId="20577"/>
          <ac:spMkLst>
            <pc:docMk/>
            <pc:sldMk cId="2472593964" sldId="258"/>
            <ac:spMk id="11" creationId="{B915D0F1-9E2D-88C2-CB36-E2B8A60B98D5}"/>
          </ac:spMkLst>
        </pc:spChg>
      </pc:sldChg>
      <pc:sldChg chg="modSp add del mod">
        <pc:chgData name="明阳 阮" userId="a4dcf2889a22c6f9" providerId="LiveId" clId="{A86D5202-7040-4BE9-A259-0D0906DA0EEF}" dt="2023-06-27T06:25:00.226" v="3052" actId="47"/>
        <pc:sldMkLst>
          <pc:docMk/>
          <pc:sldMk cId="3324333323" sldId="259"/>
        </pc:sldMkLst>
        <pc:spChg chg="mod">
          <ac:chgData name="明阳 阮" userId="a4dcf2889a22c6f9" providerId="LiveId" clId="{A86D5202-7040-4BE9-A259-0D0906DA0EEF}" dt="2023-06-26T09:00:23.750" v="1778" actId="20577"/>
          <ac:spMkLst>
            <pc:docMk/>
            <pc:sldMk cId="3324333323" sldId="259"/>
            <ac:spMk id="2" creationId="{813EA518-1F7E-D2C2-643C-BF3A1044B6C4}"/>
          </ac:spMkLst>
        </pc:spChg>
        <pc:spChg chg="mod">
          <ac:chgData name="明阳 阮" userId="a4dcf2889a22c6f9" providerId="LiveId" clId="{A86D5202-7040-4BE9-A259-0D0906DA0EEF}" dt="2023-06-26T08:01:15.230" v="668" actId="20577"/>
          <ac:spMkLst>
            <pc:docMk/>
            <pc:sldMk cId="3324333323" sldId="259"/>
            <ac:spMk id="3" creationId="{F99B529B-B61F-9989-A2CF-91E9B5074EC5}"/>
          </ac:spMkLst>
        </pc:spChg>
      </pc:sldChg>
      <pc:sldChg chg="modSp mod">
        <pc:chgData name="明阳 阮" userId="a4dcf2889a22c6f9" providerId="LiveId" clId="{A86D5202-7040-4BE9-A259-0D0906DA0EEF}" dt="2023-06-27T06:26:31.775" v="3097" actId="20577"/>
        <pc:sldMkLst>
          <pc:docMk/>
          <pc:sldMk cId="1930887149" sldId="260"/>
        </pc:sldMkLst>
        <pc:spChg chg="mod">
          <ac:chgData name="明阳 阮" userId="a4dcf2889a22c6f9" providerId="LiveId" clId="{A86D5202-7040-4BE9-A259-0D0906DA0EEF}" dt="2023-06-26T08:02:56.964" v="701" actId="20577"/>
          <ac:spMkLst>
            <pc:docMk/>
            <pc:sldMk cId="1930887149" sldId="260"/>
            <ac:spMk id="2" creationId="{AB087581-4BFF-E93F-C7F6-3C05B7F3BEFC}"/>
          </ac:spMkLst>
        </pc:spChg>
        <pc:spChg chg="mod">
          <ac:chgData name="明阳 阮" userId="a4dcf2889a22c6f9" providerId="LiveId" clId="{A86D5202-7040-4BE9-A259-0D0906DA0EEF}" dt="2023-06-27T06:26:31.775" v="3097" actId="20577"/>
          <ac:spMkLst>
            <pc:docMk/>
            <pc:sldMk cId="1930887149" sldId="260"/>
            <ac:spMk id="3" creationId="{9A7AA8B3-0F8F-80EE-902C-8BD5326720BA}"/>
          </ac:spMkLst>
        </pc:spChg>
      </pc:sldChg>
      <pc:sldChg chg="addSp modSp del mod">
        <pc:chgData name="明阳 阮" userId="a4dcf2889a22c6f9" providerId="LiveId" clId="{A86D5202-7040-4BE9-A259-0D0906DA0EEF}" dt="2023-06-27T09:06:31.187" v="3769" actId="47"/>
        <pc:sldMkLst>
          <pc:docMk/>
          <pc:sldMk cId="2467188600" sldId="261"/>
        </pc:sldMkLst>
        <pc:spChg chg="mod">
          <ac:chgData name="明阳 阮" userId="a4dcf2889a22c6f9" providerId="LiveId" clId="{A86D5202-7040-4BE9-A259-0D0906DA0EEF}" dt="2023-06-27T07:05:48.553" v="3244"/>
          <ac:spMkLst>
            <pc:docMk/>
            <pc:sldMk cId="2467188600" sldId="261"/>
            <ac:spMk id="3" creationId="{4312C6ED-C84F-0BDC-6EF1-F6BE364980F6}"/>
          </ac:spMkLst>
        </pc:spChg>
        <pc:picChg chg="add mod">
          <ac:chgData name="明阳 阮" userId="a4dcf2889a22c6f9" providerId="LiveId" clId="{A86D5202-7040-4BE9-A259-0D0906DA0EEF}" dt="2023-06-26T07:39:30.176" v="304" actId="1076"/>
          <ac:picMkLst>
            <pc:docMk/>
            <pc:sldMk cId="2467188600" sldId="261"/>
            <ac:picMk id="5" creationId="{F64158F0-6654-9ED6-7A68-15F7240A14A6}"/>
          </ac:picMkLst>
        </pc:picChg>
      </pc:sldChg>
      <pc:sldChg chg="addSp modSp mod">
        <pc:chgData name="明阳 阮" userId="a4dcf2889a22c6f9" providerId="LiveId" clId="{A86D5202-7040-4BE9-A259-0D0906DA0EEF}" dt="2023-06-27T06:27:08.397" v="3109" actId="20577"/>
        <pc:sldMkLst>
          <pc:docMk/>
          <pc:sldMk cId="1908442246" sldId="262"/>
        </pc:sldMkLst>
        <pc:spChg chg="mod">
          <ac:chgData name="明阳 阮" userId="a4dcf2889a22c6f9" providerId="LiveId" clId="{A86D5202-7040-4BE9-A259-0D0906DA0EEF}" dt="2023-06-27T04:21:51.162" v="2026" actId="20577"/>
          <ac:spMkLst>
            <pc:docMk/>
            <pc:sldMk cId="1908442246" sldId="262"/>
            <ac:spMk id="3" creationId="{BA3E6F09-6B5C-BDB3-4DFE-DF08428EE88F}"/>
          </ac:spMkLst>
        </pc:spChg>
        <pc:spChg chg="add mod">
          <ac:chgData name="明阳 阮" userId="a4dcf2889a22c6f9" providerId="LiveId" clId="{A86D5202-7040-4BE9-A259-0D0906DA0EEF}" dt="2023-06-27T06:27:08.397" v="3109" actId="20577"/>
          <ac:spMkLst>
            <pc:docMk/>
            <pc:sldMk cId="1908442246" sldId="262"/>
            <ac:spMk id="4" creationId="{9241C5BE-5598-7680-55F7-63025F72ADDE}"/>
          </ac:spMkLst>
        </pc:spChg>
      </pc:sldChg>
      <pc:sldChg chg="addSp delSp modSp mod">
        <pc:chgData name="明阳 阮" userId="a4dcf2889a22c6f9" providerId="LiveId" clId="{A86D5202-7040-4BE9-A259-0D0906DA0EEF}" dt="2023-06-27T08:38:07.105" v="3653"/>
        <pc:sldMkLst>
          <pc:docMk/>
          <pc:sldMk cId="3475427041" sldId="263"/>
        </pc:sldMkLst>
        <pc:spChg chg="mod">
          <ac:chgData name="明阳 阮" userId="a4dcf2889a22c6f9" providerId="LiveId" clId="{A86D5202-7040-4BE9-A259-0D0906DA0EEF}" dt="2023-06-27T08:38:07.105" v="3653"/>
          <ac:spMkLst>
            <pc:docMk/>
            <pc:sldMk cId="3475427041" sldId="263"/>
            <ac:spMk id="3" creationId="{1040150C-AD0A-2E35-D8EC-E7C2727D7B7B}"/>
          </ac:spMkLst>
        </pc:spChg>
        <pc:spChg chg="add del">
          <ac:chgData name="明阳 阮" userId="a4dcf2889a22c6f9" providerId="LiveId" clId="{A86D5202-7040-4BE9-A259-0D0906DA0EEF}" dt="2023-06-26T07:03:30.062" v="3"/>
          <ac:spMkLst>
            <pc:docMk/>
            <pc:sldMk cId="3475427041" sldId="263"/>
            <ac:spMk id="4" creationId="{76D55282-0C3D-2876-1E74-196835C750A4}"/>
          </ac:spMkLst>
        </pc:spChg>
        <pc:spChg chg="add del mod">
          <ac:chgData name="明阳 阮" userId="a4dcf2889a22c6f9" providerId="LiveId" clId="{A86D5202-7040-4BE9-A259-0D0906DA0EEF}" dt="2023-06-26T07:03:29.852" v="2"/>
          <ac:spMkLst>
            <pc:docMk/>
            <pc:sldMk cId="3475427041" sldId="263"/>
            <ac:spMk id="5" creationId="{07E8F1EF-AB46-5AEE-04DC-F3475362F9C2}"/>
          </ac:spMkLst>
        </pc:spChg>
        <pc:spChg chg="add del">
          <ac:chgData name="明阳 阮" userId="a4dcf2889a22c6f9" providerId="LiveId" clId="{A86D5202-7040-4BE9-A259-0D0906DA0EEF}" dt="2023-06-26T07:03:59.453" v="7" actId="478"/>
          <ac:spMkLst>
            <pc:docMk/>
            <pc:sldMk cId="3475427041" sldId="263"/>
            <ac:spMk id="6" creationId="{06175BF4-AD4D-EBF7-3968-6AD47277620B}"/>
          </ac:spMkLst>
        </pc:spChg>
        <pc:picChg chg="add mod">
          <ac:chgData name="明阳 阮" userId="a4dcf2889a22c6f9" providerId="LiveId" clId="{A86D5202-7040-4BE9-A259-0D0906DA0EEF}" dt="2023-06-26T07:37:58.811" v="290" actId="1076"/>
          <ac:picMkLst>
            <pc:docMk/>
            <pc:sldMk cId="3475427041" sldId="263"/>
            <ac:picMk id="8" creationId="{599B7D8C-DA32-DB2D-684E-9FD21C294CAB}"/>
          </ac:picMkLst>
        </pc:picChg>
        <pc:picChg chg="add mod">
          <ac:chgData name="明阳 阮" userId="a4dcf2889a22c6f9" providerId="LiveId" clId="{A86D5202-7040-4BE9-A259-0D0906DA0EEF}" dt="2023-06-26T07:38:10.113" v="292" actId="1076"/>
          <ac:picMkLst>
            <pc:docMk/>
            <pc:sldMk cId="3475427041" sldId="263"/>
            <ac:picMk id="10" creationId="{1E1652F0-D844-A4BF-4FCE-E7FBF39C4A73}"/>
          </ac:picMkLst>
        </pc:picChg>
      </pc:sldChg>
      <pc:sldChg chg="addSp modSp del mod">
        <pc:chgData name="明阳 阮" userId="a4dcf2889a22c6f9" providerId="LiveId" clId="{A86D5202-7040-4BE9-A259-0D0906DA0EEF}" dt="2023-06-27T09:06:27.431" v="3767" actId="47"/>
        <pc:sldMkLst>
          <pc:docMk/>
          <pc:sldMk cId="2790205121" sldId="264"/>
        </pc:sldMkLst>
        <pc:spChg chg="mod">
          <ac:chgData name="明阳 阮" userId="a4dcf2889a22c6f9" providerId="LiveId" clId="{A86D5202-7040-4BE9-A259-0D0906DA0EEF}" dt="2023-06-26T07:08:27.050" v="120" actId="20577"/>
          <ac:spMkLst>
            <pc:docMk/>
            <pc:sldMk cId="2790205121" sldId="264"/>
            <ac:spMk id="2" creationId="{4DEB3A35-9740-5EBF-073F-6681F2480BB4}"/>
          </ac:spMkLst>
        </pc:spChg>
        <pc:spChg chg="mod">
          <ac:chgData name="明阳 阮" userId="a4dcf2889a22c6f9" providerId="LiveId" clId="{A86D5202-7040-4BE9-A259-0D0906DA0EEF}" dt="2023-06-27T07:05:21.217" v="3242" actId="20577"/>
          <ac:spMkLst>
            <pc:docMk/>
            <pc:sldMk cId="2790205121" sldId="264"/>
            <ac:spMk id="3" creationId="{EE12A1E4-E327-8FB7-19BD-9AED920AF450}"/>
          </ac:spMkLst>
        </pc:spChg>
        <pc:picChg chg="add mod">
          <ac:chgData name="明阳 阮" userId="a4dcf2889a22c6f9" providerId="LiveId" clId="{A86D5202-7040-4BE9-A259-0D0906DA0EEF}" dt="2023-06-27T06:28:36.975" v="3119" actId="1076"/>
          <ac:picMkLst>
            <pc:docMk/>
            <pc:sldMk cId="2790205121" sldId="264"/>
            <ac:picMk id="5" creationId="{1F8C46FA-55A7-AE46-BA2C-0D02F00DFC1F}"/>
          </ac:picMkLst>
        </pc:picChg>
      </pc:sldChg>
      <pc:sldChg chg="addSp delSp modSp del mod ord">
        <pc:chgData name="明阳 阮" userId="a4dcf2889a22c6f9" providerId="LiveId" clId="{A86D5202-7040-4BE9-A259-0D0906DA0EEF}" dt="2023-06-27T09:06:30.083" v="3768" actId="47"/>
        <pc:sldMkLst>
          <pc:docMk/>
          <pc:sldMk cId="1224054341" sldId="265"/>
        </pc:sldMkLst>
        <pc:spChg chg="mod">
          <ac:chgData name="明阳 阮" userId="a4dcf2889a22c6f9" providerId="LiveId" clId="{A86D5202-7040-4BE9-A259-0D0906DA0EEF}" dt="2023-06-27T07:05:42.958" v="3243"/>
          <ac:spMkLst>
            <pc:docMk/>
            <pc:sldMk cId="1224054341" sldId="265"/>
            <ac:spMk id="3" creationId="{0ED86653-D48C-6F98-6B6E-6C8A5F1CEE50}"/>
          </ac:spMkLst>
        </pc:spChg>
        <pc:spChg chg="add del">
          <ac:chgData name="明阳 阮" userId="a4dcf2889a22c6f9" providerId="LiveId" clId="{A86D5202-7040-4BE9-A259-0D0906DA0EEF}" dt="2023-06-26T07:10:51.788" v="125"/>
          <ac:spMkLst>
            <pc:docMk/>
            <pc:sldMk cId="1224054341" sldId="265"/>
            <ac:spMk id="4" creationId="{072E5D95-6B72-86C4-A4EF-BBF5CD5628F2}"/>
          </ac:spMkLst>
        </pc:spChg>
        <pc:picChg chg="add mod">
          <ac:chgData name="明阳 阮" userId="a4dcf2889a22c6f9" providerId="LiveId" clId="{A86D5202-7040-4BE9-A259-0D0906DA0EEF}" dt="2023-06-26T07:39:11.936" v="301" actId="1076"/>
          <ac:picMkLst>
            <pc:docMk/>
            <pc:sldMk cId="1224054341" sldId="265"/>
            <ac:picMk id="6" creationId="{0823549B-D552-246A-0194-FE1DBFEA8F1B}"/>
          </ac:picMkLst>
        </pc:picChg>
      </pc:sldChg>
      <pc:sldChg chg="addSp modSp mod">
        <pc:chgData name="明阳 阮" userId="a4dcf2889a22c6f9" providerId="LiveId" clId="{A86D5202-7040-4BE9-A259-0D0906DA0EEF}" dt="2023-06-26T07:40:11.192" v="309" actId="1076"/>
        <pc:sldMkLst>
          <pc:docMk/>
          <pc:sldMk cId="2808903295" sldId="266"/>
        </pc:sldMkLst>
        <pc:picChg chg="add mod">
          <ac:chgData name="明阳 阮" userId="a4dcf2889a22c6f9" providerId="LiveId" clId="{A86D5202-7040-4BE9-A259-0D0906DA0EEF}" dt="2023-06-26T07:40:11.192" v="309" actId="1076"/>
          <ac:picMkLst>
            <pc:docMk/>
            <pc:sldMk cId="2808903295" sldId="266"/>
            <ac:picMk id="5" creationId="{A78A5A0E-DF31-3815-D41A-31FD6C4C42E3}"/>
          </ac:picMkLst>
        </pc:picChg>
      </pc:sldChg>
      <pc:sldChg chg="addSp delSp modSp mod">
        <pc:chgData name="明阳 阮" userId="a4dcf2889a22c6f9" providerId="LiveId" clId="{A86D5202-7040-4BE9-A259-0D0906DA0EEF}" dt="2023-06-27T10:04:40.075" v="3951"/>
        <pc:sldMkLst>
          <pc:docMk/>
          <pc:sldMk cId="2102756352" sldId="267"/>
        </pc:sldMkLst>
        <pc:spChg chg="del">
          <ac:chgData name="明阳 阮" userId="a4dcf2889a22c6f9" providerId="LiveId" clId="{A86D5202-7040-4BE9-A259-0D0906DA0EEF}" dt="2023-06-27T04:31:02.891" v="2081" actId="478"/>
          <ac:spMkLst>
            <pc:docMk/>
            <pc:sldMk cId="2102756352" sldId="267"/>
            <ac:spMk id="3" creationId="{EC81FEE1-7DEE-766E-8400-60E5A4675741}"/>
          </ac:spMkLst>
        </pc:spChg>
        <pc:spChg chg="add mod">
          <ac:chgData name="明阳 阮" userId="a4dcf2889a22c6f9" providerId="LiveId" clId="{A86D5202-7040-4BE9-A259-0D0906DA0EEF}" dt="2023-06-27T04:33:45.287" v="2150" actId="1076"/>
          <ac:spMkLst>
            <pc:docMk/>
            <pc:sldMk cId="2102756352" sldId="267"/>
            <ac:spMk id="6" creationId="{34145FB9-F1D6-F189-B991-F6CC6B3F07D7}"/>
          </ac:spMkLst>
        </pc:spChg>
        <pc:spChg chg="add del mod">
          <ac:chgData name="明阳 阮" userId="a4dcf2889a22c6f9" providerId="LiveId" clId="{A86D5202-7040-4BE9-A259-0D0906DA0EEF}" dt="2023-06-27T04:33:49.589" v="2151" actId="478"/>
          <ac:spMkLst>
            <pc:docMk/>
            <pc:sldMk cId="2102756352" sldId="267"/>
            <ac:spMk id="7" creationId="{6B2CF049-CAFC-ED79-1F0D-67DDC8F516DF}"/>
          </ac:spMkLst>
        </pc:spChg>
        <pc:spChg chg="add mod">
          <ac:chgData name="明阳 阮" userId="a4dcf2889a22c6f9" providerId="LiveId" clId="{A86D5202-7040-4BE9-A259-0D0906DA0EEF}" dt="2023-06-27T04:34:14.809" v="2158"/>
          <ac:spMkLst>
            <pc:docMk/>
            <pc:sldMk cId="2102756352" sldId="267"/>
            <ac:spMk id="8" creationId="{B09FCC98-7641-7DB3-3F1D-D60FCD077062}"/>
          </ac:spMkLst>
        </pc:spChg>
        <pc:picChg chg="add mod">
          <ac:chgData name="明阳 阮" userId="a4dcf2889a22c6f9" providerId="LiveId" clId="{A86D5202-7040-4BE9-A259-0D0906DA0EEF}" dt="2023-06-27T10:03:15.087" v="3940" actId="1076"/>
          <ac:picMkLst>
            <pc:docMk/>
            <pc:sldMk cId="2102756352" sldId="267"/>
            <ac:picMk id="3" creationId="{16078EF5-9950-B474-4324-042941007F08}"/>
          </ac:picMkLst>
        </pc:picChg>
        <pc:picChg chg="add del mod">
          <ac:chgData name="明阳 阮" userId="a4dcf2889a22c6f9" providerId="LiveId" clId="{A86D5202-7040-4BE9-A259-0D0906DA0EEF}" dt="2023-06-27T10:03:11.144" v="3938" actId="478"/>
          <ac:picMkLst>
            <pc:docMk/>
            <pc:sldMk cId="2102756352" sldId="267"/>
            <ac:picMk id="4" creationId="{3BCCA86F-B6DB-12A7-31EE-8AD650394852}"/>
          </ac:picMkLst>
        </pc:picChg>
        <pc:picChg chg="add mod">
          <ac:chgData name="明阳 阮" userId="a4dcf2889a22c6f9" providerId="LiveId" clId="{A86D5202-7040-4BE9-A259-0D0906DA0EEF}" dt="2023-06-27T10:03:22.996" v="3942" actId="1076"/>
          <ac:picMkLst>
            <pc:docMk/>
            <pc:sldMk cId="2102756352" sldId="267"/>
            <ac:picMk id="5" creationId="{63E94D76-82A6-41FE-5D1E-0FFBA0B3D7A9}"/>
          </ac:picMkLst>
        </pc:picChg>
        <pc:picChg chg="add del mod">
          <ac:chgData name="明阳 阮" userId="a4dcf2889a22c6f9" providerId="LiveId" clId="{A86D5202-7040-4BE9-A259-0D0906DA0EEF}" dt="2023-06-27T10:04:40.075" v="3951"/>
          <ac:picMkLst>
            <pc:docMk/>
            <pc:sldMk cId="2102756352" sldId="267"/>
            <ac:picMk id="7" creationId="{4CF52173-636E-B676-F787-5B74C8B7052C}"/>
          </ac:picMkLst>
        </pc:picChg>
      </pc:sldChg>
      <pc:sldChg chg="delSp modSp del mod">
        <pc:chgData name="明阳 阮" userId="a4dcf2889a22c6f9" providerId="LiveId" clId="{A86D5202-7040-4BE9-A259-0D0906DA0EEF}" dt="2023-06-27T08:41:22.135" v="3672" actId="47"/>
        <pc:sldMkLst>
          <pc:docMk/>
          <pc:sldMk cId="4215523441" sldId="268"/>
        </pc:sldMkLst>
        <pc:spChg chg="mod">
          <ac:chgData name="明阳 阮" userId="a4dcf2889a22c6f9" providerId="LiveId" clId="{A86D5202-7040-4BE9-A259-0D0906DA0EEF}" dt="2023-06-26T07:46:18.325" v="492" actId="20577"/>
          <ac:spMkLst>
            <pc:docMk/>
            <pc:sldMk cId="4215523441" sldId="268"/>
            <ac:spMk id="2" creationId="{75C03D9F-388A-1023-ECCF-C47D49FADE7F}"/>
          </ac:spMkLst>
        </pc:spChg>
        <pc:spChg chg="del">
          <ac:chgData name="明阳 阮" userId="a4dcf2889a22c6f9" providerId="LiveId" clId="{A86D5202-7040-4BE9-A259-0D0906DA0EEF}" dt="2023-06-27T06:33:35.248" v="3140" actId="478"/>
          <ac:spMkLst>
            <pc:docMk/>
            <pc:sldMk cId="4215523441" sldId="268"/>
            <ac:spMk id="3" creationId="{86859322-CAD8-CB71-0D2E-5994538D9A5F}"/>
          </ac:spMkLst>
        </pc:spChg>
      </pc:sldChg>
      <pc:sldChg chg="addSp delSp modSp del mod">
        <pc:chgData name="明阳 阮" userId="a4dcf2889a22c6f9" providerId="LiveId" clId="{A86D5202-7040-4BE9-A259-0D0906DA0EEF}" dt="2023-06-27T09:35:26.387" v="3817" actId="47"/>
        <pc:sldMkLst>
          <pc:docMk/>
          <pc:sldMk cId="288243852" sldId="269"/>
        </pc:sldMkLst>
        <pc:spChg chg="mod">
          <ac:chgData name="明阳 阮" userId="a4dcf2889a22c6f9" providerId="LiveId" clId="{A86D5202-7040-4BE9-A259-0D0906DA0EEF}" dt="2023-06-26T07:46:34.822" v="501" actId="20577"/>
          <ac:spMkLst>
            <pc:docMk/>
            <pc:sldMk cId="288243852" sldId="269"/>
            <ac:spMk id="3" creationId="{2F8D5774-8EED-3F34-27B9-C62B63F3A010}"/>
          </ac:spMkLst>
        </pc:spChg>
        <pc:spChg chg="add del">
          <ac:chgData name="明阳 阮" userId="a4dcf2889a22c6f9" providerId="LiveId" clId="{A86D5202-7040-4BE9-A259-0D0906DA0EEF}" dt="2023-06-26T07:15:39.461" v="139"/>
          <ac:spMkLst>
            <pc:docMk/>
            <pc:sldMk cId="288243852" sldId="269"/>
            <ac:spMk id="4" creationId="{B61E1380-EB28-8FD8-BB05-B30EBF1DC057}"/>
          </ac:spMkLst>
        </pc:spChg>
        <pc:picChg chg="add mod">
          <ac:chgData name="明阳 阮" userId="a4dcf2889a22c6f9" providerId="LiveId" clId="{A86D5202-7040-4BE9-A259-0D0906DA0EEF}" dt="2023-06-26T07:40:50.888" v="313" actId="1076"/>
          <ac:picMkLst>
            <pc:docMk/>
            <pc:sldMk cId="288243852" sldId="269"/>
            <ac:picMk id="6" creationId="{523470F9-B59D-8C57-AFF5-E532B7DC96B6}"/>
          </ac:picMkLst>
        </pc:picChg>
      </pc:sldChg>
      <pc:sldChg chg="addSp delSp modSp del mod">
        <pc:chgData name="明阳 阮" userId="a4dcf2889a22c6f9" providerId="LiveId" clId="{A86D5202-7040-4BE9-A259-0D0906DA0EEF}" dt="2023-06-27T09:35:27.874" v="3818" actId="47"/>
        <pc:sldMkLst>
          <pc:docMk/>
          <pc:sldMk cId="3321645347" sldId="270"/>
        </pc:sldMkLst>
        <pc:spChg chg="mod">
          <ac:chgData name="明阳 阮" userId="a4dcf2889a22c6f9" providerId="LiveId" clId="{A86D5202-7040-4BE9-A259-0D0906DA0EEF}" dt="2023-06-26T07:17:08.014" v="161"/>
          <ac:spMkLst>
            <pc:docMk/>
            <pc:sldMk cId="3321645347" sldId="270"/>
            <ac:spMk id="3" creationId="{FB4B1757-3259-74D2-3F89-218430E72BF1}"/>
          </ac:spMkLst>
        </pc:spChg>
        <pc:spChg chg="add del">
          <ac:chgData name="明阳 阮" userId="a4dcf2889a22c6f9" providerId="LiveId" clId="{A86D5202-7040-4BE9-A259-0D0906DA0EEF}" dt="2023-06-26T07:17:00.949" v="160"/>
          <ac:spMkLst>
            <pc:docMk/>
            <pc:sldMk cId="3321645347" sldId="270"/>
            <ac:spMk id="4" creationId="{A88E08C8-DAC3-85FE-ACFB-D95FDB3E298B}"/>
          </ac:spMkLst>
        </pc:spChg>
        <pc:picChg chg="add mod">
          <ac:chgData name="明阳 阮" userId="a4dcf2889a22c6f9" providerId="LiveId" clId="{A86D5202-7040-4BE9-A259-0D0906DA0EEF}" dt="2023-06-26T07:41:09.987" v="317" actId="1076"/>
          <ac:picMkLst>
            <pc:docMk/>
            <pc:sldMk cId="3321645347" sldId="270"/>
            <ac:picMk id="6" creationId="{C315959D-24AC-948E-46A2-380AC6E4424B}"/>
          </ac:picMkLst>
        </pc:picChg>
      </pc:sldChg>
      <pc:sldChg chg="addSp modSp del mod">
        <pc:chgData name="明阳 阮" userId="a4dcf2889a22c6f9" providerId="LiveId" clId="{A86D5202-7040-4BE9-A259-0D0906DA0EEF}" dt="2023-06-27T09:35:28.757" v="3819" actId="47"/>
        <pc:sldMkLst>
          <pc:docMk/>
          <pc:sldMk cId="3359622240" sldId="271"/>
        </pc:sldMkLst>
        <pc:spChg chg="mod">
          <ac:chgData name="明阳 阮" userId="a4dcf2889a22c6f9" providerId="LiveId" clId="{A86D5202-7040-4BE9-A259-0D0906DA0EEF}" dt="2023-06-26T07:18:15.568" v="167"/>
          <ac:spMkLst>
            <pc:docMk/>
            <pc:sldMk cId="3359622240" sldId="271"/>
            <ac:spMk id="3" creationId="{144F44E0-1461-D9D4-FC47-558BCE47238D}"/>
          </ac:spMkLst>
        </pc:spChg>
        <pc:picChg chg="add mod">
          <ac:chgData name="明阳 阮" userId="a4dcf2889a22c6f9" providerId="LiveId" clId="{A86D5202-7040-4BE9-A259-0D0906DA0EEF}" dt="2023-06-26T07:41:30.456" v="320" actId="1076"/>
          <ac:picMkLst>
            <pc:docMk/>
            <pc:sldMk cId="3359622240" sldId="271"/>
            <ac:picMk id="5" creationId="{CB6AD1DB-DC45-9DE7-1E98-C00A63DE9673}"/>
          </ac:picMkLst>
        </pc:picChg>
      </pc:sldChg>
      <pc:sldChg chg="modSp mod">
        <pc:chgData name="明阳 阮" userId="a4dcf2889a22c6f9" providerId="LiveId" clId="{A86D5202-7040-4BE9-A259-0D0906DA0EEF}" dt="2023-06-26T07:42:38.385" v="449" actId="20577"/>
        <pc:sldMkLst>
          <pc:docMk/>
          <pc:sldMk cId="2072604732" sldId="272"/>
        </pc:sldMkLst>
        <pc:spChg chg="mod">
          <ac:chgData name="明阳 阮" userId="a4dcf2889a22c6f9" providerId="LiveId" clId="{A86D5202-7040-4BE9-A259-0D0906DA0EEF}" dt="2023-06-26T07:18:24.859" v="178" actId="20577"/>
          <ac:spMkLst>
            <pc:docMk/>
            <pc:sldMk cId="2072604732" sldId="272"/>
            <ac:spMk id="2" creationId="{FAF98C51-F5B1-910B-370C-399ED69EECE5}"/>
          </ac:spMkLst>
        </pc:spChg>
        <pc:spChg chg="mod">
          <ac:chgData name="明阳 阮" userId="a4dcf2889a22c6f9" providerId="LiveId" clId="{A86D5202-7040-4BE9-A259-0D0906DA0EEF}" dt="2023-06-26T07:42:38.385" v="449" actId="20577"/>
          <ac:spMkLst>
            <pc:docMk/>
            <pc:sldMk cId="2072604732" sldId="272"/>
            <ac:spMk id="3" creationId="{028F1D56-394F-91B1-A946-A8D6CBD3F46D}"/>
          </ac:spMkLst>
        </pc:spChg>
      </pc:sldChg>
      <pc:sldChg chg="addSp delSp modSp del mod">
        <pc:chgData name="明阳 阮" userId="a4dcf2889a22c6f9" providerId="LiveId" clId="{A86D5202-7040-4BE9-A259-0D0906DA0EEF}" dt="2023-06-27T10:35:57.584" v="4068" actId="47"/>
        <pc:sldMkLst>
          <pc:docMk/>
          <pc:sldMk cId="4148310819" sldId="273"/>
        </pc:sldMkLst>
        <pc:spChg chg="mod">
          <ac:chgData name="明阳 阮" userId="a4dcf2889a22c6f9" providerId="LiveId" clId="{A86D5202-7040-4BE9-A259-0D0906DA0EEF}" dt="2023-06-27T09:57:37.125" v="3933"/>
          <ac:spMkLst>
            <pc:docMk/>
            <pc:sldMk cId="4148310819" sldId="273"/>
            <ac:spMk id="3" creationId="{05A29F26-0D43-8893-FD5E-119025A816E3}"/>
          </ac:spMkLst>
        </pc:spChg>
        <pc:picChg chg="add del mod">
          <ac:chgData name="明阳 阮" userId="a4dcf2889a22c6f9" providerId="LiveId" clId="{A86D5202-7040-4BE9-A259-0D0906DA0EEF}" dt="2023-06-27T09:58:34.280" v="3934" actId="478"/>
          <ac:picMkLst>
            <pc:docMk/>
            <pc:sldMk cId="4148310819" sldId="273"/>
            <ac:picMk id="5" creationId="{B946D10C-A0CB-840E-7421-C7D5121EE775}"/>
          </ac:picMkLst>
        </pc:picChg>
        <pc:picChg chg="add mod">
          <ac:chgData name="明阳 阮" userId="a4dcf2889a22c6f9" providerId="LiveId" clId="{A86D5202-7040-4BE9-A259-0D0906DA0EEF}" dt="2023-06-27T09:58:52.046" v="3937" actId="1076"/>
          <ac:picMkLst>
            <pc:docMk/>
            <pc:sldMk cId="4148310819" sldId="273"/>
            <ac:picMk id="6" creationId="{CDF791B4-74F2-4F0C-F224-045E3379A53C}"/>
          </ac:picMkLst>
        </pc:picChg>
      </pc:sldChg>
      <pc:sldChg chg="addSp delSp modSp del mod">
        <pc:chgData name="明阳 阮" userId="a4dcf2889a22c6f9" providerId="LiveId" clId="{A86D5202-7040-4BE9-A259-0D0906DA0EEF}" dt="2023-06-27T10:35:58.709" v="4069" actId="47"/>
        <pc:sldMkLst>
          <pc:docMk/>
          <pc:sldMk cId="3049180686" sldId="274"/>
        </pc:sldMkLst>
        <pc:spChg chg="mod">
          <ac:chgData name="明阳 阮" userId="a4dcf2889a22c6f9" providerId="LiveId" clId="{A86D5202-7040-4BE9-A259-0D0906DA0EEF}" dt="2023-06-26T07:19:12.518" v="190" actId="20577"/>
          <ac:spMkLst>
            <pc:docMk/>
            <pc:sldMk cId="3049180686" sldId="274"/>
            <ac:spMk id="2" creationId="{1405C94F-80EB-2825-1BD0-68F413B3D261}"/>
          </ac:spMkLst>
        </pc:spChg>
        <pc:spChg chg="add del mod">
          <ac:chgData name="明阳 阮" userId="a4dcf2889a22c6f9" providerId="LiveId" clId="{A86D5202-7040-4BE9-A259-0D0906DA0EEF}" dt="2023-06-27T06:34:24.076" v="3153" actId="20577"/>
          <ac:spMkLst>
            <pc:docMk/>
            <pc:sldMk cId="3049180686" sldId="274"/>
            <ac:spMk id="3" creationId="{A8456748-3C05-CEE7-6652-1F04BFA9F6A1}"/>
          </ac:spMkLst>
        </pc:spChg>
        <pc:spChg chg="add mod">
          <ac:chgData name="明阳 阮" userId="a4dcf2889a22c6f9" providerId="LiveId" clId="{A86D5202-7040-4BE9-A259-0D0906DA0EEF}" dt="2023-06-27T10:10:06.014" v="4031" actId="1076"/>
          <ac:spMkLst>
            <pc:docMk/>
            <pc:sldMk cId="3049180686" sldId="274"/>
            <ac:spMk id="4" creationId="{51246B26-3952-614D-BF1B-F604E0FA9FA9}"/>
          </ac:spMkLst>
        </pc:spChg>
        <pc:spChg chg="add del mod">
          <ac:chgData name="明阳 阮" userId="a4dcf2889a22c6f9" providerId="LiveId" clId="{A86D5202-7040-4BE9-A259-0D0906DA0EEF}" dt="2023-06-26T07:19:23.538" v="192"/>
          <ac:spMkLst>
            <pc:docMk/>
            <pc:sldMk cId="3049180686" sldId="274"/>
            <ac:spMk id="4" creationId="{6D2548E5-7043-72B2-8CA9-A7AA5D4D9FF0}"/>
          </ac:spMkLst>
        </pc:spChg>
        <pc:picChg chg="add mod">
          <ac:chgData name="明阳 阮" userId="a4dcf2889a22c6f9" providerId="LiveId" clId="{A86D5202-7040-4BE9-A259-0D0906DA0EEF}" dt="2023-06-26T07:43:48.900" v="461" actId="1076"/>
          <ac:picMkLst>
            <pc:docMk/>
            <pc:sldMk cId="3049180686" sldId="274"/>
            <ac:picMk id="6" creationId="{6126D288-3AE5-133B-81A7-D4526EB55A5E}"/>
          </ac:picMkLst>
        </pc:picChg>
      </pc:sldChg>
      <pc:sldChg chg="addSp delSp modSp mod">
        <pc:chgData name="明阳 阮" userId="a4dcf2889a22c6f9" providerId="LiveId" clId="{A86D5202-7040-4BE9-A259-0D0906DA0EEF}" dt="2023-06-27T10:04:48.938" v="3954" actId="1076"/>
        <pc:sldMkLst>
          <pc:docMk/>
          <pc:sldMk cId="3146293711" sldId="275"/>
        </pc:sldMkLst>
        <pc:spChg chg="mod">
          <ac:chgData name="明阳 阮" userId="a4dcf2889a22c6f9" providerId="LiveId" clId="{A86D5202-7040-4BE9-A259-0D0906DA0EEF}" dt="2023-06-26T07:20:19.190" v="280" actId="20577"/>
          <ac:spMkLst>
            <pc:docMk/>
            <pc:sldMk cId="3146293711" sldId="275"/>
            <ac:spMk id="3" creationId="{CB26F3B4-8879-917E-EB6B-C431D79BCD0C}"/>
          </ac:spMkLst>
        </pc:spChg>
        <pc:picChg chg="add mod">
          <ac:chgData name="明阳 阮" userId="a4dcf2889a22c6f9" providerId="LiveId" clId="{A86D5202-7040-4BE9-A259-0D0906DA0EEF}" dt="2023-06-27T10:04:48.938" v="3954" actId="1076"/>
          <ac:picMkLst>
            <pc:docMk/>
            <pc:sldMk cId="3146293711" sldId="275"/>
            <ac:picMk id="4" creationId="{171ECF53-0984-861A-E965-D4CCA0DF8B13}"/>
          </ac:picMkLst>
        </pc:picChg>
        <pc:picChg chg="add del mod">
          <ac:chgData name="明阳 阮" userId="a4dcf2889a22c6f9" providerId="LiveId" clId="{A86D5202-7040-4BE9-A259-0D0906DA0EEF}" dt="2023-06-27T10:04:43.732" v="3952" actId="478"/>
          <ac:picMkLst>
            <pc:docMk/>
            <pc:sldMk cId="3146293711" sldId="275"/>
            <ac:picMk id="5" creationId="{167E85CE-D65E-61A4-5BB0-46FF3D6A89A6}"/>
          </ac:picMkLst>
        </pc:picChg>
      </pc:sldChg>
      <pc:sldChg chg="del">
        <pc:chgData name="明阳 阮" userId="a4dcf2889a22c6f9" providerId="LiveId" clId="{A86D5202-7040-4BE9-A259-0D0906DA0EEF}" dt="2023-06-27T06:34:31.522" v="3154" actId="47"/>
        <pc:sldMkLst>
          <pc:docMk/>
          <pc:sldMk cId="781709301" sldId="276"/>
        </pc:sldMkLst>
      </pc:sldChg>
      <pc:sldChg chg="del">
        <pc:chgData name="明阳 阮" userId="a4dcf2889a22c6f9" providerId="LiveId" clId="{A86D5202-7040-4BE9-A259-0D0906DA0EEF}" dt="2023-06-27T06:28:56.648" v="3120" actId="47"/>
        <pc:sldMkLst>
          <pc:docMk/>
          <pc:sldMk cId="2080269985" sldId="277"/>
        </pc:sldMkLst>
      </pc:sldChg>
      <pc:sldChg chg="addSp delSp modSp add del mod ord">
        <pc:chgData name="明阳 阮" userId="a4dcf2889a22c6f9" providerId="LiveId" clId="{A86D5202-7040-4BE9-A259-0D0906DA0EEF}" dt="2023-06-27T05:53:25.434" v="2724" actId="47"/>
        <pc:sldMkLst>
          <pc:docMk/>
          <pc:sldMk cId="1196491698" sldId="278"/>
        </pc:sldMkLst>
        <pc:spChg chg="del">
          <ac:chgData name="明阳 阮" userId="a4dcf2889a22c6f9" providerId="LiveId" clId="{A86D5202-7040-4BE9-A259-0D0906DA0EEF}" dt="2023-06-27T05:53:20.408" v="2722" actId="21"/>
          <ac:spMkLst>
            <pc:docMk/>
            <pc:sldMk cId="1196491698" sldId="278"/>
            <ac:spMk id="2" creationId="{0C2D62AF-FE75-0944-C913-FB4FCCFD4963}"/>
          </ac:spMkLst>
        </pc:spChg>
        <pc:spChg chg="del mod">
          <ac:chgData name="明阳 阮" userId="a4dcf2889a22c6f9" providerId="LiveId" clId="{A86D5202-7040-4BE9-A259-0D0906DA0EEF}" dt="2023-06-26T08:40:02.745" v="1320" actId="478"/>
          <ac:spMkLst>
            <pc:docMk/>
            <pc:sldMk cId="1196491698" sldId="278"/>
            <ac:spMk id="3" creationId="{2B37316B-7C10-44C3-C7CD-2172325781F4}"/>
          </ac:spMkLst>
        </pc:spChg>
        <pc:spChg chg="add del mod">
          <ac:chgData name="明阳 阮" userId="a4dcf2889a22c6f9" providerId="LiveId" clId="{A86D5202-7040-4BE9-A259-0D0906DA0EEF}" dt="2023-06-27T04:18:59.061" v="1977" actId="478"/>
          <ac:spMkLst>
            <pc:docMk/>
            <pc:sldMk cId="1196491698" sldId="278"/>
            <ac:spMk id="4" creationId="{9F543AF5-4DB5-5E36-0E47-B026A6F8AB30}"/>
          </ac:spMkLst>
        </pc:spChg>
        <pc:spChg chg="add del mod">
          <ac:chgData name="明阳 阮" userId="a4dcf2889a22c6f9" providerId="LiveId" clId="{A86D5202-7040-4BE9-A259-0D0906DA0EEF}" dt="2023-06-27T04:19:09.146" v="1980" actId="478"/>
          <ac:spMkLst>
            <pc:docMk/>
            <pc:sldMk cId="1196491698" sldId="278"/>
            <ac:spMk id="5" creationId="{36757816-6DAD-A5F0-C456-5D76DDA1D64B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9" creationId="{8690FDCB-2666-BD42-0739-8570FFEB8F5A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10" creationId="{A64BFD27-DBB1-7B45-C4B7-DC52BF9CCE18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11" creationId="{AA9A79B8-6133-90F7-03FB-2815F16FDCE7}"/>
          </ac:spMkLst>
        </pc:spChg>
        <pc:spChg chg="add mod">
          <ac:chgData name="明阳 阮" userId="a4dcf2889a22c6f9" providerId="LiveId" clId="{A86D5202-7040-4BE9-A259-0D0906DA0EEF}" dt="2023-06-27T05:53:20.408" v="2722" actId="21"/>
          <ac:spMkLst>
            <pc:docMk/>
            <pc:sldMk cId="1196491698" sldId="278"/>
            <ac:spMk id="14" creationId="{9952F160-B273-4039-2899-9D1A616E4155}"/>
          </ac:spMkLst>
        </pc:spChg>
        <pc:graphicFrameChg chg="add del mod modGraphic">
          <ac:chgData name="明阳 阮" userId="a4dcf2889a22c6f9" providerId="LiveId" clId="{A86D5202-7040-4BE9-A259-0D0906DA0EEF}" dt="2023-06-27T05:49:54.983" v="2693" actId="478"/>
          <ac:graphicFrameMkLst>
            <pc:docMk/>
            <pc:sldMk cId="1196491698" sldId="278"/>
            <ac:graphicFrameMk id="3" creationId="{7494FE53-6376-ABFA-2A69-8261511475D2}"/>
          </ac:graphicFrameMkLst>
        </pc:graphicFrameChg>
        <pc:graphicFrameChg chg="add del mod modGraphic">
          <ac:chgData name="明阳 阮" userId="a4dcf2889a22c6f9" providerId="LiveId" clId="{A86D5202-7040-4BE9-A259-0D0906DA0EEF}" dt="2023-06-27T04:17:10.075" v="1932"/>
          <ac:graphicFrameMkLst>
            <pc:docMk/>
            <pc:sldMk cId="1196491698" sldId="278"/>
            <ac:graphicFrameMk id="6" creationId="{8B708C03-04C8-F62E-1A02-8A432AB6D5F2}"/>
          </ac:graphicFrameMkLst>
        </pc:graphicFrameChg>
        <pc:graphicFrameChg chg="add del mod modGraphic">
          <ac:chgData name="明阳 阮" userId="a4dcf2889a22c6f9" providerId="LiveId" clId="{A86D5202-7040-4BE9-A259-0D0906DA0EEF}" dt="2023-06-27T04:18:17.441" v="1964"/>
          <ac:graphicFrameMkLst>
            <pc:docMk/>
            <pc:sldMk cId="1196491698" sldId="278"/>
            <ac:graphicFrameMk id="8" creationId="{2C7EA3A3-9B62-A7DF-86A0-BCFEB329BCC1}"/>
          </ac:graphicFrameMkLst>
        </pc:graphicFrameChg>
        <pc:graphicFrameChg chg="add del mod modGraphic">
          <ac:chgData name="明阳 阮" userId="a4dcf2889a22c6f9" providerId="LiveId" clId="{A86D5202-7040-4BE9-A259-0D0906DA0EEF}" dt="2023-06-27T05:53:08.155" v="2720" actId="478"/>
          <ac:graphicFrameMkLst>
            <pc:docMk/>
            <pc:sldMk cId="1196491698" sldId="278"/>
            <ac:graphicFrameMk id="12" creationId="{C1D19E0A-06CF-37CD-FD99-1E5165C7501F}"/>
          </ac:graphicFrameMkLst>
        </pc:graphicFrameChg>
        <pc:cxnChg chg="add mod">
          <ac:chgData name="明阳 阮" userId="a4dcf2889a22c6f9" providerId="LiveId" clId="{A86D5202-7040-4BE9-A259-0D0906DA0EEF}" dt="2023-06-27T04:16:58.324" v="1928" actId="1076"/>
          <ac:cxnSpMkLst>
            <pc:docMk/>
            <pc:sldMk cId="1196491698" sldId="278"/>
            <ac:cxnSpMk id="7" creationId="{7276A59D-185E-52A1-CEAD-620774086888}"/>
          </ac:cxnSpMkLst>
        </pc:cxnChg>
      </pc:sldChg>
      <pc:sldChg chg="addSp delSp modSp new mod">
        <pc:chgData name="明阳 阮" userId="a4dcf2889a22c6f9" providerId="LiveId" clId="{A86D5202-7040-4BE9-A259-0D0906DA0EEF}" dt="2023-07-05T09:50:57.100" v="4167" actId="20577"/>
        <pc:sldMkLst>
          <pc:docMk/>
          <pc:sldMk cId="3630156678" sldId="279"/>
        </pc:sldMkLst>
        <pc:spChg chg="add mod">
          <ac:chgData name="明阳 阮" userId="a4dcf2889a22c6f9" providerId="LiveId" clId="{A86D5202-7040-4BE9-A259-0D0906DA0EEF}" dt="2023-06-26T08:11:54.013" v="1004" actId="1076"/>
          <ac:spMkLst>
            <pc:docMk/>
            <pc:sldMk cId="3630156678" sldId="279"/>
            <ac:spMk id="3" creationId="{29D8F624-0657-AFC8-743C-3DC562E5C58A}"/>
          </ac:spMkLst>
        </pc:spChg>
        <pc:spChg chg="add mod">
          <ac:chgData name="明阳 阮" userId="a4dcf2889a22c6f9" providerId="LiveId" clId="{A86D5202-7040-4BE9-A259-0D0906DA0EEF}" dt="2023-06-26T08:12:03.057" v="1005" actId="12788"/>
          <ac:spMkLst>
            <pc:docMk/>
            <pc:sldMk cId="3630156678" sldId="279"/>
            <ac:spMk id="5" creationId="{52B62616-7BFA-E61A-1DA2-A2599029271E}"/>
          </ac:spMkLst>
        </pc:spChg>
        <pc:spChg chg="add mod">
          <ac:chgData name="明阳 阮" userId="a4dcf2889a22c6f9" providerId="LiveId" clId="{A86D5202-7040-4BE9-A259-0D0906DA0EEF}" dt="2023-06-26T08:10:06.149" v="920" actId="1076"/>
          <ac:spMkLst>
            <pc:docMk/>
            <pc:sldMk cId="3630156678" sldId="279"/>
            <ac:spMk id="7" creationId="{ADC19C2C-D4DB-82F8-DFA5-484858C8B4D3}"/>
          </ac:spMkLst>
        </pc:spChg>
        <pc:spChg chg="add mod">
          <ac:chgData name="明阳 阮" userId="a4dcf2889a22c6f9" providerId="LiveId" clId="{A86D5202-7040-4BE9-A259-0D0906DA0EEF}" dt="2023-07-05T09:50:45.073" v="4165" actId="20577"/>
          <ac:spMkLst>
            <pc:docMk/>
            <pc:sldMk cId="3630156678" sldId="279"/>
            <ac:spMk id="8" creationId="{101E53AF-C190-C218-A3B8-EAE48EE9E38B}"/>
          </ac:spMkLst>
        </pc:spChg>
        <pc:spChg chg="add mod">
          <ac:chgData name="明阳 阮" userId="a4dcf2889a22c6f9" providerId="LiveId" clId="{A86D5202-7040-4BE9-A259-0D0906DA0EEF}" dt="2023-06-26T08:10:37.144" v="965" actId="12788"/>
          <ac:spMkLst>
            <pc:docMk/>
            <pc:sldMk cId="3630156678" sldId="279"/>
            <ac:spMk id="10" creationId="{F1522C8A-4DFC-0E89-6C00-B29294BE347F}"/>
          </ac:spMkLst>
        </pc:spChg>
        <pc:spChg chg="add del mod">
          <ac:chgData name="明阳 阮" userId="a4dcf2889a22c6f9" providerId="LiveId" clId="{A86D5202-7040-4BE9-A259-0D0906DA0EEF}" dt="2023-06-27T09:05:38.645" v="3753" actId="478"/>
          <ac:spMkLst>
            <pc:docMk/>
            <pc:sldMk cId="3630156678" sldId="279"/>
            <ac:spMk id="11" creationId="{4608E99D-3664-3469-8333-B6C49D5B938A}"/>
          </ac:spMkLst>
        </pc:spChg>
        <pc:spChg chg="add del mod">
          <ac:chgData name="明阳 阮" userId="a4dcf2889a22c6f9" providerId="LiveId" clId="{A86D5202-7040-4BE9-A259-0D0906DA0EEF}" dt="2023-06-27T09:05:40.048" v="3754" actId="478"/>
          <ac:spMkLst>
            <pc:docMk/>
            <pc:sldMk cId="3630156678" sldId="279"/>
            <ac:spMk id="12" creationId="{749E918D-AD1F-EE73-EED4-B1657AE0893A}"/>
          </ac:spMkLst>
        </pc:spChg>
        <pc:spChg chg="add del mod">
          <ac:chgData name="明阳 阮" userId="a4dcf2889a22c6f9" providerId="LiveId" clId="{A86D5202-7040-4BE9-A259-0D0906DA0EEF}" dt="2023-06-27T09:05:41.582" v="3755" actId="478"/>
          <ac:spMkLst>
            <pc:docMk/>
            <pc:sldMk cId="3630156678" sldId="279"/>
            <ac:spMk id="13" creationId="{2C0E6088-E2A8-FE89-D360-2D84F9945BD6}"/>
          </ac:spMkLst>
        </pc:spChg>
        <pc:spChg chg="add del mod">
          <ac:chgData name="明阳 阮" userId="a4dcf2889a22c6f9" providerId="LiveId" clId="{A86D5202-7040-4BE9-A259-0D0906DA0EEF}" dt="2023-06-27T09:08:11.658" v="3772" actId="478"/>
          <ac:spMkLst>
            <pc:docMk/>
            <pc:sldMk cId="3630156678" sldId="279"/>
            <ac:spMk id="14" creationId="{2F551651-B256-1C71-DC82-92F6D3E9819C}"/>
          </ac:spMkLst>
        </pc:spChg>
        <pc:spChg chg="add mod">
          <ac:chgData name="明阳 阮" userId="a4dcf2889a22c6f9" providerId="LiveId" clId="{A86D5202-7040-4BE9-A259-0D0906DA0EEF}" dt="2023-07-05T09:50:52.919" v="4166" actId="20577"/>
          <ac:spMkLst>
            <pc:docMk/>
            <pc:sldMk cId="3630156678" sldId="279"/>
            <ac:spMk id="15" creationId="{A7270AD8-6522-0ABD-8155-855B72C70DD4}"/>
          </ac:spMkLst>
        </pc:spChg>
        <pc:spChg chg="add mod">
          <ac:chgData name="明阳 阮" userId="a4dcf2889a22c6f9" providerId="LiveId" clId="{A86D5202-7040-4BE9-A259-0D0906DA0EEF}" dt="2023-07-05T09:50:57.100" v="4167" actId="20577"/>
          <ac:spMkLst>
            <pc:docMk/>
            <pc:sldMk cId="3630156678" sldId="279"/>
            <ac:spMk id="16" creationId="{0A3BADC3-2ABA-F79A-27EF-8EF8969A1B33}"/>
          </ac:spMkLst>
        </pc:spChg>
        <pc:spChg chg="add del">
          <ac:chgData name="明阳 阮" userId="a4dcf2889a22c6f9" providerId="LiveId" clId="{A86D5202-7040-4BE9-A259-0D0906DA0EEF}" dt="2023-06-26T08:20:26.361" v="1182" actId="22"/>
          <ac:spMkLst>
            <pc:docMk/>
            <pc:sldMk cId="3630156678" sldId="279"/>
            <ac:spMk id="16" creationId="{AF6BF12B-F767-C6E9-C6FC-38EE475E84DC}"/>
          </ac:spMkLst>
        </pc:spChg>
        <pc:spChg chg="add del mod">
          <ac:chgData name="明阳 阮" userId="a4dcf2889a22c6f9" providerId="LiveId" clId="{A86D5202-7040-4BE9-A259-0D0906DA0EEF}" dt="2023-06-26T08:21:02.857" v="1197"/>
          <ac:spMkLst>
            <pc:docMk/>
            <pc:sldMk cId="3630156678" sldId="279"/>
            <ac:spMk id="17" creationId="{182F5586-98AA-F5E0-BD79-B02215FA8BC7}"/>
          </ac:spMkLst>
        </pc:spChg>
        <pc:spChg chg="add mod">
          <ac:chgData name="明阳 阮" userId="a4dcf2889a22c6f9" providerId="LiveId" clId="{A86D5202-7040-4BE9-A259-0D0906DA0EEF}" dt="2023-07-05T09:49:28.372" v="4163"/>
          <ac:spMkLst>
            <pc:docMk/>
            <pc:sldMk cId="3630156678" sldId="279"/>
            <ac:spMk id="18" creationId="{DAAE0944-A7C7-6F0D-3F90-3BA48F952FD6}"/>
          </ac:spMkLst>
        </pc:spChg>
        <pc:spChg chg="add del mod">
          <ac:chgData name="明阳 阮" userId="a4dcf2889a22c6f9" providerId="LiveId" clId="{A86D5202-7040-4BE9-A259-0D0906DA0EEF}" dt="2023-07-05T09:50:34.781" v="4164"/>
          <ac:spMkLst>
            <pc:docMk/>
            <pc:sldMk cId="3630156678" sldId="279"/>
            <ac:spMk id="19" creationId="{5805882C-DEF3-89A6-14B2-1980D9E3C9A4}"/>
          </ac:spMkLst>
        </pc:spChg>
        <pc:spChg chg="add del mod">
          <ac:chgData name="明阳 阮" userId="a4dcf2889a22c6f9" providerId="LiveId" clId="{A86D5202-7040-4BE9-A259-0D0906DA0EEF}" dt="2023-06-27T09:08:07.248" v="3770" actId="478"/>
          <ac:spMkLst>
            <pc:docMk/>
            <pc:sldMk cId="3630156678" sldId="279"/>
            <ac:spMk id="20" creationId="{D51074C3-176B-DBD7-55C0-5A3CDAC1A497}"/>
          </ac:spMkLst>
        </pc:spChg>
        <pc:spChg chg="add mod">
          <ac:chgData name="明阳 阮" userId="a4dcf2889a22c6f9" providerId="LiveId" clId="{A86D5202-7040-4BE9-A259-0D0906DA0EEF}" dt="2023-07-05T09:48:59.415" v="4162"/>
          <ac:spMkLst>
            <pc:docMk/>
            <pc:sldMk cId="3630156678" sldId="279"/>
            <ac:spMk id="21" creationId="{C18ED27C-C207-E602-D62A-D94ECC2C0C78}"/>
          </ac:spMkLst>
        </pc:sp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2" creationId="{2D430440-893E-0322-BA82-E1F564AD2688}"/>
          </ac:picMkLst>
        </pc:pic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4" creationId="{1658E4FF-DCB3-9F76-99A0-37995380F05C}"/>
          </ac:picMkLst>
        </pc:pic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6" creationId="{B67E2A8A-E14E-C608-45CB-8D60B5B062BF}"/>
          </ac:picMkLst>
        </pc:pic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9" creationId="{62FBF5FC-4A11-9074-E1DA-983FAF581702}"/>
          </ac:picMkLst>
        </pc:picChg>
        <pc:picChg chg="add mod">
          <ac:chgData name="明阳 阮" userId="a4dcf2889a22c6f9" providerId="LiveId" clId="{A86D5202-7040-4BE9-A259-0D0906DA0EEF}" dt="2023-06-27T09:18:05.108" v="3787" actId="1076"/>
          <ac:picMkLst>
            <pc:docMk/>
            <pc:sldMk cId="3630156678" sldId="279"/>
            <ac:picMk id="22" creationId="{94627CC7-4C64-743B-4F05-A2717B070829}"/>
          </ac:picMkLst>
        </pc:picChg>
        <pc:picChg chg="add mod">
          <ac:chgData name="明阳 阮" userId="a4dcf2889a22c6f9" providerId="LiveId" clId="{A86D5202-7040-4BE9-A259-0D0906DA0EEF}" dt="2023-06-27T09:18:22.377" v="3790" actId="1076"/>
          <ac:picMkLst>
            <pc:docMk/>
            <pc:sldMk cId="3630156678" sldId="279"/>
            <ac:picMk id="24" creationId="{ABD9F744-7258-2FB4-9AD6-3310E9726A29}"/>
          </ac:picMkLst>
        </pc:picChg>
        <pc:picChg chg="add mod">
          <ac:chgData name="明阳 阮" userId="a4dcf2889a22c6f9" providerId="LiveId" clId="{A86D5202-7040-4BE9-A259-0D0906DA0EEF}" dt="2023-06-27T09:18:40.241" v="3793" actId="1076"/>
          <ac:picMkLst>
            <pc:docMk/>
            <pc:sldMk cId="3630156678" sldId="279"/>
            <ac:picMk id="26" creationId="{5689E69A-0A21-BA7B-18B0-C0EB117ECCD3}"/>
          </ac:picMkLst>
        </pc:picChg>
        <pc:picChg chg="add mod">
          <ac:chgData name="明阳 阮" userId="a4dcf2889a22c6f9" providerId="LiveId" clId="{A86D5202-7040-4BE9-A259-0D0906DA0EEF}" dt="2023-06-27T09:33:37.981" v="3800" actId="1076"/>
          <ac:picMkLst>
            <pc:docMk/>
            <pc:sldMk cId="3630156678" sldId="279"/>
            <ac:picMk id="28" creationId="{F280043B-0AE7-2EAB-2010-56DC48730D7D}"/>
          </ac:picMkLst>
        </pc:picChg>
      </pc:sldChg>
      <pc:sldChg chg="new del">
        <pc:chgData name="明阳 阮" userId="a4dcf2889a22c6f9" providerId="LiveId" clId="{A86D5202-7040-4BE9-A259-0D0906DA0EEF}" dt="2023-06-26T08:08:10.939" v="889" actId="680"/>
        <pc:sldMkLst>
          <pc:docMk/>
          <pc:sldMk cId="4205488049" sldId="279"/>
        </pc:sldMkLst>
      </pc:sldChg>
      <pc:sldChg chg="addSp modSp new del mod">
        <pc:chgData name="明阳 阮" userId="a4dcf2889a22c6f9" providerId="LiveId" clId="{A86D5202-7040-4BE9-A259-0D0906DA0EEF}" dt="2023-06-27T06:27:35.576" v="3112" actId="47"/>
        <pc:sldMkLst>
          <pc:docMk/>
          <pc:sldMk cId="1429138368" sldId="280"/>
        </pc:sldMkLst>
        <pc:spChg chg="add mod">
          <ac:chgData name="明阳 阮" userId="a4dcf2889a22c6f9" providerId="LiveId" clId="{A86D5202-7040-4BE9-A259-0D0906DA0EEF}" dt="2023-06-26T08:11:15.703" v="991" actId="20577"/>
          <ac:spMkLst>
            <pc:docMk/>
            <pc:sldMk cId="1429138368" sldId="280"/>
            <ac:spMk id="2" creationId="{2B999896-F05C-327F-1684-26B0C4B7B502}"/>
          </ac:spMkLst>
        </pc:spChg>
      </pc:sldChg>
      <pc:sldChg chg="addSp delSp modSp new mod">
        <pc:chgData name="明阳 阮" userId="a4dcf2889a22c6f9" providerId="LiveId" clId="{A86D5202-7040-4BE9-A259-0D0906DA0EEF}" dt="2023-07-05T09:44:59.484" v="4096" actId="1076"/>
        <pc:sldMkLst>
          <pc:docMk/>
          <pc:sldMk cId="3420330743" sldId="281"/>
        </pc:sldMkLst>
        <pc:spChg chg="add del mod">
          <ac:chgData name="明阳 阮" userId="a4dcf2889a22c6f9" providerId="LiveId" clId="{A86D5202-7040-4BE9-A259-0D0906DA0EEF}" dt="2023-06-26T08:13:32.053" v="1031"/>
          <ac:spMkLst>
            <pc:docMk/>
            <pc:sldMk cId="3420330743" sldId="281"/>
            <ac:spMk id="2" creationId="{639A39F9-130A-72AE-4389-F9403AE8E63E}"/>
          </ac:spMkLst>
        </pc:spChg>
        <pc:spChg chg="add mod">
          <ac:chgData name="明阳 阮" userId="a4dcf2889a22c6f9" providerId="LiveId" clId="{A86D5202-7040-4BE9-A259-0D0906DA0EEF}" dt="2023-06-27T08:48:28.776" v="3673" actId="571"/>
          <ac:spMkLst>
            <pc:docMk/>
            <pc:sldMk cId="3420330743" sldId="281"/>
            <ac:spMk id="2" creationId="{E1AACCA7-8D9A-C3C7-73FC-533A1282259B}"/>
          </ac:spMkLst>
        </pc:spChg>
        <pc:spChg chg="add mod">
          <ac:chgData name="明阳 阮" userId="a4dcf2889a22c6f9" providerId="LiveId" clId="{A86D5202-7040-4BE9-A259-0D0906DA0EEF}" dt="2023-06-26T08:13:49.687" v="1056" actId="20577"/>
          <ac:spMkLst>
            <pc:docMk/>
            <pc:sldMk cId="3420330743" sldId="281"/>
            <ac:spMk id="3" creationId="{9307FC85-CF2F-8947-5995-69D921B11960}"/>
          </ac:spMkLst>
        </pc:spChg>
        <pc:spChg chg="add mod">
          <ac:chgData name="明阳 阮" userId="a4dcf2889a22c6f9" providerId="LiveId" clId="{A86D5202-7040-4BE9-A259-0D0906DA0EEF}" dt="2023-06-27T08:48:47.392" v="3697" actId="20577"/>
          <ac:spMkLst>
            <pc:docMk/>
            <pc:sldMk cId="3420330743" sldId="281"/>
            <ac:spMk id="4" creationId="{6DA78750-5D2B-43DA-9E71-76B8C27411AC}"/>
          </ac:spMkLst>
        </pc:spChg>
        <pc:spChg chg="add del mod">
          <ac:chgData name="明阳 阮" userId="a4dcf2889a22c6f9" providerId="LiveId" clId="{A86D5202-7040-4BE9-A259-0D0906DA0EEF}" dt="2023-06-27T10:19:42.097" v="4048" actId="478"/>
          <ac:spMkLst>
            <pc:docMk/>
            <pc:sldMk cId="3420330743" sldId="281"/>
            <ac:spMk id="8" creationId="{8C689CFB-30D0-A5B0-6FDD-AD7E6BCEF6E2}"/>
          </ac:spMkLst>
        </pc:spChg>
        <pc:spChg chg="add del mod">
          <ac:chgData name="明阳 阮" userId="a4dcf2889a22c6f9" providerId="LiveId" clId="{A86D5202-7040-4BE9-A259-0D0906DA0EEF}" dt="2023-07-05T09:44:42.490" v="4092" actId="21"/>
          <ac:spMkLst>
            <pc:docMk/>
            <pc:sldMk cId="3420330743" sldId="281"/>
            <ac:spMk id="9" creationId="{A0E1188B-BB6B-F8FD-CF0E-BD620D50ACC8}"/>
          </ac:spMkLst>
        </pc:spChg>
        <pc:spChg chg="add del mod">
          <ac:chgData name="明阳 阮" userId="a4dcf2889a22c6f9" providerId="LiveId" clId="{A86D5202-7040-4BE9-A259-0D0906DA0EEF}" dt="2023-06-27T10:19:45.310" v="4050" actId="478"/>
          <ac:spMkLst>
            <pc:docMk/>
            <pc:sldMk cId="3420330743" sldId="281"/>
            <ac:spMk id="9" creationId="{BB6AB119-35B6-6798-6DC3-461F05F0A2F7}"/>
          </ac:spMkLst>
        </pc:spChg>
        <pc:spChg chg="add mod">
          <ac:chgData name="明阳 阮" userId="a4dcf2889a22c6f9" providerId="LiveId" clId="{A86D5202-7040-4BE9-A259-0D0906DA0EEF}" dt="2023-07-05T09:44:59.484" v="4096" actId="1076"/>
          <ac:spMkLst>
            <pc:docMk/>
            <pc:sldMk cId="3420330743" sldId="281"/>
            <ac:spMk id="10" creationId="{17667A35-7FBD-0247-C4EE-E5CCF6C1C6D2}"/>
          </ac:spMkLst>
        </pc:spChg>
        <pc:spChg chg="add del mod">
          <ac:chgData name="明阳 阮" userId="a4dcf2889a22c6f9" providerId="LiveId" clId="{A86D5202-7040-4BE9-A259-0D0906DA0EEF}" dt="2023-06-27T10:19:43.533" v="4049" actId="478"/>
          <ac:spMkLst>
            <pc:docMk/>
            <pc:sldMk cId="3420330743" sldId="281"/>
            <ac:spMk id="10" creationId="{BF0ACA40-9B43-D209-CC0E-550672D1B10A}"/>
          </ac:spMkLst>
        </pc:spChg>
        <pc:spChg chg="add mod">
          <ac:chgData name="明阳 阮" userId="a4dcf2889a22c6f9" providerId="LiveId" clId="{A86D5202-7040-4BE9-A259-0D0906DA0EEF}" dt="2023-06-27T09:33:45.437" v="3813"/>
          <ac:spMkLst>
            <pc:docMk/>
            <pc:sldMk cId="3420330743" sldId="281"/>
            <ac:spMk id="11" creationId="{8966CE06-D803-159A-041E-2B82C3198EAA}"/>
          </ac:spMkLst>
        </pc:spChg>
        <pc:spChg chg="add mod">
          <ac:chgData name="明阳 阮" userId="a4dcf2889a22c6f9" providerId="LiveId" clId="{A86D5202-7040-4BE9-A259-0D0906DA0EEF}" dt="2023-06-27T09:34:54.464" v="3815" actId="20577"/>
          <ac:spMkLst>
            <pc:docMk/>
            <pc:sldMk cId="3420330743" sldId="281"/>
            <ac:spMk id="12" creationId="{2BA74BB8-8B75-6604-8DB8-462C885068FC}"/>
          </ac:spMkLst>
        </pc:spChg>
        <pc:spChg chg="add del mod">
          <ac:chgData name="明阳 阮" userId="a4dcf2889a22c6f9" providerId="LiveId" clId="{A86D5202-7040-4BE9-A259-0D0906DA0EEF}" dt="2023-07-05T09:44:56.680" v="4095" actId="478"/>
          <ac:spMkLst>
            <pc:docMk/>
            <pc:sldMk cId="3420330743" sldId="281"/>
            <ac:spMk id="13" creationId="{855B77EB-16F3-6381-054A-21C586161DF2}"/>
          </ac:spMkLst>
        </pc:spChg>
        <pc:picChg chg="add mod">
          <ac:chgData name="明阳 阮" userId="a4dcf2889a22c6f9" providerId="LiveId" clId="{A86D5202-7040-4BE9-A259-0D0906DA0EEF}" dt="2023-06-26T08:16:50.372" v="1135" actId="1076"/>
          <ac:picMkLst>
            <pc:docMk/>
            <pc:sldMk cId="3420330743" sldId="281"/>
            <ac:picMk id="5" creationId="{664008E2-6815-B4EB-8647-2894F2EDEF7D}"/>
          </ac:picMkLst>
        </pc:picChg>
        <pc:picChg chg="add mod">
          <ac:chgData name="明阳 阮" userId="a4dcf2889a22c6f9" providerId="LiveId" clId="{A86D5202-7040-4BE9-A259-0D0906DA0EEF}" dt="2023-06-26T08:16:19.871" v="1127" actId="1076"/>
          <ac:picMkLst>
            <pc:docMk/>
            <pc:sldMk cId="3420330743" sldId="281"/>
            <ac:picMk id="6" creationId="{789B764F-92D5-04CD-EE3C-63EF17659A80}"/>
          </ac:picMkLst>
        </pc:picChg>
        <pc:picChg chg="add mod">
          <ac:chgData name="明阳 阮" userId="a4dcf2889a22c6f9" providerId="LiveId" clId="{A86D5202-7040-4BE9-A259-0D0906DA0EEF}" dt="2023-06-26T08:16:09.774" v="1123" actId="14100"/>
          <ac:picMkLst>
            <pc:docMk/>
            <pc:sldMk cId="3420330743" sldId="281"/>
            <ac:picMk id="7" creationId="{55E4C1B7-4D6F-3F44-0FAE-ED681D105D22}"/>
          </ac:picMkLst>
        </pc:picChg>
      </pc:sldChg>
      <pc:sldChg chg="addSp delSp modSp new mod">
        <pc:chgData name="明阳 阮" userId="a4dcf2889a22c6f9" providerId="LiveId" clId="{A86D5202-7040-4BE9-A259-0D0906DA0EEF}" dt="2023-06-27T08:37:41.797" v="3640" actId="20577"/>
        <pc:sldMkLst>
          <pc:docMk/>
          <pc:sldMk cId="2108261950" sldId="282"/>
        </pc:sldMkLst>
        <pc:spChg chg="del">
          <ac:chgData name="明阳 阮" userId="a4dcf2889a22c6f9" providerId="LiveId" clId="{A86D5202-7040-4BE9-A259-0D0906DA0EEF}" dt="2023-06-26T08:45:16.109" v="1473" actId="478"/>
          <ac:spMkLst>
            <pc:docMk/>
            <pc:sldMk cId="2108261950" sldId="282"/>
            <ac:spMk id="2" creationId="{A2F83FAC-2A07-421F-FC17-D4F9E0603372}"/>
          </ac:spMkLst>
        </pc:spChg>
        <pc:spChg chg="del">
          <ac:chgData name="明阳 阮" userId="a4dcf2889a22c6f9" providerId="LiveId" clId="{A86D5202-7040-4BE9-A259-0D0906DA0EEF}" dt="2023-06-26T08:45:18.202" v="1474" actId="478"/>
          <ac:spMkLst>
            <pc:docMk/>
            <pc:sldMk cId="2108261950" sldId="282"/>
            <ac:spMk id="3" creationId="{4BC9DFC8-FB4F-0E44-214A-3E0301E3EDDF}"/>
          </ac:spMkLst>
        </pc:spChg>
        <pc:spChg chg="add del mod">
          <ac:chgData name="明阳 阮" userId="a4dcf2889a22c6f9" providerId="LiveId" clId="{A86D5202-7040-4BE9-A259-0D0906DA0EEF}" dt="2023-06-27T04:21:18.205" v="2021" actId="478"/>
          <ac:spMkLst>
            <pc:docMk/>
            <pc:sldMk cId="2108261950" sldId="282"/>
            <ac:spMk id="4" creationId="{2F151F94-4A21-8893-D64E-DEE4F7965BEC}"/>
          </ac:spMkLst>
        </pc:spChg>
        <pc:spChg chg="add del mod">
          <ac:chgData name="明阳 阮" userId="a4dcf2889a22c6f9" providerId="LiveId" clId="{A86D5202-7040-4BE9-A259-0D0906DA0EEF}" dt="2023-06-27T05:52:59.967" v="2718"/>
          <ac:spMkLst>
            <pc:docMk/>
            <pc:sldMk cId="2108261950" sldId="282"/>
            <ac:spMk id="5" creationId="{5ADA6252-07CD-F34B-45CD-5D64FC9A7665}"/>
          </ac:spMkLst>
        </pc:spChg>
        <pc:spChg chg="add del mod">
          <ac:chgData name="明阳 阮" userId="a4dcf2889a22c6f9" providerId="LiveId" clId="{A86D5202-7040-4BE9-A259-0D0906DA0EEF}" dt="2023-06-26T08:46:37.505" v="1501" actId="478"/>
          <ac:spMkLst>
            <pc:docMk/>
            <pc:sldMk cId="2108261950" sldId="282"/>
            <ac:spMk id="5" creationId="{D556E519-23C3-55AC-28C6-B12503AA9C2F}"/>
          </ac:spMkLst>
        </pc:spChg>
        <pc:spChg chg="add del mod">
          <ac:chgData name="明阳 阮" userId="a4dcf2889a22c6f9" providerId="LiveId" clId="{A86D5202-7040-4BE9-A259-0D0906DA0EEF}" dt="2023-06-27T04:21:16.107" v="2020" actId="478"/>
          <ac:spMkLst>
            <pc:docMk/>
            <pc:sldMk cId="2108261950" sldId="282"/>
            <ac:spMk id="6" creationId="{4904AD64-32FA-A3BB-ACEA-F46783CAEC98}"/>
          </ac:spMkLst>
        </pc:spChg>
        <pc:spChg chg="add del mod">
          <ac:chgData name="明阳 阮" userId="a4dcf2889a22c6f9" providerId="LiveId" clId="{A86D5202-7040-4BE9-A259-0D0906DA0EEF}" dt="2023-06-27T05:53:43.050" v="2726" actId="478"/>
          <ac:spMkLst>
            <pc:docMk/>
            <pc:sldMk cId="2108261950" sldId="282"/>
            <ac:spMk id="7" creationId="{06A03B9F-0898-BD1D-3644-8BF8FD77DE53}"/>
          </ac:spMkLst>
        </pc:spChg>
        <pc:spChg chg="add del mod">
          <ac:chgData name="明阳 阮" userId="a4dcf2889a22c6f9" providerId="LiveId" clId="{A86D5202-7040-4BE9-A259-0D0906DA0EEF}" dt="2023-06-27T05:57:47.830" v="2764" actId="478"/>
          <ac:spMkLst>
            <pc:docMk/>
            <pc:sldMk cId="2108261950" sldId="282"/>
            <ac:spMk id="11" creationId="{290C9B17-A418-DB58-D507-50AAC4D38E8A}"/>
          </ac:spMkLst>
        </pc:spChg>
        <pc:spChg chg="add del mod">
          <ac:chgData name="明阳 阮" userId="a4dcf2889a22c6f9" providerId="LiveId" clId="{A86D5202-7040-4BE9-A259-0D0906DA0EEF}" dt="2023-06-27T05:57:50.367" v="2765" actId="478"/>
          <ac:spMkLst>
            <pc:docMk/>
            <pc:sldMk cId="2108261950" sldId="282"/>
            <ac:spMk id="12" creationId="{8AB4F95D-4E95-6390-E246-9EAA37153C4E}"/>
          </ac:spMkLst>
        </pc:spChg>
        <pc:spChg chg="add del mod">
          <ac:chgData name="明阳 阮" userId="a4dcf2889a22c6f9" providerId="LiveId" clId="{A86D5202-7040-4BE9-A259-0D0906DA0EEF}" dt="2023-06-27T06:03:02.082" v="2792" actId="478"/>
          <ac:spMkLst>
            <pc:docMk/>
            <pc:sldMk cId="2108261950" sldId="282"/>
            <ac:spMk id="13" creationId="{FFB58F18-6BC2-3D0F-99A2-0FA53889CBA5}"/>
          </ac:spMkLst>
        </pc:spChg>
        <pc:spChg chg="add mod">
          <ac:chgData name="明阳 阮" userId="a4dcf2889a22c6f9" providerId="LiveId" clId="{A86D5202-7040-4BE9-A259-0D0906DA0EEF}" dt="2023-06-27T05:53:22.992" v="2723"/>
          <ac:spMkLst>
            <pc:docMk/>
            <pc:sldMk cId="2108261950" sldId="282"/>
            <ac:spMk id="14" creationId="{DF1E5ACE-8259-676A-B176-47D79ED03B13}"/>
          </ac:spMkLst>
        </pc:spChg>
        <pc:spChg chg="add mod">
          <ac:chgData name="明阳 阮" userId="a4dcf2889a22c6f9" providerId="LiveId" clId="{A86D5202-7040-4BE9-A259-0D0906DA0EEF}" dt="2023-06-27T08:37:41.797" v="3640" actId="20577"/>
          <ac:spMkLst>
            <pc:docMk/>
            <pc:sldMk cId="2108261950" sldId="282"/>
            <ac:spMk id="27" creationId="{4A8F46EB-8F82-8CCC-BF0B-2A6374E84C0F}"/>
          </ac:spMkLst>
        </pc:spChg>
        <pc:spChg chg="add mod">
          <ac:chgData name="明阳 阮" userId="a4dcf2889a22c6f9" providerId="LiveId" clId="{A86D5202-7040-4BE9-A259-0D0906DA0EEF}" dt="2023-06-27T08:37:15.884" v="3618" actId="20577"/>
          <ac:spMkLst>
            <pc:docMk/>
            <pc:sldMk cId="2108261950" sldId="282"/>
            <ac:spMk id="28" creationId="{C2140471-E75F-0445-EEE3-4DE2E80A28FD}"/>
          </ac:spMkLst>
        </pc:spChg>
        <pc:spChg chg="add mod">
          <ac:chgData name="明阳 阮" userId="a4dcf2889a22c6f9" providerId="LiveId" clId="{A86D5202-7040-4BE9-A259-0D0906DA0EEF}" dt="2023-06-27T08:37:25.470" v="3624" actId="20577"/>
          <ac:spMkLst>
            <pc:docMk/>
            <pc:sldMk cId="2108261950" sldId="282"/>
            <ac:spMk id="29" creationId="{C807F5C9-2D42-2559-85B2-361481A8EED7}"/>
          </ac:spMkLst>
        </pc:spChg>
        <pc:spChg chg="add mod">
          <ac:chgData name="明阳 阮" userId="a4dcf2889a22c6f9" providerId="LiveId" clId="{A86D5202-7040-4BE9-A259-0D0906DA0EEF}" dt="2023-06-27T07:13:28.773" v="3291" actId="122"/>
          <ac:spMkLst>
            <pc:docMk/>
            <pc:sldMk cId="2108261950" sldId="282"/>
            <ac:spMk id="30" creationId="{69E76AD5-AA6E-ABF8-389F-CDB7130B2229}"/>
          </ac:spMkLst>
        </pc:spChg>
        <pc:spChg chg="add mod">
          <ac:chgData name="明阳 阮" userId="a4dcf2889a22c6f9" providerId="LiveId" clId="{A86D5202-7040-4BE9-A259-0D0906DA0EEF}" dt="2023-06-27T07:13:23.236" v="3290" actId="122"/>
          <ac:spMkLst>
            <pc:docMk/>
            <pc:sldMk cId="2108261950" sldId="282"/>
            <ac:spMk id="31" creationId="{5F1C4D24-F846-42A4-7CF4-A7E3067486E7}"/>
          </ac:spMkLst>
        </pc:spChg>
        <pc:spChg chg="add mod">
          <ac:chgData name="明阳 阮" userId="a4dcf2889a22c6f9" providerId="LiveId" clId="{A86D5202-7040-4BE9-A259-0D0906DA0EEF}" dt="2023-06-27T07:13:38.637" v="3294" actId="20577"/>
          <ac:spMkLst>
            <pc:docMk/>
            <pc:sldMk cId="2108261950" sldId="282"/>
            <ac:spMk id="32" creationId="{9376D56B-8F46-58A0-CEAA-286EF61F5118}"/>
          </ac:spMkLst>
        </pc:spChg>
        <pc:spChg chg="add mod">
          <ac:chgData name="明阳 阮" userId="a4dcf2889a22c6f9" providerId="LiveId" clId="{A86D5202-7040-4BE9-A259-0D0906DA0EEF}" dt="2023-06-27T07:13:48.025" v="3296" actId="20577"/>
          <ac:spMkLst>
            <pc:docMk/>
            <pc:sldMk cId="2108261950" sldId="282"/>
            <ac:spMk id="33" creationId="{DABDCF0A-D643-5352-82E8-2C89A746A144}"/>
          </ac:spMkLst>
        </pc:spChg>
        <pc:spChg chg="add mod">
          <ac:chgData name="明阳 阮" userId="a4dcf2889a22c6f9" providerId="LiveId" clId="{A86D5202-7040-4BE9-A259-0D0906DA0EEF}" dt="2023-06-27T07:14:43.918" v="3313" actId="14861"/>
          <ac:spMkLst>
            <pc:docMk/>
            <pc:sldMk cId="2108261950" sldId="282"/>
            <ac:spMk id="34" creationId="{D1F4FD17-D196-B0A6-E864-A971DACBB136}"/>
          </ac:spMkLst>
        </pc:spChg>
        <pc:spChg chg="add mod">
          <ac:chgData name="明阳 阮" userId="a4dcf2889a22c6f9" providerId="LiveId" clId="{A86D5202-7040-4BE9-A259-0D0906DA0EEF}" dt="2023-06-27T07:15:50.108" v="3408" actId="20577"/>
          <ac:spMkLst>
            <pc:docMk/>
            <pc:sldMk cId="2108261950" sldId="282"/>
            <ac:spMk id="35" creationId="{7954B9EC-061B-8E6F-BE81-B102E422A103}"/>
          </ac:spMkLst>
        </pc:spChg>
        <pc:spChg chg="add mod">
          <ac:chgData name="明阳 阮" userId="a4dcf2889a22c6f9" providerId="LiveId" clId="{A86D5202-7040-4BE9-A259-0D0906DA0EEF}" dt="2023-06-27T07:21:49.750" v="3555" actId="20577"/>
          <ac:spMkLst>
            <pc:docMk/>
            <pc:sldMk cId="2108261950" sldId="282"/>
            <ac:spMk id="36" creationId="{387F4446-7C42-D0BE-A32C-ED4B6B51E2D6}"/>
          </ac:spMkLst>
        </pc:spChg>
        <pc:spChg chg="add mod">
          <ac:chgData name="明阳 阮" userId="a4dcf2889a22c6f9" providerId="LiveId" clId="{A86D5202-7040-4BE9-A259-0D0906DA0EEF}" dt="2023-06-27T07:22:00.862" v="3557" actId="1076"/>
          <ac:spMkLst>
            <pc:docMk/>
            <pc:sldMk cId="2108261950" sldId="282"/>
            <ac:spMk id="37" creationId="{3CD0D83D-30C9-F940-E4FB-0BEE5FE03A58}"/>
          </ac:spMkLst>
        </pc:spChg>
        <pc:spChg chg="add mod">
          <ac:chgData name="明阳 阮" userId="a4dcf2889a22c6f9" providerId="LiveId" clId="{A86D5202-7040-4BE9-A259-0D0906DA0EEF}" dt="2023-06-27T07:22:18.805" v="3563" actId="1076"/>
          <ac:spMkLst>
            <pc:docMk/>
            <pc:sldMk cId="2108261950" sldId="282"/>
            <ac:spMk id="38" creationId="{76BDFCA5-F111-8CA8-A023-D3C852C692C5}"/>
          </ac:spMkLst>
        </pc:spChg>
        <pc:graphicFrameChg chg="add del mod modGraphic">
          <ac:chgData name="明阳 阮" userId="a4dcf2889a22c6f9" providerId="LiveId" clId="{A86D5202-7040-4BE9-A259-0D0906DA0EEF}" dt="2023-06-27T06:51:11.924" v="3227" actId="478"/>
          <ac:graphicFrameMkLst>
            <pc:docMk/>
            <pc:sldMk cId="2108261950" sldId="282"/>
            <ac:graphicFrameMk id="2" creationId="{EE50353E-95C2-5269-7A2C-FAB4030EB1C4}"/>
          </ac:graphicFrameMkLst>
        </pc:graphicFrameChg>
        <pc:graphicFrameChg chg="add del mod modGraphic">
          <ac:chgData name="明阳 阮" userId="a4dcf2889a22c6f9" providerId="LiveId" clId="{A86D5202-7040-4BE9-A259-0D0906DA0EEF}" dt="2023-06-27T05:53:58.716" v="2729" actId="21"/>
          <ac:graphicFrameMkLst>
            <pc:docMk/>
            <pc:sldMk cId="2108261950" sldId="282"/>
            <ac:graphicFrameMk id="3" creationId="{54967A63-2A89-0A53-7F3E-87511440DBFD}"/>
          </ac:graphicFrameMkLst>
        </pc:graphicFrameChg>
        <pc:picChg chg="add del mod">
          <ac:chgData name="明阳 阮" userId="a4dcf2889a22c6f9" providerId="LiveId" clId="{A86D5202-7040-4BE9-A259-0D0906DA0EEF}" dt="2023-06-27T05:52:54.263" v="2711" actId="931"/>
          <ac:picMkLst>
            <pc:docMk/>
            <pc:sldMk cId="2108261950" sldId="282"/>
            <ac:picMk id="9" creationId="{DEDAA625-3A02-932E-90DD-A4326FA8201B}"/>
          </ac:picMkLst>
        </pc:picChg>
        <pc:picChg chg="add del mod">
          <ac:chgData name="明阳 阮" userId="a4dcf2889a22c6f9" providerId="LiveId" clId="{A86D5202-7040-4BE9-A259-0D0906DA0EEF}" dt="2023-06-27T06:12:44.762" v="2937" actId="478"/>
          <ac:picMkLst>
            <pc:docMk/>
            <pc:sldMk cId="2108261950" sldId="282"/>
            <ac:picMk id="16" creationId="{4F77A6CF-0C8A-4317-753B-EEEE72B3E8D1}"/>
          </ac:picMkLst>
        </pc:picChg>
        <pc:picChg chg="add mod">
          <ac:chgData name="明阳 阮" userId="a4dcf2889a22c6f9" providerId="LiveId" clId="{A86D5202-7040-4BE9-A259-0D0906DA0EEF}" dt="2023-06-27T07:10:10.603" v="3246" actId="1076"/>
          <ac:picMkLst>
            <pc:docMk/>
            <pc:sldMk cId="2108261950" sldId="282"/>
            <ac:picMk id="20" creationId="{71FEBB30-F6F3-BB23-33DF-CB73354FA3C0}"/>
          </ac:picMkLst>
        </pc:picChg>
        <pc:picChg chg="add mod">
          <ac:chgData name="明阳 阮" userId="a4dcf2889a22c6f9" providerId="LiveId" clId="{A86D5202-7040-4BE9-A259-0D0906DA0EEF}" dt="2023-06-27T07:22:11.189" v="3562" actId="1076"/>
          <ac:picMkLst>
            <pc:docMk/>
            <pc:sldMk cId="2108261950" sldId="282"/>
            <ac:picMk id="22" creationId="{49F8E560-9612-41DB-9D09-BD56541B8777}"/>
          </ac:picMkLst>
        </pc:picChg>
        <pc:picChg chg="add mod">
          <ac:chgData name="明阳 阮" userId="a4dcf2889a22c6f9" providerId="LiveId" clId="{A86D5202-7040-4BE9-A259-0D0906DA0EEF}" dt="2023-06-27T07:10:10.603" v="3246" actId="1076"/>
          <ac:picMkLst>
            <pc:docMk/>
            <pc:sldMk cId="2108261950" sldId="282"/>
            <ac:picMk id="24" creationId="{435902C3-8342-82FF-22DE-36D1E5752A27}"/>
          </ac:picMkLst>
        </pc:picChg>
        <pc:cxnChg chg="add del mod ord">
          <ac:chgData name="明阳 阮" userId="a4dcf2889a22c6f9" providerId="LiveId" clId="{A86D5202-7040-4BE9-A259-0D0906DA0EEF}" dt="2023-06-27T06:14:57.707" v="3021" actId="478"/>
          <ac:cxnSpMkLst>
            <pc:docMk/>
            <pc:sldMk cId="2108261950" sldId="282"/>
            <ac:cxnSpMk id="10" creationId="{30303A5B-D590-1DDC-5CEC-725E6FBBB1EA}"/>
          </ac:cxnSpMkLst>
        </pc:cxnChg>
        <pc:cxnChg chg="add mod">
          <ac:chgData name="明阳 阮" userId="a4dcf2889a22c6f9" providerId="LiveId" clId="{A86D5202-7040-4BE9-A259-0D0906DA0EEF}" dt="2023-06-27T06:51:32.071" v="3228" actId="1076"/>
          <ac:cxnSpMkLst>
            <pc:docMk/>
            <pc:sldMk cId="2108261950" sldId="282"/>
            <ac:cxnSpMk id="26" creationId="{402C2EEB-9CA7-ADD9-29A8-310BCCA7E71C}"/>
          </ac:cxnSpMkLst>
        </pc:cxnChg>
      </pc:sldChg>
      <pc:sldChg chg="addSp modSp new del mod">
        <pc:chgData name="明阳 阮" userId="a4dcf2889a22c6f9" providerId="LiveId" clId="{A86D5202-7040-4BE9-A259-0D0906DA0EEF}" dt="2023-06-27T09:35:01.980" v="3816" actId="47"/>
        <pc:sldMkLst>
          <pc:docMk/>
          <pc:sldMk cId="198574051" sldId="283"/>
        </pc:sldMkLst>
        <pc:spChg chg="add mod">
          <ac:chgData name="明阳 阮" userId="a4dcf2889a22c6f9" providerId="LiveId" clId="{A86D5202-7040-4BE9-A259-0D0906DA0EEF}" dt="2023-06-27T08:49:03.931" v="3722" actId="20577"/>
          <ac:spMkLst>
            <pc:docMk/>
            <pc:sldMk cId="198574051" sldId="283"/>
            <ac:spMk id="2" creationId="{CB2B0795-FA18-C90F-8A01-5B42CC440F8A}"/>
          </ac:spMkLst>
        </pc:spChg>
      </pc:sldChg>
      <pc:sldChg chg="addSp delSp modSp new mod">
        <pc:chgData name="明阳 阮" userId="a4dcf2889a22c6f9" providerId="LiveId" clId="{A86D5202-7040-4BE9-A259-0D0906DA0EEF}" dt="2023-06-27T09:50:15.849" v="3931" actId="1076"/>
        <pc:sldMkLst>
          <pc:docMk/>
          <pc:sldMk cId="2363447266" sldId="283"/>
        </pc:sldMkLst>
        <pc:spChg chg="mod">
          <ac:chgData name="明阳 阮" userId="a4dcf2889a22c6f9" providerId="LiveId" clId="{A86D5202-7040-4BE9-A259-0D0906DA0EEF}" dt="2023-06-27T09:36:14.142" v="3833" actId="20577"/>
          <ac:spMkLst>
            <pc:docMk/>
            <pc:sldMk cId="2363447266" sldId="283"/>
            <ac:spMk id="2" creationId="{8BB16F90-3440-E8C0-967A-F990EBBFE65E}"/>
          </ac:spMkLst>
        </pc:spChg>
        <pc:spChg chg="del">
          <ac:chgData name="明阳 阮" userId="a4dcf2889a22c6f9" providerId="LiveId" clId="{A86D5202-7040-4BE9-A259-0D0906DA0EEF}" dt="2023-06-27T09:36:18.965" v="3834" actId="478"/>
          <ac:spMkLst>
            <pc:docMk/>
            <pc:sldMk cId="2363447266" sldId="283"/>
            <ac:spMk id="3" creationId="{E72E4D46-1DBF-D16E-22BB-C39334538127}"/>
          </ac:spMkLst>
        </pc:spChg>
        <pc:spChg chg="add mod">
          <ac:chgData name="明阳 阮" userId="a4dcf2889a22c6f9" providerId="LiveId" clId="{A86D5202-7040-4BE9-A259-0D0906DA0EEF}" dt="2023-06-27T09:50:15.849" v="3931" actId="1076"/>
          <ac:spMkLst>
            <pc:docMk/>
            <pc:sldMk cId="2363447266" sldId="283"/>
            <ac:spMk id="4" creationId="{BA869E9A-D763-A4F4-7FC5-3233BE35BEA9}"/>
          </ac:spMkLst>
        </pc:spChg>
        <pc:spChg chg="add mod">
          <ac:chgData name="明阳 阮" userId="a4dcf2889a22c6f9" providerId="LiveId" clId="{A86D5202-7040-4BE9-A259-0D0906DA0EEF}" dt="2023-06-27T09:50:07.477" v="3930" actId="1076"/>
          <ac:spMkLst>
            <pc:docMk/>
            <pc:sldMk cId="2363447266" sldId="283"/>
            <ac:spMk id="5" creationId="{D4C2AFEC-662D-2C7D-CF4F-C3E8267C2662}"/>
          </ac:spMkLst>
        </pc:spChg>
        <pc:spChg chg="add del mod">
          <ac:chgData name="明阳 阮" userId="a4dcf2889a22c6f9" providerId="LiveId" clId="{A86D5202-7040-4BE9-A259-0D0906DA0EEF}" dt="2023-06-27T09:48:21.715" v="3912"/>
          <ac:spMkLst>
            <pc:docMk/>
            <pc:sldMk cId="2363447266" sldId="283"/>
            <ac:spMk id="10" creationId="{5CB2662B-B3D1-3642-EF3E-8FAB05246124}"/>
          </ac:spMkLst>
        </pc:spChg>
        <pc:spChg chg="add mod">
          <ac:chgData name="明阳 阮" userId="a4dcf2889a22c6f9" providerId="LiveId" clId="{A86D5202-7040-4BE9-A259-0D0906DA0EEF}" dt="2023-06-27T09:50:15.849" v="3931" actId="1076"/>
          <ac:spMkLst>
            <pc:docMk/>
            <pc:sldMk cId="2363447266" sldId="283"/>
            <ac:spMk id="11" creationId="{1C744A16-1C43-D0E4-B1ED-29A048CA450F}"/>
          </ac:spMkLst>
        </pc:spChg>
        <pc:spChg chg="add mod">
          <ac:chgData name="明阳 阮" userId="a4dcf2889a22c6f9" providerId="LiveId" clId="{A86D5202-7040-4BE9-A259-0D0906DA0EEF}" dt="2023-06-27T09:50:07.477" v="3930" actId="1076"/>
          <ac:spMkLst>
            <pc:docMk/>
            <pc:sldMk cId="2363447266" sldId="283"/>
            <ac:spMk id="12" creationId="{3D26B413-4A56-E23A-BB6E-2D0D90E41563}"/>
          </ac:spMkLst>
        </pc:spChg>
        <pc:picChg chg="add mod">
          <ac:chgData name="明阳 阮" userId="a4dcf2889a22c6f9" providerId="LiveId" clId="{A86D5202-7040-4BE9-A259-0D0906DA0EEF}" dt="2023-06-27T09:50:15.849" v="3931" actId="1076"/>
          <ac:picMkLst>
            <pc:docMk/>
            <pc:sldMk cId="2363447266" sldId="283"/>
            <ac:picMk id="7" creationId="{BC2B435C-B4B6-3149-2805-FE8FD2907D3D}"/>
          </ac:picMkLst>
        </pc:picChg>
        <pc:picChg chg="add mod">
          <ac:chgData name="明阳 阮" userId="a4dcf2889a22c6f9" providerId="LiveId" clId="{A86D5202-7040-4BE9-A259-0D0906DA0EEF}" dt="2023-06-27T09:50:07.477" v="3930" actId="1076"/>
          <ac:picMkLst>
            <pc:docMk/>
            <pc:sldMk cId="2363447266" sldId="283"/>
            <ac:picMk id="9" creationId="{F66358DD-CC77-7EBB-924B-08535112F1A6}"/>
          </ac:picMkLst>
        </pc:picChg>
      </pc:sldChg>
      <pc:sldChg chg="addSp delSp modSp new del mod">
        <pc:chgData name="明阳 阮" userId="a4dcf2889a22c6f9" providerId="LiveId" clId="{A86D5202-7040-4BE9-A259-0D0906DA0EEF}" dt="2023-06-27T06:14:55.021" v="3020" actId="47"/>
        <pc:sldMkLst>
          <pc:docMk/>
          <pc:sldMk cId="3100398171" sldId="283"/>
        </pc:sldMkLst>
        <pc:spChg chg="add del mod">
          <ac:chgData name="明阳 阮" userId="a4dcf2889a22c6f9" providerId="LiveId" clId="{A86D5202-7040-4BE9-A259-0D0906DA0EEF}" dt="2023-06-27T06:03:06.377" v="2793" actId="478"/>
          <ac:spMkLst>
            <pc:docMk/>
            <pc:sldMk cId="3100398171" sldId="283"/>
            <ac:spMk id="4" creationId="{A975DE3F-21E9-23DD-C057-D92BDD82F38C}"/>
          </ac:spMkLst>
        </pc:spChg>
        <pc:graphicFrameChg chg="add mod modGraphic">
          <ac:chgData name="明阳 阮" userId="a4dcf2889a22c6f9" providerId="LiveId" clId="{A86D5202-7040-4BE9-A259-0D0906DA0EEF}" dt="2023-06-27T06:14:44.361" v="3017" actId="21"/>
          <ac:graphicFrameMkLst>
            <pc:docMk/>
            <pc:sldMk cId="3100398171" sldId="283"/>
            <ac:graphicFrameMk id="2" creationId="{E86AF06E-CFCF-632F-31C4-F7A3EC7A1657}"/>
          </ac:graphicFrameMkLst>
        </pc:graphicFrameChg>
        <pc:picChg chg="add del mod">
          <ac:chgData name="明阳 阮" userId="a4dcf2889a22c6f9" providerId="LiveId" clId="{A86D5202-7040-4BE9-A259-0D0906DA0EEF}" dt="2023-06-27T06:12:53.227" v="2941" actId="478"/>
          <ac:picMkLst>
            <pc:docMk/>
            <pc:sldMk cId="3100398171" sldId="283"/>
            <ac:picMk id="6" creationId="{3652EB6E-297C-3687-09B0-3390409FA95F}"/>
          </ac:picMkLst>
        </pc:picChg>
        <pc:cxnChg chg="add mod ord">
          <ac:chgData name="明阳 阮" userId="a4dcf2889a22c6f9" providerId="LiveId" clId="{A86D5202-7040-4BE9-A259-0D0906DA0EEF}" dt="2023-06-27T06:04:03.870" v="2802" actId="1076"/>
          <ac:cxnSpMkLst>
            <pc:docMk/>
            <pc:sldMk cId="3100398171" sldId="283"/>
            <ac:cxnSpMk id="3" creationId="{8E43887C-A395-DEBF-6131-F8B770F351B2}"/>
          </ac:cxnSpMkLst>
        </pc:cxnChg>
      </pc:sldChg>
      <pc:sldChg chg="addSp delSp modSp new mod">
        <pc:chgData name="明阳 阮" userId="a4dcf2889a22c6f9" providerId="LiveId" clId="{A86D5202-7040-4BE9-A259-0D0906DA0EEF}" dt="2023-07-05T09:46:38.947" v="4161" actId="1076"/>
        <pc:sldMkLst>
          <pc:docMk/>
          <pc:sldMk cId="582678467" sldId="284"/>
        </pc:sldMkLst>
        <pc:spChg chg="add mod">
          <ac:chgData name="明阳 阮" userId="a4dcf2889a22c6f9" providerId="LiveId" clId="{A86D5202-7040-4BE9-A259-0D0906DA0EEF}" dt="2023-07-05T09:42:29.794" v="4084" actId="1076"/>
          <ac:spMkLst>
            <pc:docMk/>
            <pc:sldMk cId="582678467" sldId="284"/>
            <ac:spMk id="3" creationId="{94FD63A6-42ED-89AD-E225-1E3C82020291}"/>
          </ac:spMkLst>
        </pc:spChg>
        <pc:spChg chg="add mod">
          <ac:chgData name="明阳 阮" userId="a4dcf2889a22c6f9" providerId="LiveId" clId="{A86D5202-7040-4BE9-A259-0D0906DA0EEF}" dt="2023-06-27T10:35:00.741" v="4064" actId="1076"/>
          <ac:spMkLst>
            <pc:docMk/>
            <pc:sldMk cId="582678467" sldId="284"/>
            <ac:spMk id="4" creationId="{64B73DCA-1167-3F1E-DECC-81268559132C}"/>
          </ac:spMkLst>
        </pc:spChg>
        <pc:spChg chg="add mod">
          <ac:chgData name="明阳 阮" userId="a4dcf2889a22c6f9" providerId="LiveId" clId="{A86D5202-7040-4BE9-A259-0D0906DA0EEF}" dt="2023-06-27T10:35:30.486" v="4066" actId="1076"/>
          <ac:spMkLst>
            <pc:docMk/>
            <pc:sldMk cId="582678467" sldId="284"/>
            <ac:spMk id="5" creationId="{34286E75-CBAD-1840-2922-864BA6F64485}"/>
          </ac:spMkLst>
        </pc:spChg>
        <pc:spChg chg="add mod">
          <ac:chgData name="明阳 阮" userId="a4dcf2889a22c6f9" providerId="LiveId" clId="{A86D5202-7040-4BE9-A259-0D0906DA0EEF}" dt="2023-07-05T09:46:19.568" v="4138" actId="20577"/>
          <ac:spMkLst>
            <pc:docMk/>
            <pc:sldMk cId="582678467" sldId="284"/>
            <ac:spMk id="6" creationId="{EBBF04CD-FC66-C273-8FB7-9E0F87F1C49F}"/>
          </ac:spMkLst>
        </pc:spChg>
        <pc:spChg chg="add mod">
          <ac:chgData name="明阳 阮" userId="a4dcf2889a22c6f9" providerId="LiveId" clId="{A86D5202-7040-4BE9-A259-0D0906DA0EEF}" dt="2023-07-05T09:46:26.391" v="4146" actId="20577"/>
          <ac:spMkLst>
            <pc:docMk/>
            <pc:sldMk cId="582678467" sldId="284"/>
            <ac:spMk id="7" creationId="{66E10342-FE2C-E257-11F5-DEF8D48EF98B}"/>
          </ac:spMkLst>
        </pc:spChg>
        <pc:spChg chg="add mod">
          <ac:chgData name="明阳 阮" userId="a4dcf2889a22c6f9" providerId="LiveId" clId="{A86D5202-7040-4BE9-A259-0D0906DA0EEF}" dt="2023-07-05T09:46:38.947" v="4161" actId="1076"/>
          <ac:spMkLst>
            <pc:docMk/>
            <pc:sldMk cId="582678467" sldId="284"/>
            <ac:spMk id="8" creationId="{4D939D03-C1D7-95EF-CE3A-13121D189CD9}"/>
          </ac:spMkLst>
        </pc:spChg>
        <pc:spChg chg="add mod">
          <ac:chgData name="明阳 阮" userId="a4dcf2889a22c6f9" providerId="LiveId" clId="{A86D5202-7040-4BE9-A259-0D0906DA0EEF}" dt="2023-07-05T09:40:34.089" v="4079" actId="1076"/>
          <ac:spMkLst>
            <pc:docMk/>
            <pc:sldMk cId="582678467" sldId="284"/>
            <ac:spMk id="13" creationId="{F4354632-06A0-0F9F-1AC0-E9A23EE5F02A}"/>
          </ac:spMkLst>
        </pc:spChg>
        <pc:spChg chg="add del mod">
          <ac:chgData name="明阳 阮" userId="a4dcf2889a22c6f9" providerId="LiveId" clId="{A86D5202-7040-4BE9-A259-0D0906DA0EEF}" dt="2023-06-27T10:12:24.118" v="4038" actId="22"/>
          <ac:spMkLst>
            <pc:docMk/>
            <pc:sldMk cId="582678467" sldId="284"/>
            <ac:spMk id="17" creationId="{4618606F-2E65-ECF1-808B-E53767C66BD3}"/>
          </ac:spMkLst>
        </pc:spChg>
        <pc:spChg chg="add del mod">
          <ac:chgData name="明阳 阮" userId="a4dcf2889a22c6f9" providerId="LiveId" clId="{A86D5202-7040-4BE9-A259-0D0906DA0EEF}" dt="2023-06-27T10:12:31.518" v="4040" actId="767"/>
          <ac:spMkLst>
            <pc:docMk/>
            <pc:sldMk cId="582678467" sldId="284"/>
            <ac:spMk id="18" creationId="{43B1A54E-347F-D95F-7C8D-94033B04F5A1}"/>
          </ac:spMkLst>
        </pc:spChg>
        <pc:spChg chg="add mod">
          <ac:chgData name="明阳 阮" userId="a4dcf2889a22c6f9" providerId="LiveId" clId="{A86D5202-7040-4BE9-A259-0D0906DA0EEF}" dt="2023-07-05T09:41:39.171" v="4081" actId="20577"/>
          <ac:spMkLst>
            <pc:docMk/>
            <pc:sldMk cId="582678467" sldId="284"/>
            <ac:spMk id="19" creationId="{7378CF9F-30F1-E3E7-8738-A7726734CA97}"/>
          </ac:spMkLst>
        </pc:spChg>
        <pc:spChg chg="add mod">
          <ac:chgData name="明阳 阮" userId="a4dcf2889a22c6f9" providerId="LiveId" clId="{A86D5202-7040-4BE9-A259-0D0906DA0EEF}" dt="2023-07-05T09:42:33.907" v="4085" actId="1076"/>
          <ac:spMkLst>
            <pc:docMk/>
            <pc:sldMk cId="582678467" sldId="284"/>
            <ac:spMk id="20" creationId="{7B5949E4-768F-F6FD-B1B6-8AF06D186D28}"/>
          </ac:spMkLst>
        </pc:spChg>
        <pc:spChg chg="add mod">
          <ac:chgData name="明阳 阮" userId="a4dcf2889a22c6f9" providerId="LiveId" clId="{A86D5202-7040-4BE9-A259-0D0906DA0EEF}" dt="2023-06-27T10:35:38.095" v="4067" actId="1076"/>
          <ac:spMkLst>
            <pc:docMk/>
            <pc:sldMk cId="582678467" sldId="284"/>
            <ac:spMk id="21" creationId="{5A2A5805-4487-32E2-81AD-D2B109C9665D}"/>
          </ac:spMkLst>
        </pc:spChg>
        <pc:spChg chg="add mod">
          <ac:chgData name="明阳 阮" userId="a4dcf2889a22c6f9" providerId="LiveId" clId="{A86D5202-7040-4BE9-A259-0D0906DA0EEF}" dt="2023-07-05T09:43:39.643" v="4087" actId="20577"/>
          <ac:spMkLst>
            <pc:docMk/>
            <pc:sldMk cId="582678467" sldId="284"/>
            <ac:spMk id="22" creationId="{7497CEA2-3107-F0E9-2E05-55B376615E6D}"/>
          </ac:spMkLst>
        </pc:spChg>
        <pc:graphicFrameChg chg="add del">
          <ac:chgData name="明阳 阮" userId="a4dcf2889a22c6f9" providerId="LiveId" clId="{A86D5202-7040-4BE9-A259-0D0906DA0EEF}" dt="2023-06-27T10:04:20.038" v="3949" actId="478"/>
          <ac:graphicFrameMkLst>
            <pc:docMk/>
            <pc:sldMk cId="582678467" sldId="284"/>
            <ac:graphicFrameMk id="2" creationId="{23E6D9BD-88A7-7F1A-AA69-4D27FE7B52D5}"/>
          </ac:graphicFrameMkLst>
        </pc:graphicFrameChg>
        <pc:picChg chg="add del mod">
          <ac:chgData name="明阳 阮" userId="a4dcf2889a22c6f9" providerId="LiveId" clId="{A86D5202-7040-4BE9-A259-0D0906DA0EEF}" dt="2023-06-27T10:04:10.915" v="3948" actId="478"/>
          <ac:picMkLst>
            <pc:docMk/>
            <pc:sldMk cId="582678467" sldId="284"/>
            <ac:picMk id="3" creationId="{CBEBDF36-FB12-65FA-5AF1-C6E1DCFE3548}"/>
          </ac:picMkLst>
        </pc:picChg>
        <pc:picChg chg="add mod">
          <ac:chgData name="明阳 阮" userId="a4dcf2889a22c6f9" providerId="LiveId" clId="{A86D5202-7040-4BE9-A259-0D0906DA0EEF}" dt="2023-06-27T10:35:30.486" v="4066" actId="1076"/>
          <ac:picMkLst>
            <pc:docMk/>
            <pc:sldMk cId="582678467" sldId="284"/>
            <ac:picMk id="9" creationId="{D7AE1D82-BBCC-77E3-5755-F672CD7D6499}"/>
          </ac:picMkLst>
        </pc:picChg>
        <pc:picChg chg="add mod">
          <ac:chgData name="明阳 阮" userId="a4dcf2889a22c6f9" providerId="LiveId" clId="{A86D5202-7040-4BE9-A259-0D0906DA0EEF}" dt="2023-06-27T10:35:00.741" v="4064" actId="1076"/>
          <ac:picMkLst>
            <pc:docMk/>
            <pc:sldMk cId="582678467" sldId="284"/>
            <ac:picMk id="10" creationId="{833C4A05-540F-EDC4-A13D-BCAE9206C23F}"/>
          </ac:picMkLst>
        </pc:picChg>
        <pc:picChg chg="add mod">
          <ac:chgData name="明阳 阮" userId="a4dcf2889a22c6f9" providerId="LiveId" clId="{A86D5202-7040-4BE9-A259-0D0906DA0EEF}" dt="2023-06-27T10:35:30.486" v="4066" actId="1076"/>
          <ac:picMkLst>
            <pc:docMk/>
            <pc:sldMk cId="582678467" sldId="284"/>
            <ac:picMk id="11" creationId="{2CC6BD94-9EDA-E0FB-541E-0CE7B05118E7}"/>
          </ac:picMkLst>
        </pc:picChg>
        <pc:picChg chg="add mod">
          <ac:chgData name="明阳 阮" userId="a4dcf2889a22c6f9" providerId="LiveId" clId="{A86D5202-7040-4BE9-A259-0D0906DA0EEF}" dt="2023-06-27T10:35:30.486" v="4066" actId="1076"/>
          <ac:picMkLst>
            <pc:docMk/>
            <pc:sldMk cId="582678467" sldId="284"/>
            <ac:picMk id="12" creationId="{0C05D8B8-7FC6-0C46-3644-5160D40797D5}"/>
          </ac:picMkLst>
        </pc:picChg>
        <pc:picChg chg="add del mod">
          <ac:chgData name="明阳 阮" userId="a4dcf2889a22c6f9" providerId="LiveId" clId="{A86D5202-7040-4BE9-A259-0D0906DA0EEF}" dt="2023-06-27T10:09:22.285" v="4027" actId="478"/>
          <ac:picMkLst>
            <pc:docMk/>
            <pc:sldMk cId="582678467" sldId="284"/>
            <ac:picMk id="13" creationId="{68D70354-1564-FBC3-4CA5-03A15D3EB682}"/>
          </ac:picMkLst>
        </pc:picChg>
        <pc:picChg chg="add mod">
          <ac:chgData name="明阳 阮" userId="a4dcf2889a22c6f9" providerId="LiveId" clId="{A86D5202-7040-4BE9-A259-0D0906DA0EEF}" dt="2023-06-27T10:35:00.741" v="4064" actId="1076"/>
          <ac:picMkLst>
            <pc:docMk/>
            <pc:sldMk cId="582678467" sldId="284"/>
            <ac:picMk id="14" creationId="{439A6242-2C65-0BFD-E4A2-002AEFE05D04}"/>
          </ac:picMkLst>
        </pc:picChg>
        <pc:picChg chg="add mod">
          <ac:chgData name="明阳 阮" userId="a4dcf2889a22c6f9" providerId="LiveId" clId="{A86D5202-7040-4BE9-A259-0D0906DA0EEF}" dt="2023-06-27T10:35:00.741" v="4064" actId="1076"/>
          <ac:picMkLst>
            <pc:docMk/>
            <pc:sldMk cId="582678467" sldId="284"/>
            <ac:picMk id="15" creationId="{07219B50-629C-0470-D1F6-48351B0FE6E3}"/>
          </ac:picMkLst>
        </pc:picChg>
      </pc:sldChg>
      <pc:sldChg chg="addSp delSp modSp add del mod">
        <pc:chgData name="明阳 阮" userId="a4dcf2889a22c6f9" providerId="LiveId" clId="{A86D5202-7040-4BE9-A259-0D0906DA0EEF}" dt="2023-06-27T06:14:51.229" v="3019" actId="47"/>
        <pc:sldMkLst>
          <pc:docMk/>
          <pc:sldMk cId="1975025375" sldId="284"/>
        </pc:sldMkLst>
        <pc:spChg chg="del">
          <ac:chgData name="明阳 阮" userId="a4dcf2889a22c6f9" providerId="LiveId" clId="{A86D5202-7040-4BE9-A259-0D0906DA0EEF}" dt="2023-06-27T05:57:55.777" v="2766" actId="478"/>
          <ac:spMkLst>
            <pc:docMk/>
            <pc:sldMk cId="1975025375" sldId="284"/>
            <ac:spMk id="11" creationId="{290C9B17-A418-DB58-D507-50AAC4D38E8A}"/>
          </ac:spMkLst>
        </pc:spChg>
        <pc:spChg chg="del">
          <ac:chgData name="明阳 阮" userId="a4dcf2889a22c6f9" providerId="LiveId" clId="{A86D5202-7040-4BE9-A259-0D0906DA0EEF}" dt="2023-06-27T05:57:57.239" v="2767" actId="478"/>
          <ac:spMkLst>
            <pc:docMk/>
            <pc:sldMk cId="1975025375" sldId="284"/>
            <ac:spMk id="12" creationId="{8AB4F95D-4E95-6390-E246-9EAA37153C4E}"/>
          </ac:spMkLst>
        </pc:spChg>
        <pc:spChg chg="del">
          <ac:chgData name="明阳 阮" userId="a4dcf2889a22c6f9" providerId="LiveId" clId="{A86D5202-7040-4BE9-A259-0D0906DA0EEF}" dt="2023-06-27T05:57:59.806" v="2768" actId="21"/>
          <ac:spMkLst>
            <pc:docMk/>
            <pc:sldMk cId="1975025375" sldId="284"/>
            <ac:spMk id="13" creationId="{FFB58F18-6BC2-3D0F-99A2-0FA53889CBA5}"/>
          </ac:spMkLst>
        </pc:spChg>
        <pc:spChg chg="del mod">
          <ac:chgData name="明阳 阮" userId="a4dcf2889a22c6f9" providerId="LiveId" clId="{A86D5202-7040-4BE9-A259-0D0906DA0EEF}" dt="2023-06-27T05:54:43.366" v="2737" actId="478"/>
          <ac:spMkLst>
            <pc:docMk/>
            <pc:sldMk cId="1975025375" sldId="284"/>
            <ac:spMk id="14" creationId="{DF1E5ACE-8259-676A-B176-47D79ED03B13}"/>
          </ac:spMkLst>
        </pc:spChg>
        <pc:graphicFrameChg chg="del mod modGraphic">
          <ac:chgData name="明阳 阮" userId="a4dcf2889a22c6f9" providerId="LiveId" clId="{A86D5202-7040-4BE9-A259-0D0906DA0EEF}" dt="2023-06-27T05:55:33.289" v="2749" actId="478"/>
          <ac:graphicFrameMkLst>
            <pc:docMk/>
            <pc:sldMk cId="1975025375" sldId="284"/>
            <ac:graphicFrameMk id="2" creationId="{EE50353E-95C2-5269-7A2C-FAB4030EB1C4}"/>
          </ac:graphicFrameMkLst>
        </pc:graphicFrameChg>
        <pc:graphicFrameChg chg="add del mod">
          <ac:chgData name="明阳 阮" userId="a4dcf2889a22c6f9" providerId="LiveId" clId="{A86D5202-7040-4BE9-A259-0D0906DA0EEF}" dt="2023-06-27T05:55:50.586" v="2751" actId="478"/>
          <ac:graphicFrameMkLst>
            <pc:docMk/>
            <pc:sldMk cId="1975025375" sldId="284"/>
            <ac:graphicFrameMk id="3" creationId="{653D7E4A-C681-202D-9004-CB36CC52E0F4}"/>
          </ac:graphicFrameMkLst>
        </pc:graphicFrameChg>
        <pc:graphicFrameChg chg="add mod modGraphic">
          <ac:chgData name="明阳 阮" userId="a4dcf2889a22c6f9" providerId="LiveId" clId="{A86D5202-7040-4BE9-A259-0D0906DA0EEF}" dt="2023-06-27T06:14:33.970" v="3015" actId="21"/>
          <ac:graphicFrameMkLst>
            <pc:docMk/>
            <pc:sldMk cId="1975025375" sldId="284"/>
            <ac:graphicFrameMk id="4" creationId="{A5690D8E-EB3F-F369-2A6C-BF5EAAA35CBB}"/>
          </ac:graphicFrameMkLst>
        </pc:graphicFrameChg>
        <pc:picChg chg="add del mod">
          <ac:chgData name="明阳 阮" userId="a4dcf2889a22c6f9" providerId="LiveId" clId="{A86D5202-7040-4BE9-A259-0D0906DA0EEF}" dt="2023-06-27T06:12:50.744" v="2940" actId="478"/>
          <ac:picMkLst>
            <pc:docMk/>
            <pc:sldMk cId="1975025375" sldId="284"/>
            <ac:picMk id="6" creationId="{8640BC8E-BADF-E92E-5622-C3B3FDF93857}"/>
          </ac:picMkLst>
        </pc:picChg>
        <pc:cxnChg chg="del">
          <ac:chgData name="明阳 阮" userId="a4dcf2889a22c6f9" providerId="LiveId" clId="{A86D5202-7040-4BE9-A259-0D0906DA0EEF}" dt="2023-06-27T05:57:59.806" v="2768" actId="21"/>
          <ac:cxnSpMkLst>
            <pc:docMk/>
            <pc:sldMk cId="1975025375" sldId="284"/>
            <ac:cxnSpMk id="10" creationId="{30303A5B-D590-1DDC-5CEC-725E6FBBB1EA}"/>
          </ac:cxnSpMkLst>
        </pc:cxnChg>
      </pc:sldChg>
      <pc:sldChg chg="addSp delSp modSp new del mod">
        <pc:chgData name="明阳 阮" userId="a4dcf2889a22c6f9" providerId="LiveId" clId="{A86D5202-7040-4BE9-A259-0D0906DA0EEF}" dt="2023-06-27T05:54:23.240" v="2734" actId="47"/>
        <pc:sldMkLst>
          <pc:docMk/>
          <pc:sldMk cId="3191544440" sldId="284"/>
        </pc:sldMkLst>
        <pc:spChg chg="del">
          <ac:chgData name="明阳 阮" userId="a4dcf2889a22c6f9" providerId="LiveId" clId="{A86D5202-7040-4BE9-A259-0D0906DA0EEF}" dt="2023-06-27T05:54:04.197" v="2731" actId="478"/>
          <ac:spMkLst>
            <pc:docMk/>
            <pc:sldMk cId="3191544440" sldId="284"/>
            <ac:spMk id="2" creationId="{B4FECA2B-FFA5-6846-045C-670C4E40CFCF}"/>
          </ac:spMkLst>
        </pc:spChg>
        <pc:spChg chg="del">
          <ac:chgData name="明阳 阮" userId="a4dcf2889a22c6f9" providerId="LiveId" clId="{A86D5202-7040-4BE9-A259-0D0906DA0EEF}" dt="2023-06-27T05:54:02.833" v="2730" actId="478"/>
          <ac:spMkLst>
            <pc:docMk/>
            <pc:sldMk cId="3191544440" sldId="284"/>
            <ac:spMk id="3" creationId="{29048E04-F631-FC14-EF1D-E216792F3248}"/>
          </ac:spMkLst>
        </pc:spChg>
        <pc:graphicFrameChg chg="add mod">
          <ac:chgData name="明阳 阮" userId="a4dcf2889a22c6f9" providerId="LiveId" clId="{A86D5202-7040-4BE9-A259-0D0906DA0EEF}" dt="2023-06-27T05:54:09.910" v="2733" actId="1076"/>
          <ac:graphicFrameMkLst>
            <pc:docMk/>
            <pc:sldMk cId="3191544440" sldId="284"/>
            <ac:graphicFrameMk id="4" creationId="{9963AEBF-B87B-2435-2517-5F6B7061AA9F}"/>
          </ac:graphicFrameMkLst>
        </pc:graphicFrameChg>
      </pc:sldChg>
      <pc:sldChg chg="new del">
        <pc:chgData name="明阳 阮" userId="a4dcf2889a22c6f9" providerId="LiveId" clId="{A86D5202-7040-4BE9-A259-0D0906DA0EEF}" dt="2023-06-27T10:03:33.687" v="3944" actId="680"/>
        <pc:sldMkLst>
          <pc:docMk/>
          <pc:sldMk cId="3344490422" sldId="284"/>
        </pc:sldMkLst>
      </pc:sldChg>
      <pc:sldChg chg="new del">
        <pc:chgData name="明阳 阮" userId="a4dcf2889a22c6f9" providerId="LiveId" clId="{A86D5202-7040-4BE9-A259-0D0906DA0EEF}" dt="2023-07-05T09:44:16.464" v="4088" actId="47"/>
        <pc:sldMkLst>
          <pc:docMk/>
          <pc:sldMk cId="163880359" sldId="285"/>
        </pc:sldMkLst>
      </pc:sldChg>
      <pc:sldChg chg="new del">
        <pc:chgData name="明阳 阮" userId="a4dcf2889a22c6f9" providerId="LiveId" clId="{A86D5202-7040-4BE9-A259-0D0906DA0EEF}" dt="2023-07-05T09:44:19.271" v="4089" actId="47"/>
        <pc:sldMkLst>
          <pc:docMk/>
          <pc:sldMk cId="56594855" sldId="286"/>
        </pc:sldMkLst>
      </pc:sldChg>
      <pc:sldChg chg="new del">
        <pc:chgData name="明阳 阮" userId="a4dcf2889a22c6f9" providerId="LiveId" clId="{A86D5202-7040-4BE9-A259-0D0906DA0EEF}" dt="2023-06-27T10:21:57.187" v="4059" actId="47"/>
        <pc:sldMkLst>
          <pc:docMk/>
          <pc:sldMk cId="4241705363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BB75E-7D0E-406D-829B-CAF34726F3EB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0AE4A-F5C2-4422-814A-30EFE74987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94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846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99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29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2353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89666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508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8124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45832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83968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70596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7FCD-955D-4274-86E7-9D7AEF0202E2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3027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B7FCD-955D-4274-86E7-9D7AEF0202E2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3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35.png"/><Relationship Id="rId4" Type="http://schemas.openxmlformats.org/officeDocument/2006/relationships/image" Target="../media/image43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54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5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52.png"/><Relationship Id="rId5" Type="http://schemas.openxmlformats.org/officeDocument/2006/relationships/image" Target="../media/image22.png"/><Relationship Id="rId10" Type="http://schemas.openxmlformats.org/officeDocument/2006/relationships/image" Target="../media/image51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39A00-9CB7-30DE-BC5C-0305485D5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</a:t>
            </a:r>
            <a:r>
              <a:rPr lang="en-US" altLang="ja-JP" sz="5400" kern="1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  <a:t>H</a:t>
            </a:r>
            <a:r>
              <a:rPr lang="en-US" altLang="ja-JP" sz="5400" kern="100" baseline="-250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  <a:t>2</a:t>
            </a:r>
            <a:r>
              <a:rPr lang="en-US" altLang="ja-JP" sz="5400" kern="1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  <a:t>O</a:t>
            </a:r>
            <a:br>
              <a:rPr lang="ja-JP" altLang="ja-JP" sz="5400" kern="1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</a:br>
            <a:r>
              <a:rPr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分子の吸着エネルギー及び</a:t>
            </a:r>
            <a:r>
              <a:rPr lang="en-US" altLang="ja-JP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</a:t>
            </a:r>
            <a:r>
              <a:rPr lang="en-US" altLang="ja-JP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分子の遷移状態</a:t>
            </a:r>
            <a:endParaRPr lang="zh-CN" altLang="en-US" sz="5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775608E-F3A1-97CA-2C98-E6BDDB21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9EA354-E5E4-C535-B725-279831C3854F}"/>
              </a:ext>
            </a:extLst>
          </p:cNvPr>
          <p:cNvSpPr txBox="1"/>
          <p:nvPr/>
        </p:nvSpPr>
        <p:spPr>
          <a:xfrm>
            <a:off x="5158083" y="4086421"/>
            <a:ext cx="1875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2023.07.12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FBD0DF-594A-4659-7E0D-4920283AAA08}"/>
              </a:ext>
            </a:extLst>
          </p:cNvPr>
          <p:cNvSpPr txBox="1"/>
          <p:nvPr/>
        </p:nvSpPr>
        <p:spPr>
          <a:xfrm>
            <a:off x="4758935" y="4847545"/>
            <a:ext cx="2674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RUAN MINGYANG</a:t>
            </a:r>
          </a:p>
        </p:txBody>
      </p:sp>
    </p:spTree>
    <p:extLst>
      <p:ext uri="{BB962C8B-B14F-4D97-AF65-F5344CB8AC3E}">
        <p14:creationId xmlns:p14="http://schemas.microsoft.com/office/powerpoint/2010/main" val="342526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AEC049-FDE5-5089-5C55-CB52E5F8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10">
                <a:extLst>
                  <a:ext uri="{FF2B5EF4-FFF2-40B4-BE49-F238E27FC236}">
                    <a16:creationId xmlns:a16="http://schemas.microsoft.com/office/drawing/2014/main" id="{B8DD23BD-716A-CE77-2A0B-C7301CD1C9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0270611"/>
                  </p:ext>
                </p:extLst>
              </p:nvPr>
            </p:nvGraphicFramePr>
            <p:xfrm>
              <a:off x="5379546" y="2687320"/>
              <a:ext cx="541866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7417369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032822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状態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振動数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3437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i="1" dirty="0" smtClean="0">
                                    <a:latin typeface="Cambria Math" panose="02040503050406030204" pitchFamily="18" charset="0"/>
                                  </a:rPr>
                                  <m:t>298.95</m:t>
                                </m:r>
                                <m:r>
                                  <a:rPr lang="en-US" altLang="ja-JP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5418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i="0" dirty="0" smtClean="0">
                                    <a:latin typeface="Cambria Math" panose="02040503050406030204" pitchFamily="18" charset="0"/>
                                  </a:rPr>
                                  <m:t>210.38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0424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i="0" dirty="0" smtClean="0">
                                    <a:latin typeface="Cambria Math" panose="02040503050406030204" pitchFamily="18" charset="0"/>
                                  </a:rPr>
                                  <m:t>2189.04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90529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10">
                <a:extLst>
                  <a:ext uri="{FF2B5EF4-FFF2-40B4-BE49-F238E27FC236}">
                    <a16:creationId xmlns:a16="http://schemas.microsoft.com/office/drawing/2014/main" id="{B8DD23BD-716A-CE77-2A0B-C7301CD1C9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0270611"/>
                  </p:ext>
                </p:extLst>
              </p:nvPr>
            </p:nvGraphicFramePr>
            <p:xfrm>
              <a:off x="5379546" y="2687320"/>
              <a:ext cx="541866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7417369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032822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状態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振動数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3437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5" t="-106452" r="-10089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225" t="-106452" r="-89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5418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5" t="-209836" r="-10089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225" t="-209836" r="-89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424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5" t="-309836" r="-1008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225" t="-309836" r="-89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905292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4" name="図 13">
            <a:extLst>
              <a:ext uri="{FF2B5EF4-FFF2-40B4-BE49-F238E27FC236}">
                <a16:creationId xmlns:a16="http://schemas.microsoft.com/office/drawing/2014/main" id="{417FD279-8549-4467-9ECC-1DF8B427D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14" y="2349000"/>
            <a:ext cx="3843871" cy="21600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062E7EA-BBC0-45C8-0C8C-2A60563F774C}"/>
              </a:ext>
            </a:extLst>
          </p:cNvPr>
          <p:cNvSpPr txBox="1"/>
          <p:nvPr/>
        </p:nvSpPr>
        <p:spPr>
          <a:xfrm>
            <a:off x="1526102" y="983768"/>
            <a:ext cx="232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遷移状態１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B18EF37-021A-9EC6-0382-2C03A2AFE129}"/>
              </a:ext>
            </a:extLst>
          </p:cNvPr>
          <p:cNvSpPr txBox="1"/>
          <p:nvPr/>
        </p:nvSpPr>
        <p:spPr>
          <a:xfrm>
            <a:off x="2091656" y="4666950"/>
            <a:ext cx="161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状態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829785-C71B-3A63-9BF0-8082E6CA2BB6}"/>
              </a:ext>
            </a:extLst>
          </p:cNvPr>
          <p:cNvSpPr txBox="1"/>
          <p:nvPr/>
        </p:nvSpPr>
        <p:spPr>
          <a:xfrm>
            <a:off x="1246120" y="5643399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虚振動が一つあるので、遷移状態を表している。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10275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9F50DEB-35F7-BEB9-AA97-E9DBCF53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284462-BD85-5E91-90D6-EFCBEB3542A1}"/>
              </a:ext>
            </a:extLst>
          </p:cNvPr>
          <p:cNvSpPr txBox="1"/>
          <p:nvPr/>
        </p:nvSpPr>
        <p:spPr>
          <a:xfrm>
            <a:off x="2091656" y="4666950"/>
            <a:ext cx="161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状態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10">
                <a:extLst>
                  <a:ext uri="{FF2B5EF4-FFF2-40B4-BE49-F238E27FC236}">
                    <a16:creationId xmlns:a16="http://schemas.microsoft.com/office/drawing/2014/main" id="{BEF3D4B3-D1F7-0643-D601-D7C7F73AA0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7564170"/>
                  </p:ext>
                </p:extLst>
              </p:nvPr>
            </p:nvGraphicFramePr>
            <p:xfrm>
              <a:off x="5379546" y="2687320"/>
              <a:ext cx="541866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7417369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032822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状態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振動数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3437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i="1" dirty="0" smtClean="0">
                                    <a:latin typeface="Cambria Math" panose="02040503050406030204" pitchFamily="18" charset="0"/>
                                  </a:rPr>
                                  <m:t>2907.62</m:t>
                                </m:r>
                                <m:r>
                                  <a:rPr lang="en-US" altLang="ja-JP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ja-JP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5418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i="0" dirty="0" smtClean="0">
                                    <a:latin typeface="Cambria Math" panose="02040503050406030204" pitchFamily="18" charset="0"/>
                                  </a:rPr>
                                  <m:t>1019.88</m:t>
                                </m:r>
                              </m:oMath>
                            </m:oMathPara>
                          </a14:m>
                          <a:endParaRPr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0424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i="0" dirty="0" smtClean="0">
                                    <a:latin typeface="Cambria Math" panose="02040503050406030204" pitchFamily="18" charset="0"/>
                                  </a:rPr>
                                  <m:t>1767.12</m:t>
                                </m:r>
                              </m:oMath>
                            </m:oMathPara>
                          </a14:m>
                          <a:endParaRPr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90529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10">
                <a:extLst>
                  <a:ext uri="{FF2B5EF4-FFF2-40B4-BE49-F238E27FC236}">
                    <a16:creationId xmlns:a16="http://schemas.microsoft.com/office/drawing/2014/main" id="{BEF3D4B3-D1F7-0643-D601-D7C7F73AA0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7564170"/>
                  </p:ext>
                </p:extLst>
              </p:nvPr>
            </p:nvGraphicFramePr>
            <p:xfrm>
              <a:off x="5379546" y="2687320"/>
              <a:ext cx="541866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7417369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032822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状態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振動数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3437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5" t="-106452" r="-10089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225" t="-106452" r="-89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5418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5" t="-209836" r="-10089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225" t="-209836" r="-89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424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25" t="-309836" r="-10089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225" t="-309836" r="-89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905292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6" name="図 15">
            <a:extLst>
              <a:ext uri="{FF2B5EF4-FFF2-40B4-BE49-F238E27FC236}">
                <a16:creationId xmlns:a16="http://schemas.microsoft.com/office/drawing/2014/main" id="{D0B69BB1-B14E-8DB2-9AD5-57227675C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14" y="2349000"/>
            <a:ext cx="3843871" cy="21600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25B83D-3904-00E4-05DB-C92CA19A4F74}"/>
              </a:ext>
            </a:extLst>
          </p:cNvPr>
          <p:cNvSpPr txBox="1"/>
          <p:nvPr/>
        </p:nvSpPr>
        <p:spPr>
          <a:xfrm>
            <a:off x="1526102" y="983768"/>
            <a:ext cx="2382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遷移状態</a:t>
            </a:r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40A972-6EB0-1361-FBE7-1C82631675A7}"/>
              </a:ext>
            </a:extLst>
          </p:cNvPr>
          <p:cNvSpPr txBox="1"/>
          <p:nvPr/>
        </p:nvSpPr>
        <p:spPr>
          <a:xfrm>
            <a:off x="1246120" y="5643399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虚振動が一つあるので、遷移状態を表している。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134780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B73DCA-1167-3F1E-DECC-81268559132C}"/>
              </a:ext>
            </a:extLst>
          </p:cNvPr>
          <p:cNvSpPr txBox="1"/>
          <p:nvPr/>
        </p:nvSpPr>
        <p:spPr>
          <a:xfrm>
            <a:off x="7763932" y="46566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O-C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286E75-CBAD-1840-2922-864BA6F64485}"/>
              </a:ext>
            </a:extLst>
          </p:cNvPr>
          <p:cNvSpPr txBox="1"/>
          <p:nvPr/>
        </p:nvSpPr>
        <p:spPr>
          <a:xfrm>
            <a:off x="2971252" y="46566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C-O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BF04CD-FC66-C273-8FB7-9E0F87F1C49F}"/>
              </a:ext>
            </a:extLst>
          </p:cNvPr>
          <p:cNvSpPr txBox="1"/>
          <p:nvPr/>
        </p:nvSpPr>
        <p:spPr>
          <a:xfrm>
            <a:off x="1337733" y="1371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反応物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E10342-FE2C-E257-11F5-DEF8D48EF98B}"/>
              </a:ext>
            </a:extLst>
          </p:cNvPr>
          <p:cNvSpPr txBox="1"/>
          <p:nvPr/>
        </p:nvSpPr>
        <p:spPr>
          <a:xfrm>
            <a:off x="1337733" y="34697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遷移状態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939D03-C1D7-95EF-CE3A-13121D189CD9}"/>
              </a:ext>
            </a:extLst>
          </p:cNvPr>
          <p:cNvSpPr txBox="1"/>
          <p:nvPr/>
        </p:nvSpPr>
        <p:spPr>
          <a:xfrm>
            <a:off x="1337733" y="538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生成物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7AE1D82-BBCC-77E3-5755-F672CD7D6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19" y="4611800"/>
            <a:ext cx="1562513" cy="1440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33C4A05-540F-EDC4-A13D-BCAE9206C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981" y="4542732"/>
            <a:ext cx="1562513" cy="14400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CC6BD94-9EDA-E0FB-541E-0CE7B0511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19" y="2749733"/>
            <a:ext cx="1562513" cy="14400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C05D8B8-7FC6-0C46-3644-5160D4079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19" y="1020932"/>
            <a:ext cx="1648840" cy="14400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439A6242-2C65-0BFD-E4A2-002AEFE05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981" y="922867"/>
            <a:ext cx="1648840" cy="14400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07219B50-629C-0470-D1F6-48351B0FE6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981" y="2749733"/>
            <a:ext cx="1648840" cy="14400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378CF9F-30F1-E3E7-8738-A7726734CA97}"/>
              </a:ext>
            </a:extLst>
          </p:cNvPr>
          <p:cNvSpPr txBox="1"/>
          <p:nvPr/>
        </p:nvSpPr>
        <p:spPr>
          <a:xfrm>
            <a:off x="4656647" y="3341739"/>
            <a:ext cx="2440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E=-113.809633354 Hartree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B5949E4-768F-F6FD-B1B6-8AF06D186D28}"/>
              </a:ext>
            </a:extLst>
          </p:cNvPr>
          <p:cNvSpPr txBox="1"/>
          <p:nvPr/>
        </p:nvSpPr>
        <p:spPr>
          <a:xfrm>
            <a:off x="9457356" y="3342127"/>
            <a:ext cx="2440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E=-112.530183309 Hartree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A2A5805-4487-32E2-81AD-D2B109C9665D}"/>
              </a:ext>
            </a:extLst>
          </p:cNvPr>
          <p:cNvSpPr txBox="1"/>
          <p:nvPr/>
        </p:nvSpPr>
        <p:spPr>
          <a:xfrm>
            <a:off x="4657701" y="1402378"/>
            <a:ext cx="2462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E=-113.809998491 Hartree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497CEA2-3107-F0E9-2E05-55B376615E6D}"/>
              </a:ext>
            </a:extLst>
          </p:cNvPr>
          <p:cNvSpPr txBox="1"/>
          <p:nvPr/>
        </p:nvSpPr>
        <p:spPr>
          <a:xfrm>
            <a:off x="9457357" y="1402378"/>
            <a:ext cx="2440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E=-113.809808913 Hartree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8BDBE2E-88F0-289E-9B45-2B2D98E7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FD63A6-42ED-89AD-E225-1E3C82020291}"/>
              </a:ext>
            </a:extLst>
          </p:cNvPr>
          <p:cNvSpPr txBox="1"/>
          <p:nvPr/>
        </p:nvSpPr>
        <p:spPr>
          <a:xfrm>
            <a:off x="4657700" y="5262732"/>
            <a:ext cx="2440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E=-113.851829934 Hartree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4354632-06A0-0F9F-1AC0-E9A23EE5F02A}"/>
              </a:ext>
            </a:extLst>
          </p:cNvPr>
          <p:cNvSpPr txBox="1"/>
          <p:nvPr/>
        </p:nvSpPr>
        <p:spPr>
          <a:xfrm>
            <a:off x="9457357" y="5301734"/>
            <a:ext cx="2440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E=-113.784175358 Hartree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5CAA819-4042-613F-ED87-38688695E142}"/>
              </a:ext>
            </a:extLst>
          </p:cNvPr>
          <p:cNvSpPr txBox="1"/>
          <p:nvPr/>
        </p:nvSpPr>
        <p:spPr>
          <a:xfrm>
            <a:off x="4657700" y="1132262"/>
            <a:ext cx="1142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reactants1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00F05F9-04E8-5F08-F9E2-EAD126467E2C}"/>
              </a:ext>
            </a:extLst>
          </p:cNvPr>
          <p:cNvSpPr txBox="1"/>
          <p:nvPr/>
        </p:nvSpPr>
        <p:spPr>
          <a:xfrm>
            <a:off x="9457357" y="1132262"/>
            <a:ext cx="1142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reactants2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6097F38-35FA-AE05-59F9-D28215D27EBF}"/>
              </a:ext>
            </a:extLst>
          </p:cNvPr>
          <p:cNvSpPr txBox="1"/>
          <p:nvPr/>
        </p:nvSpPr>
        <p:spPr>
          <a:xfrm>
            <a:off x="4656647" y="3068576"/>
            <a:ext cx="16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transition state1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61616A4-E4A4-55DA-CF64-BB10FD249D88}"/>
              </a:ext>
            </a:extLst>
          </p:cNvPr>
          <p:cNvSpPr txBox="1"/>
          <p:nvPr/>
        </p:nvSpPr>
        <p:spPr>
          <a:xfrm>
            <a:off x="9457357" y="3085012"/>
            <a:ext cx="16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transition state2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1A7F6D2-4986-6617-A872-E1AB88A3BFE0}"/>
              </a:ext>
            </a:extLst>
          </p:cNvPr>
          <p:cNvSpPr txBox="1"/>
          <p:nvPr/>
        </p:nvSpPr>
        <p:spPr>
          <a:xfrm>
            <a:off x="4656647" y="4993246"/>
            <a:ext cx="1142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product1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C954FE-9398-4D85-B18B-F57917284C62}"/>
              </a:ext>
            </a:extLst>
          </p:cNvPr>
          <p:cNvSpPr txBox="1"/>
          <p:nvPr/>
        </p:nvSpPr>
        <p:spPr>
          <a:xfrm>
            <a:off x="9457356" y="5044646"/>
            <a:ext cx="1142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product2</a:t>
            </a:r>
          </a:p>
        </p:txBody>
      </p:sp>
    </p:spTree>
    <p:extLst>
      <p:ext uri="{BB962C8B-B14F-4D97-AF65-F5344CB8AC3E}">
        <p14:creationId xmlns:p14="http://schemas.microsoft.com/office/powerpoint/2010/main" val="582678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2C4F1DD-D665-B6CD-CE4C-593BAD94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3329F0-7187-62FB-07DD-733EDEE67B6F}"/>
              </a:ext>
            </a:extLst>
          </p:cNvPr>
          <p:cNvSpPr txBox="1"/>
          <p:nvPr/>
        </p:nvSpPr>
        <p:spPr>
          <a:xfrm>
            <a:off x="2977523" y="43880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遷移状態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205AB95-BDAC-2EA4-0AA0-5813A61D6B88}"/>
              </a:ext>
            </a:extLst>
          </p:cNvPr>
          <p:cNvSpPr txBox="1"/>
          <p:nvPr/>
        </p:nvSpPr>
        <p:spPr>
          <a:xfrm>
            <a:off x="8312581" y="438801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遷移状態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6B0F529-B383-5E3F-3738-526C7412BB19}"/>
              </a:ext>
            </a:extLst>
          </p:cNvPr>
          <p:cNvSpPr txBox="1"/>
          <p:nvPr/>
        </p:nvSpPr>
        <p:spPr>
          <a:xfrm>
            <a:off x="551984" y="6090053"/>
            <a:ext cx="9703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遷移状態</a:t>
            </a:r>
            <a:r>
              <a:rPr lang="en-US" altLang="ja-JP" sz="2000" dirty="0"/>
              <a:t>1</a:t>
            </a:r>
            <a:r>
              <a:rPr lang="ja-JP" altLang="en-US" sz="2000" dirty="0"/>
              <a:t>の活性化エネルギーが比較的に低いから、遷移状態</a:t>
            </a:r>
            <a:r>
              <a:rPr lang="en-US" altLang="ja-JP" sz="2000" dirty="0"/>
              <a:t>1</a:t>
            </a:r>
            <a:r>
              <a:rPr lang="ja-JP" altLang="en-US" sz="2000" dirty="0"/>
              <a:t>の反応になりやすい</a:t>
            </a:r>
            <a:endParaRPr lang="zh-CN" altLang="en-US" sz="2000" dirty="0"/>
          </a:p>
          <a:p>
            <a:endParaRPr kumimoji="1" lang="ja-JP" altLang="en-US" sz="2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5BCDD13-AB00-B771-3086-9AEA08F7369E}"/>
              </a:ext>
            </a:extLst>
          </p:cNvPr>
          <p:cNvSpPr txBox="1"/>
          <p:nvPr/>
        </p:nvSpPr>
        <p:spPr>
          <a:xfrm>
            <a:off x="2000674" y="5416548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活性化エネルギー</a:t>
            </a:r>
            <a:r>
              <a:rPr kumimoji="1" lang="en-US" altLang="ja-JP" dirty="0"/>
              <a:t>:0.23kcal/mol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70D581C-814F-CF98-74E2-1A091792E114}"/>
              </a:ext>
            </a:extLst>
          </p:cNvPr>
          <p:cNvSpPr txBox="1"/>
          <p:nvPr/>
        </p:nvSpPr>
        <p:spPr>
          <a:xfrm>
            <a:off x="7335732" y="5416548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活性化エネルギー</a:t>
            </a:r>
            <a:r>
              <a:rPr kumimoji="1" lang="en-US" altLang="ja-JP" dirty="0"/>
              <a:t>:802.98kcal/mol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2261FF6-53C0-51C7-0A46-139EC04C9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3" y="808133"/>
            <a:ext cx="5852172" cy="43891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2151279-CB59-34DA-DB28-27B36343AA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1" t="7309" r="23048" b="20432"/>
          <a:stretch/>
        </p:blipFill>
        <p:spPr>
          <a:xfrm>
            <a:off x="4248894" y="3002697"/>
            <a:ext cx="1089906" cy="11844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9BFA00A-3B60-5291-24E4-A632867472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0" t="12684" r="35494" b="33013"/>
          <a:stretch/>
        </p:blipFill>
        <p:spPr>
          <a:xfrm>
            <a:off x="2579274" y="1929945"/>
            <a:ext cx="1088428" cy="118554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5B9A075-A5E2-025C-DAD2-581D779052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5" t="27198" r="37659" b="20251"/>
          <a:stretch/>
        </p:blipFill>
        <p:spPr>
          <a:xfrm>
            <a:off x="934816" y="215933"/>
            <a:ext cx="1087378" cy="11844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8151B77-409C-0699-879E-5184A41210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099" y="808133"/>
            <a:ext cx="5852172" cy="438912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2132B2F-6D51-4766-6024-9C5E944FCDD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3" t="6553" r="31854" b="22503"/>
          <a:stretch/>
        </p:blipFill>
        <p:spPr>
          <a:xfrm>
            <a:off x="8770389" y="1875573"/>
            <a:ext cx="987203" cy="11844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4E0C3E6-1B90-BFB5-01C8-A0B9BAD7AEA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6" t="15178" r="39663" b="33147"/>
          <a:stretch/>
        </p:blipFill>
        <p:spPr>
          <a:xfrm>
            <a:off x="7247579" y="3009003"/>
            <a:ext cx="903354" cy="11844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49C4FD6-F54F-A9D6-DA5D-3AA9AD9474B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5" t="10257" r="32163" b="8724"/>
          <a:stretch/>
        </p:blipFill>
        <p:spPr>
          <a:xfrm>
            <a:off x="10377048" y="2941464"/>
            <a:ext cx="816808" cy="1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94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11DA222-D9D8-0137-180F-B50A4199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339679F-0791-F2BA-3341-E7022F3C215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今後の予定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CB457EA-AD55-0412-A462-81D349535255}"/>
              </a:ext>
            </a:extLst>
          </p:cNvPr>
          <p:cNvSpPr txBox="1"/>
          <p:nvPr/>
        </p:nvSpPr>
        <p:spPr>
          <a:xfrm>
            <a:off x="1120403" y="2054246"/>
            <a:ext cx="99511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基底関数を変わって、実験値と比較し、制度が高い基底関数を探す。</a:t>
            </a:r>
            <a:endParaRPr kumimoji="1" lang="en-US" altLang="ja-JP" sz="2800" dirty="0"/>
          </a:p>
          <a:p>
            <a:r>
              <a:rPr kumimoji="1" lang="en-US" altLang="ja-JP" sz="2800" dirty="0"/>
              <a:t>CHO</a:t>
            </a:r>
            <a:r>
              <a:rPr kumimoji="1" lang="ja-JP" altLang="en-US" sz="2800" dirty="0"/>
              <a:t>分子に逐次に</a:t>
            </a:r>
            <a:r>
              <a:rPr kumimoji="1" lang="en-US" altLang="ja-JP" sz="2800" dirty="0"/>
              <a:t>H</a:t>
            </a:r>
            <a:r>
              <a:rPr kumimoji="1" lang="ja-JP" altLang="en-US" sz="2800" dirty="0"/>
              <a:t>原子</a:t>
            </a:r>
            <a:r>
              <a:rPr kumimoji="1" lang="en-US" altLang="ja-JP" sz="2800" dirty="0"/>
              <a:t>/D</a:t>
            </a:r>
            <a:r>
              <a:rPr kumimoji="1" lang="ja-JP" altLang="en-US" sz="2800" dirty="0"/>
              <a:t>原子を付加していき、最適化構造と遷移状態を通じて、生成物を見出す予定である。</a:t>
            </a:r>
          </a:p>
        </p:txBody>
      </p:sp>
    </p:spTree>
    <p:extLst>
      <p:ext uri="{BB962C8B-B14F-4D97-AF65-F5344CB8AC3E}">
        <p14:creationId xmlns:p14="http://schemas.microsoft.com/office/powerpoint/2010/main" val="1175153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B77B33-6DCC-E840-2994-A9F9471A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07FC9E-A7A2-73E8-149B-58786FD36A52}"/>
              </a:ext>
            </a:extLst>
          </p:cNvPr>
          <p:cNvSpPr txBox="1"/>
          <p:nvPr/>
        </p:nvSpPr>
        <p:spPr>
          <a:xfrm>
            <a:off x="5234226" y="2921169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6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補足</a:t>
            </a:r>
          </a:p>
        </p:txBody>
      </p:sp>
    </p:spTree>
    <p:extLst>
      <p:ext uri="{BB962C8B-B14F-4D97-AF65-F5344CB8AC3E}">
        <p14:creationId xmlns:p14="http://schemas.microsoft.com/office/powerpoint/2010/main" val="1498340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40150C-AD0A-2E35-D8EC-E7C2727D7B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ja-JP" alt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CO</m:t>
                    </m:r>
                  </m:oMath>
                </a14:m>
                <a:r>
                  <a:rPr lang="ja-JP" altLang="en-US" dirty="0"/>
                  <a:t>分子</a:t>
                </a:r>
                <a:r>
                  <a:rPr lang="en-US" altLang="ja-JP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CO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=-113.30945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Hartree</a:t>
                </a:r>
              </a:p>
              <a:p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分子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 dirty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=-76.41974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Hartree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40150C-AD0A-2E35-D8EC-E7C2727D7B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7E1941-6565-23E4-5550-0960A3E8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99B7D8C-DA32-DB2D-684E-9FD21C294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14" y="2526112"/>
            <a:ext cx="2061049" cy="1800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E1652F0-D844-A4BF-4FCE-E7FBF39C4A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48" y="2526112"/>
            <a:ext cx="206105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63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D430440-893E-0322-BA82-E1F564AD2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98" y="3665955"/>
            <a:ext cx="2061050" cy="180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9D8F624-0657-AFC8-743C-3DC562E5C58A}"/>
              </a:ext>
            </a:extLst>
          </p:cNvPr>
          <p:cNvSpPr txBox="1"/>
          <p:nvPr/>
        </p:nvSpPr>
        <p:spPr>
          <a:xfrm>
            <a:off x="1846261" y="1212413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構造</a:t>
            </a:r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658E4FF-DCB3-9F76-99A0-37995380F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894" y="3665955"/>
            <a:ext cx="2061050" cy="1800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B62616-7BFA-E61A-1DA2-A2599029271E}"/>
              </a:ext>
            </a:extLst>
          </p:cNvPr>
          <p:cNvSpPr txBox="1"/>
          <p:nvPr/>
        </p:nvSpPr>
        <p:spPr>
          <a:xfrm>
            <a:off x="4557358" y="1212413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構造</a:t>
            </a:r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67E2A8A-E14E-C608-45CB-8D60B5B06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845" y="3665955"/>
            <a:ext cx="2061050" cy="1800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C19C2C-D4DB-82F8-DFA5-484858C8B4D3}"/>
              </a:ext>
            </a:extLst>
          </p:cNvPr>
          <p:cNvSpPr txBox="1"/>
          <p:nvPr/>
        </p:nvSpPr>
        <p:spPr>
          <a:xfrm>
            <a:off x="7490308" y="1212413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構造</a:t>
            </a:r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2FBF5FC-4A11-9074-E1DA-983FAF581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39" y="3665955"/>
            <a:ext cx="2061050" cy="18000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AE0944-A7C7-6F0D-3F90-3BA48F952FD6}"/>
              </a:ext>
            </a:extLst>
          </p:cNvPr>
          <p:cNvSpPr txBox="1"/>
          <p:nvPr/>
        </p:nvSpPr>
        <p:spPr>
          <a:xfrm>
            <a:off x="3581401" y="5650831"/>
            <a:ext cx="2487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 =-189.731392360 Hartree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805882C-DEF3-89A6-14B2-1980D9E3C9A4}"/>
              </a:ext>
            </a:extLst>
          </p:cNvPr>
          <p:cNvSpPr txBox="1"/>
          <p:nvPr/>
        </p:nvSpPr>
        <p:spPr>
          <a:xfrm>
            <a:off x="6663539" y="5659180"/>
            <a:ext cx="2487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 =-189.733376059 Hartree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18ED27C-C207-E602-D62A-D94ECC2C0C78}"/>
              </a:ext>
            </a:extLst>
          </p:cNvPr>
          <p:cNvSpPr txBox="1"/>
          <p:nvPr/>
        </p:nvSpPr>
        <p:spPr>
          <a:xfrm>
            <a:off x="1104002" y="5630454"/>
            <a:ext cx="2487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 =-189.733271134 Hartree</a:t>
            </a:r>
            <a:endParaRPr kumimoji="1" lang="ja-JP" altLang="en-US" sz="1600" dirty="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94627CC7-4C64-743B-4F05-A2717B0708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751" y="1588092"/>
            <a:ext cx="1953141" cy="18000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ABD9F744-7258-2FB4-9AD6-3310E9726A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48" y="1588092"/>
            <a:ext cx="1953141" cy="180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689E69A-0A21-BA7B-18B0-C0EB117ECC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00" y="1571778"/>
            <a:ext cx="1953141" cy="18000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F280043B-0AE7-2EAB-2010-56DC48730D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39" y="1588092"/>
            <a:ext cx="1953141" cy="1800000"/>
          </a:xfrm>
          <a:prstGeom prst="rect">
            <a:avLst/>
          </a:prstGeom>
        </p:spPr>
      </p:pic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AE779BC2-27FA-843D-AE71-11969E64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3ED903-B57C-0AFB-4423-93940A841B19}"/>
              </a:ext>
            </a:extLst>
          </p:cNvPr>
          <p:cNvSpPr txBox="1"/>
          <p:nvPr/>
        </p:nvSpPr>
        <p:spPr>
          <a:xfrm>
            <a:off x="10345197" y="1212413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構造</a:t>
            </a:r>
            <a:r>
              <a:rPr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DC51332-6115-8ED1-9A2A-EACCC821E0BD}"/>
              </a:ext>
            </a:extLst>
          </p:cNvPr>
          <p:cNvSpPr txBox="1"/>
          <p:nvPr/>
        </p:nvSpPr>
        <p:spPr>
          <a:xfrm>
            <a:off x="70206" y="22871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初期構造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B3C24DB-45C5-ACEB-0A90-7E8935A086BD}"/>
              </a:ext>
            </a:extLst>
          </p:cNvPr>
          <p:cNvSpPr txBox="1"/>
          <p:nvPr/>
        </p:nvSpPr>
        <p:spPr>
          <a:xfrm>
            <a:off x="339511" y="438128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Opt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8DD3EAB-D5EB-F91A-7BDF-3711D62AA4FD}"/>
              </a:ext>
            </a:extLst>
          </p:cNvPr>
          <p:cNvSpPr txBox="1"/>
          <p:nvPr/>
        </p:nvSpPr>
        <p:spPr>
          <a:xfrm>
            <a:off x="9645754" y="5630454"/>
            <a:ext cx="2487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 =-189.733271134 Hartree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34094C0-3AAE-C13F-57A8-E4F9526EF884}"/>
                  </a:ext>
                </a:extLst>
              </p:cNvPr>
              <p:cNvSpPr txBox="1"/>
              <p:nvPr/>
            </p:nvSpPr>
            <p:spPr>
              <a:xfrm>
                <a:off x="1197039" y="6052102"/>
                <a:ext cx="2301015" cy="361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dirty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altLang="zh-CN" sz="1600" dirty="0">
                            <a:latin typeface="Cambria Math" panose="02040503050406030204" pitchFamily="18" charset="0"/>
                          </a:rPr>
                          <m:t>nding</m:t>
                        </m:r>
                      </m:sub>
                    </m:sSub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=2.5590kcal/mol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34094C0-3AAE-C13F-57A8-E4F9526EF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039" y="6052102"/>
                <a:ext cx="2301015" cy="361766"/>
              </a:xfrm>
              <a:prstGeom prst="rect">
                <a:avLst/>
              </a:prstGeom>
              <a:blipFill>
                <a:blip r:embed="rId10"/>
                <a:stretch>
                  <a:fillRect t="-3390" r="-265" b="-169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18DF173-F3D6-620C-0926-F1DB484412A9}"/>
                  </a:ext>
                </a:extLst>
              </p:cNvPr>
              <p:cNvSpPr txBox="1"/>
              <p:nvPr/>
            </p:nvSpPr>
            <p:spPr>
              <a:xfrm>
                <a:off x="6751770" y="5989385"/>
                <a:ext cx="2301015" cy="361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dirty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altLang="zh-CN" sz="1600" dirty="0">
                            <a:latin typeface="Cambria Math" panose="02040503050406030204" pitchFamily="18" charset="0"/>
                          </a:rPr>
                          <m:t>nding</m:t>
                        </m:r>
                      </m:sub>
                    </m:sSub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=2.6247kcal/mol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18DF173-F3D6-620C-0926-F1DB48441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770" y="5989385"/>
                <a:ext cx="2301015" cy="361766"/>
              </a:xfrm>
              <a:prstGeom prst="rect">
                <a:avLst/>
              </a:prstGeom>
              <a:blipFill>
                <a:blip r:embed="rId11"/>
                <a:stretch>
                  <a:fillRect t="-3390" r="-265" b="-169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CAFB27D-2ADB-896E-2991-296082EEA9C9}"/>
                  </a:ext>
                </a:extLst>
              </p:cNvPr>
              <p:cNvSpPr txBox="1"/>
              <p:nvPr/>
            </p:nvSpPr>
            <p:spPr>
              <a:xfrm>
                <a:off x="3674438" y="6052102"/>
                <a:ext cx="2301015" cy="361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dirty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altLang="zh-CN" sz="1600" dirty="0">
                            <a:latin typeface="Cambria Math" panose="02040503050406030204" pitchFamily="18" charset="0"/>
                          </a:rPr>
                          <m:t>nding</m:t>
                        </m:r>
                      </m:sub>
                    </m:sSub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=1.3800kcal/mol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CAFB27D-2ADB-896E-2991-296082EE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438" y="6052102"/>
                <a:ext cx="2301015" cy="361766"/>
              </a:xfrm>
              <a:prstGeom prst="rect">
                <a:avLst/>
              </a:prstGeom>
              <a:blipFill>
                <a:blip r:embed="rId12"/>
                <a:stretch>
                  <a:fillRect t="-3390" r="-265" b="-169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644F49E-406A-F1DE-4088-468A31D61429}"/>
                  </a:ext>
                </a:extLst>
              </p:cNvPr>
              <p:cNvSpPr txBox="1"/>
              <p:nvPr/>
            </p:nvSpPr>
            <p:spPr>
              <a:xfrm>
                <a:off x="9645754" y="6052102"/>
                <a:ext cx="2301015" cy="361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dirty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altLang="zh-CN" sz="1600" dirty="0">
                            <a:latin typeface="Cambria Math" panose="02040503050406030204" pitchFamily="18" charset="0"/>
                          </a:rPr>
                          <m:t>nding</m:t>
                        </m:r>
                      </m:sub>
                    </m:sSub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=2.5590kcal/mol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644F49E-406A-F1DE-4088-468A31D61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754" y="6052102"/>
                <a:ext cx="2301015" cy="361766"/>
              </a:xfrm>
              <a:prstGeom prst="rect">
                <a:avLst/>
              </a:prstGeom>
              <a:blipFill>
                <a:blip r:embed="rId13"/>
                <a:stretch>
                  <a:fillRect t="-3390" r="-265" b="-169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>
            <a:extLst>
              <a:ext uri="{FF2B5EF4-FFF2-40B4-BE49-F238E27FC236}">
                <a16:creationId xmlns:a16="http://schemas.microsoft.com/office/drawing/2014/main" id="{BF931785-A13A-55E0-E721-65AB23A7967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吸着構造の実験結果</a:t>
            </a:r>
          </a:p>
        </p:txBody>
      </p:sp>
    </p:spTree>
    <p:extLst>
      <p:ext uri="{BB962C8B-B14F-4D97-AF65-F5344CB8AC3E}">
        <p14:creationId xmlns:p14="http://schemas.microsoft.com/office/powerpoint/2010/main" val="203565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C7C06-3AAB-A8FB-E3AC-32A0D033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研究背景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23EB82-F72D-EE43-70D3-C80CFA2C21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星・惑星系を生成する分子雲では星間塵が存在する。</a:t>
                </a:r>
              </a:p>
              <a:p>
                <a:r>
                  <a:rPr lang="en-US" altLang="ja-JP" dirty="0"/>
                  <a:t>D</a:t>
                </a:r>
                <a:r>
                  <a:rPr lang="ja-JP" altLang="en-US" dirty="0"/>
                  <a:t>原子</a:t>
                </a:r>
                <a:r>
                  <a:rPr lang="en-US" altLang="ja-JP" dirty="0"/>
                  <a:t>/H</a:t>
                </a:r>
                <a:r>
                  <a:rPr lang="ja-JP" altLang="en-US" dirty="0"/>
                  <a:t>原子の宇宙存在度比は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である。しかし重水素を含む分子の比率が高くなっている</a:t>
                </a:r>
                <a:r>
                  <a:rPr lang="en-US" altLang="ja-JP" baseline="30000" dirty="0"/>
                  <a:t>[1]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、これを重水素濃縮という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23EB82-F72D-EE43-70D3-C80CFA2C21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14C14D-35F5-7BBC-4F06-8884609E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BBF840AF-B0AB-57A6-BD72-846CFBC526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1146356"/>
                  </p:ext>
                </p:extLst>
              </p:nvPr>
            </p:nvGraphicFramePr>
            <p:xfrm>
              <a:off x="2032000" y="4414178"/>
              <a:ext cx="8128000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766718447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83937391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物質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存在比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5099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kumimoji="1" lang="en-US" altLang="ja-JP" dirty="0"/>
                            <a:t>: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  <m:r>
                                <a:rPr lang="en-US" altLang="ja-JP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8964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i="0" dirty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ja-JP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CO</m:t>
                                </m:r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HDCO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kumimoji="1" lang="en-US" altLang="ja-JP" dirty="0"/>
                            <a:t>: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dirty="0"/>
                            <a:t> 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6021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i="0" dirty="0" smtClean="0">
                                        <a:latin typeface="Cambria Math" panose="02040503050406030204" pitchFamily="18" charset="0"/>
                                      </a:rPr>
                                      <m:t>CH</m:t>
                                    </m:r>
                                  </m:e>
                                  <m:sub>
                                    <m:r>
                                      <a:rPr kumimoji="1" lang="en-US" altLang="ja-JP" b="0" i="0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OH</m:t>
                                </m:r>
                                <m: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i="0" dirty="0" smtClean="0">
                                        <a:latin typeface="Cambria Math" panose="02040503050406030204" pitchFamily="18" charset="0"/>
                                      </a:rPr>
                                      <m:t>CH</m:t>
                                    </m:r>
                                  </m:e>
                                  <m:sub>
                                    <m:r>
                                      <a:rPr kumimoji="1" lang="en-US" altLang="ja-JP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latin typeface="Cambria Math" panose="02040503050406030204" pitchFamily="18" charset="0"/>
                                  </a:rPr>
                                  <m:t>DOH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kumimoji="1" lang="en-US" altLang="ja-JP" dirty="0"/>
                            <a:t>: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dirty="0"/>
                            <a:t> 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50138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BBF840AF-B0AB-57A6-BD72-846CFBC526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1146356"/>
                  </p:ext>
                </p:extLst>
              </p:nvPr>
            </p:nvGraphicFramePr>
            <p:xfrm>
              <a:off x="2032000" y="4414178"/>
              <a:ext cx="8128000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766718447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83937391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物質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存在比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5099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0" t="-106557" r="-100600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106557" r="-600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964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0" t="-206557" r="-100600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206557" r="-600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6021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0" t="-306557" r="-1006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306557" r="-600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50138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93B065-9283-623D-2BB8-DF8C8EAAFE4D}"/>
              </a:ext>
            </a:extLst>
          </p:cNvPr>
          <p:cNvSpPr txBox="1"/>
          <p:nvPr/>
        </p:nvSpPr>
        <p:spPr>
          <a:xfrm>
            <a:off x="245417" y="6356350"/>
            <a:ext cx="8293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/>
              <a:t>[1]N. Watanabe, N. and </a:t>
            </a:r>
            <a:r>
              <a:rPr kumimoji="1" lang="en-US" altLang="ja-JP" sz="1400" dirty="0" err="1"/>
              <a:t>Kouchi</a:t>
            </a:r>
            <a:r>
              <a:rPr kumimoji="1" lang="en-US" altLang="ja-JP" sz="1400" dirty="0"/>
              <a:t>, A., 2002, </a:t>
            </a:r>
            <a:r>
              <a:rPr kumimoji="1" lang="en-US" altLang="ja-JP" sz="1400" dirty="0" err="1"/>
              <a:t>Astrophys</a:t>
            </a:r>
            <a:r>
              <a:rPr kumimoji="1" lang="en-US" altLang="ja-JP" sz="1400" dirty="0"/>
              <a:t>. J.571, L173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188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230BE-9D1C-663C-41F2-E37E11AD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　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FDFA76-8941-06B7-43D4-52D99E4A2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8473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CO</m:t>
                    </m:r>
                    <m:r>
                      <a:rPr lang="en-US" altLang="ja-JP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及び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CH</m:t>
                        </m:r>
                      </m:e>
                      <m:sub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OH</m:t>
                    </m:r>
                    <m:r>
                      <a:rPr lang="en-US" altLang="ja-JP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の生成機構は星間塵表面に吸着した</a:t>
                </a:r>
                <a:r>
                  <a:rPr lang="en-US" altLang="ja-JP" dirty="0"/>
                  <a:t>CO</a:t>
                </a:r>
                <a:r>
                  <a:rPr lang="ja-JP" altLang="en-US" dirty="0"/>
                  <a:t>分子への</a:t>
                </a:r>
                <a:r>
                  <a:rPr lang="en-US" altLang="ja-JP" dirty="0"/>
                  <a:t>H</a:t>
                </a:r>
                <a:r>
                  <a:rPr lang="ja-JP" altLang="en-US" dirty="0"/>
                  <a:t>原子付加反応である。反応式は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FDFA76-8941-06B7-43D4-52D99E4A2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8473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10532FC-F44A-62AD-D007-08773FFF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54908D4-A28D-A701-3741-6F8EE418E62D}"/>
                  </a:ext>
                </a:extLst>
              </p:cNvPr>
              <p:cNvSpPr txBox="1"/>
              <p:nvPr/>
            </p:nvSpPr>
            <p:spPr>
              <a:xfrm>
                <a:off x="3885199" y="2545991"/>
                <a:ext cx="33045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HCO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 → </m:t>
                      </m:r>
                      <m:sSub>
                        <m:sSubPr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CO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54908D4-A28D-A701-3741-6F8EE418E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199" y="2545991"/>
                <a:ext cx="330455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597092E-6A75-6429-CB5D-F95DC16510AB}"/>
                  </a:ext>
                </a:extLst>
              </p:cNvPr>
              <p:cNvSpPr txBox="1"/>
              <p:nvPr/>
            </p:nvSpPr>
            <p:spPr>
              <a:xfrm>
                <a:off x="3885199" y="2969260"/>
                <a:ext cx="34717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CO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597092E-6A75-6429-CB5D-F95DC1651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199" y="2969260"/>
                <a:ext cx="347172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5E48EC6-710E-F311-81A6-95EEF3002395}"/>
                  </a:ext>
                </a:extLst>
              </p:cNvPr>
              <p:cNvSpPr txBox="1"/>
              <p:nvPr/>
            </p:nvSpPr>
            <p:spPr>
              <a:xfrm>
                <a:off x="3885199" y="3452210"/>
                <a:ext cx="34669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kumimoji="1" lang="en-US" altLang="ja-JP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kumimoji="1" lang="en-US" altLang="ja-JP" sz="28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kumimoji="1" lang="en-US" altLang="ja-JP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kumimoji="1" lang="en-US" altLang="ja-JP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OH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5E48EC6-710E-F311-81A6-95EEF3002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199" y="3452210"/>
                <a:ext cx="346691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22784F-2579-4FE2-BBF7-8D709FF2D794}"/>
              </a:ext>
            </a:extLst>
          </p:cNvPr>
          <p:cNvSpPr txBox="1"/>
          <p:nvPr/>
        </p:nvSpPr>
        <p:spPr>
          <a:xfrm>
            <a:off x="1186856" y="397543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本研究の目的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D7BE36-50C8-AC21-BA93-2B5711149D05}"/>
              </a:ext>
            </a:extLst>
          </p:cNvPr>
          <p:cNvSpPr txBox="1"/>
          <p:nvPr/>
        </p:nvSpPr>
        <p:spPr>
          <a:xfrm>
            <a:off x="838200" y="452883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重水素濃縮のメカニズムを解明する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1BD8B8E-31E9-76AF-57D8-C3E1352A9E74}"/>
              </a:ext>
            </a:extLst>
          </p:cNvPr>
          <p:cNvSpPr txBox="1"/>
          <p:nvPr/>
        </p:nvSpPr>
        <p:spPr>
          <a:xfrm>
            <a:off x="1186856" y="520145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本発表の目的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915D0F1-9E2D-88C2-CB36-E2B8A60B98D5}"/>
                  </a:ext>
                </a:extLst>
              </p:cNvPr>
              <p:cNvSpPr txBox="1"/>
              <p:nvPr/>
            </p:nvSpPr>
            <p:spPr>
              <a:xfrm>
                <a:off x="838200" y="5721506"/>
                <a:ext cx="630012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400" dirty="0"/>
                  <a:t> CO </a:t>
                </a:r>
                <a:r>
                  <a:rPr lang="ja-JP" altLang="en-US" sz="2400" dirty="0"/>
                  <a:t>分子と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24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ja-JP" sz="24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ja-JP" sz="240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分子の吸着エネルギー及び</a:t>
                </a:r>
                <a:endParaRPr lang="en-US" altLang="ja-JP" sz="2400" dirty="0"/>
              </a:p>
              <a:p>
                <a:r>
                  <a:rPr lang="en-US" altLang="ja-JP" sz="2400" dirty="0"/>
                  <a:t> CO </a:t>
                </a:r>
                <a:r>
                  <a:rPr lang="ja-JP" altLang="en-US" sz="2400" dirty="0"/>
                  <a:t>分子と</a:t>
                </a:r>
                <a:r>
                  <a:rPr lang="en-US" altLang="ja-JP" sz="2400" dirty="0"/>
                  <a:t> H </a:t>
                </a:r>
                <a:r>
                  <a:rPr lang="ja-JP" altLang="en-US" sz="2400" dirty="0"/>
                  <a:t>原子の反応を調べる。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915D0F1-9E2D-88C2-CB36-E2B8A60B9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21506"/>
                <a:ext cx="6300123" cy="830997"/>
              </a:xfrm>
              <a:prstGeom prst="rect">
                <a:avLst/>
              </a:prstGeom>
              <a:blipFill>
                <a:blip r:embed="rId6"/>
                <a:stretch>
                  <a:fillRect l="-194" t="-5882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646317C-65A0-1C71-FD90-365583A0EECD}"/>
                  </a:ext>
                </a:extLst>
              </p:cNvPr>
              <p:cNvSpPr txBox="1"/>
              <p:nvPr/>
            </p:nvSpPr>
            <p:spPr>
              <a:xfrm>
                <a:off x="3885199" y="2059600"/>
                <a:ext cx="28119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CO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sty m:val="p"/>
                        </m:rPr>
                        <a:rPr kumimoji="1" lang="en-US" altLang="ja-JP" sz="2800" dirty="0">
                          <a:latin typeface="Cambria Math" panose="02040503050406030204" pitchFamily="18" charset="0"/>
                        </a:rPr>
                        <m:t>HCO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646317C-65A0-1C71-FD90-365583A0E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199" y="2059600"/>
                <a:ext cx="281198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59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87581-4BFF-E93F-C7F6-3C05B7F3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研究内容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7AA8B3-0F8F-80EE-902C-8BD532672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CO</a:t>
                </a:r>
                <a:r>
                  <a:rPr lang="ja-JP" altLang="en-US" dirty="0"/>
                  <a:t>分子の分極の計算</a:t>
                </a:r>
                <a:endParaRPr lang="en-US" altLang="ja-JP" dirty="0"/>
              </a:p>
              <a:p>
                <a:r>
                  <a:rPr lang="en-US" altLang="ja-JP" dirty="0"/>
                  <a:t>CO </a:t>
                </a:r>
                <a:r>
                  <a:rPr lang="ja-JP" altLang="en-US" dirty="0"/>
                  <a:t>分子と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ja-JP" altLang="en-US" dirty="0"/>
                  <a:t>分子の安定構造を探す</a:t>
                </a:r>
                <a:endParaRPr lang="en-US" altLang="ja-JP" dirty="0"/>
              </a:p>
              <a:p>
                <a:r>
                  <a:rPr lang="ja-JP" altLang="en-US" dirty="0"/>
                  <a:t>吸着エネルギーを計算する</a:t>
                </a:r>
              </a:p>
              <a:p>
                <a:r>
                  <a:rPr lang="en-US" altLang="ja-JP" dirty="0"/>
                  <a:t> CO </a:t>
                </a:r>
                <a:r>
                  <a:rPr lang="ja-JP" altLang="en-US" dirty="0"/>
                  <a:t>分子と</a:t>
                </a:r>
                <a:r>
                  <a:rPr lang="en-US" altLang="ja-JP" dirty="0"/>
                  <a:t> H </a:t>
                </a:r>
                <a:r>
                  <a:rPr lang="ja-JP" altLang="en-US" dirty="0"/>
                  <a:t>原子の反応の遷移状態を探す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7AA8B3-0F8F-80EE-902C-8BD532672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292559-E079-53BF-E9EA-FAF5DB6B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88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3C818-CE85-125A-E0AE-DA81C9E7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E6F09-6B5C-BDB3-4DFE-DF08428EE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DFT</a:t>
            </a:r>
            <a:r>
              <a:rPr lang="zh-CN" altLang="en-US" dirty="0"/>
              <a:t>法</a:t>
            </a:r>
          </a:p>
          <a:p>
            <a:r>
              <a:rPr lang="zh-CN" altLang="en-US" dirty="0"/>
              <a:t>汎関数</a:t>
            </a:r>
            <a:r>
              <a:rPr lang="en-US" altLang="zh-CN" dirty="0"/>
              <a:t>:B3LYP </a:t>
            </a:r>
          </a:p>
          <a:p>
            <a:r>
              <a:rPr lang="zh-CN" altLang="en-US" dirty="0"/>
              <a:t>基底関数</a:t>
            </a:r>
            <a:r>
              <a:rPr lang="en-US" altLang="zh-CN" dirty="0"/>
              <a:t>:6-31G</a:t>
            </a:r>
            <a:r>
              <a:rPr lang="ja-JP" altLang="en-US" dirty="0"/>
              <a:t> </a:t>
            </a:r>
            <a:r>
              <a:rPr lang="en-US" altLang="ja-JP" dirty="0"/>
              <a:t>and</a:t>
            </a:r>
            <a:r>
              <a:rPr lang="ja-JP" altLang="en-US" dirty="0"/>
              <a:t> </a:t>
            </a:r>
            <a:r>
              <a:rPr lang="en-US" altLang="zh-CN" dirty="0"/>
              <a:t>6-31G(d , p)</a:t>
            </a:r>
            <a:endParaRPr lang="zh-CN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63E08B-D898-82E2-8324-370559B3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41C5BE-5598-7680-55F7-63025F72ADDE}"/>
              </a:ext>
            </a:extLst>
          </p:cNvPr>
          <p:cNvSpPr txBox="1"/>
          <p:nvPr/>
        </p:nvSpPr>
        <p:spPr>
          <a:xfrm>
            <a:off x="1092017" y="3828639"/>
            <a:ext cx="61173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前回は</a:t>
            </a:r>
            <a:r>
              <a:rPr kumimoji="1" lang="en-US" altLang="ja-JP" sz="2400" dirty="0" err="1"/>
              <a:t>aug</a:t>
            </a:r>
            <a:r>
              <a:rPr kumimoji="1" lang="en-US" altLang="ja-JP" sz="2400" dirty="0"/>
              <a:t>-cc-</a:t>
            </a:r>
            <a:r>
              <a:rPr kumimoji="1" lang="en-US" altLang="ja-JP" sz="2400" dirty="0" err="1"/>
              <a:t>pVDZ</a:t>
            </a:r>
            <a:r>
              <a:rPr kumimoji="1" lang="ja-JP" altLang="en-US" sz="2400" dirty="0"/>
              <a:t>を使った</a:t>
            </a:r>
            <a:endParaRPr kumimoji="1" lang="en-US" altLang="ja-JP" sz="2400" dirty="0"/>
          </a:p>
          <a:p>
            <a:r>
              <a:rPr kumimoji="1" lang="ja-JP" altLang="en-US" sz="2400" dirty="0"/>
              <a:t>今回はまず一酸化炭素分子の分極を調べた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0844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DF1E5ACE-8259-676A-B176-47D79ED0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 CO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分子の電荷分布</a:t>
            </a:r>
            <a:endParaRPr lang="zh-CN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5C17B0D-5DE0-2753-6CD7-E52977A7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71FEBB30-F6F3-BB23-33DF-CB73354FA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940" y="2394543"/>
            <a:ext cx="3226378" cy="28800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9F8E560-9612-41DB-9D09-BD56541B8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98" y="2394543"/>
            <a:ext cx="3226378" cy="28800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435902C3-8342-82FF-22DE-36D1E5752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3" y="2394543"/>
            <a:ext cx="2363881" cy="2880000"/>
          </a:xfrm>
          <a:prstGeom prst="rect">
            <a:avLst/>
          </a:prstGeom>
        </p:spPr>
      </p:pic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02C2EEB-9CA7-ADD9-29A8-310BCCA7E71C}"/>
              </a:ext>
            </a:extLst>
          </p:cNvPr>
          <p:cNvCxnSpPr/>
          <p:nvPr/>
        </p:nvCxnSpPr>
        <p:spPr>
          <a:xfrm>
            <a:off x="9432887" y="3130653"/>
            <a:ext cx="0" cy="214389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A8F46EB-8F82-8CCC-BF0B-2A6374E84C0F}"/>
              </a:ext>
            </a:extLst>
          </p:cNvPr>
          <p:cNvSpPr txBox="1"/>
          <p:nvPr/>
        </p:nvSpPr>
        <p:spPr>
          <a:xfrm>
            <a:off x="4547729" y="173786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</a:t>
            </a:r>
            <a:r>
              <a:rPr kumimoji="1" lang="ja-JP" altLang="en-US" dirty="0"/>
              <a:t>分子</a:t>
            </a:r>
            <a:r>
              <a:rPr kumimoji="1" lang="en-US" altLang="ja-JP" dirty="0"/>
              <a:t> 6-31G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140471-E75F-0445-EEE3-4DE2E80A28FD}"/>
              </a:ext>
            </a:extLst>
          </p:cNvPr>
          <p:cNvSpPr txBox="1"/>
          <p:nvPr/>
        </p:nvSpPr>
        <p:spPr>
          <a:xfrm>
            <a:off x="1132447" y="1745147"/>
            <a:ext cx="217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HF</a:t>
            </a:r>
            <a:r>
              <a:rPr kumimoji="1" lang="ja-JP" altLang="en-US" dirty="0"/>
              <a:t>分子</a:t>
            </a:r>
            <a:r>
              <a:rPr kumimoji="1" lang="en-US" altLang="ja-JP" dirty="0"/>
              <a:t> 6-31G(d , p)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807F5C9-2D42-2559-85B2-361481A8EED7}"/>
              </a:ext>
            </a:extLst>
          </p:cNvPr>
          <p:cNvSpPr txBox="1"/>
          <p:nvPr/>
        </p:nvSpPr>
        <p:spPr>
          <a:xfrm>
            <a:off x="8343061" y="1741154"/>
            <a:ext cx="217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 6-31G(d , p)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9E76AD5-AA6E-ABF8-389F-CDB7130B2229}"/>
              </a:ext>
            </a:extLst>
          </p:cNvPr>
          <p:cNvSpPr txBox="1"/>
          <p:nvPr/>
        </p:nvSpPr>
        <p:spPr>
          <a:xfrm>
            <a:off x="2081639" y="4403680"/>
            <a:ext cx="35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effectLst>
                  <a:glow rad="127000">
                    <a:schemeClr val="bg1"/>
                  </a:glow>
                </a:effectLst>
              </a:rPr>
              <a:t>F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F1C4D24-F846-42A4-7CF4-A7E3067486E7}"/>
              </a:ext>
            </a:extLst>
          </p:cNvPr>
          <p:cNvSpPr txBox="1"/>
          <p:nvPr/>
        </p:nvSpPr>
        <p:spPr>
          <a:xfrm>
            <a:off x="2081639" y="3413080"/>
            <a:ext cx="35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effectLst>
                  <a:glow rad="127000">
                    <a:schemeClr val="bg1"/>
                  </a:glow>
                </a:effectLst>
              </a:rPr>
              <a:t>H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376D56B-8F46-58A0-CEAA-286EF61F5118}"/>
              </a:ext>
            </a:extLst>
          </p:cNvPr>
          <p:cNvSpPr txBox="1"/>
          <p:nvPr/>
        </p:nvSpPr>
        <p:spPr>
          <a:xfrm>
            <a:off x="5285864" y="4142070"/>
            <a:ext cx="35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effectLst>
                  <a:glow rad="127000">
                    <a:schemeClr val="bg1"/>
                  </a:glow>
                </a:effectLst>
              </a:rPr>
              <a:t>O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ABDCF0A-D643-5352-82E8-2C89A746A144}"/>
              </a:ext>
            </a:extLst>
          </p:cNvPr>
          <p:cNvSpPr txBox="1"/>
          <p:nvPr/>
        </p:nvSpPr>
        <p:spPr>
          <a:xfrm>
            <a:off x="5285864" y="2869043"/>
            <a:ext cx="35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effectLst>
                  <a:glow rad="127000">
                    <a:schemeClr val="bg1"/>
                  </a:glow>
                </a:effectLst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1F4FD17-D196-B0A6-E864-A971DACBB136}"/>
                  </a:ext>
                </a:extLst>
              </p:cNvPr>
              <p:cNvSpPr txBox="1"/>
              <p:nvPr/>
            </p:nvSpPr>
            <p:spPr>
              <a:xfrm>
                <a:off x="2777948" y="4267838"/>
                <a:ext cx="35253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ja-JP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1F4FD17-D196-B0A6-E864-A971DACBB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948" y="4267838"/>
                <a:ext cx="352530" cy="369332"/>
              </a:xfrm>
              <a:prstGeom prst="rect">
                <a:avLst/>
              </a:prstGeom>
              <a:blipFill>
                <a:blip r:embed="rId5"/>
                <a:stretch>
                  <a:fillRect l="-27586" r="-17241" b="-6557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87F4446-7C42-D0BE-A32C-ED4B6B51E2D6}"/>
                  </a:ext>
                </a:extLst>
              </p:cNvPr>
              <p:cNvSpPr txBox="1"/>
              <p:nvPr/>
            </p:nvSpPr>
            <p:spPr>
              <a:xfrm>
                <a:off x="838200" y="5908938"/>
                <a:ext cx="8052707" cy="39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6-31G</a:t>
                </a:r>
                <a:r>
                  <a:rPr kumimoji="1" lang="ja-JP" altLang="en-US" dirty="0"/>
                  <a:t>は実験と逆、</a:t>
                </a:r>
                <a14:m>
                  <m:oMath xmlns:m="http://schemas.openxmlformats.org/officeDocument/2006/math">
                    <m:r>
                      <a:rPr kumimoji="1" lang="ja-JP" altLang="en-US" i="0" dirty="0" smtClean="0">
                        <a:latin typeface="Cambria Math" panose="02040503050406030204" pitchFamily="18" charset="0"/>
                      </a:rPr>
                      <m:t>実験</m:t>
                    </m:r>
                    <m:sSup>
                      <m:sSupPr>
                        <m:ctrl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i="0" dirty="0" smtClean="0">
                            <a:latin typeface="Cambria Math" panose="02040503050406030204" pitchFamily="18" charset="0"/>
                          </a:rPr>
                          <m:t>値</m:t>
                        </m:r>
                      </m:e>
                      <m:sup>
                        <m:r>
                          <a:rPr kumimoji="1" lang="en-US" altLang="ja-JP" dirty="0">
                            <a:latin typeface="Cambria Math" panose="02040503050406030204" pitchFamily="18" charset="0"/>
                          </a:rPr>
                          <m:t>[2</m:t>
                        </m:r>
                        <m:r>
                          <a:rPr kumimoji="1" lang="en-US" altLang="ja-JP" dirty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1" lang="ja-JP" altLang="en-US" dirty="0"/>
                  <a:t>を再現するには</a:t>
                </a:r>
                <a:r>
                  <a:rPr kumimoji="1" lang="en-US" altLang="ja-JP" dirty="0"/>
                  <a:t>6-31G(d</a:t>
                </a:r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, p)</a:t>
                </a:r>
                <a:r>
                  <a:rPr kumimoji="1" lang="ja-JP" altLang="en-US" dirty="0"/>
                  <a:t>が必要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87F4446-7C42-D0BE-A32C-ED4B6B51E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908938"/>
                <a:ext cx="8052707" cy="393313"/>
              </a:xfrm>
              <a:prstGeom prst="rect">
                <a:avLst/>
              </a:prstGeom>
              <a:blipFill>
                <a:blip r:embed="rId6"/>
                <a:stretch>
                  <a:fillRect l="-682" t="-4615" b="-2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CD0D83D-30C9-F940-E4FB-0BEE5FE03A58}"/>
              </a:ext>
            </a:extLst>
          </p:cNvPr>
          <p:cNvSpPr txBox="1"/>
          <p:nvPr/>
        </p:nvSpPr>
        <p:spPr>
          <a:xfrm>
            <a:off x="9256621" y="2890517"/>
            <a:ext cx="35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effectLst>
                  <a:glow rad="127000">
                    <a:schemeClr val="bg1"/>
                  </a:glow>
                </a:effectLst>
              </a:rPr>
              <a:t>C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6BDFCA5-F111-8CA8-A023-D3C852C692C5}"/>
              </a:ext>
            </a:extLst>
          </p:cNvPr>
          <p:cNvSpPr txBox="1"/>
          <p:nvPr/>
        </p:nvSpPr>
        <p:spPr>
          <a:xfrm>
            <a:off x="9256621" y="4117592"/>
            <a:ext cx="35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effectLst>
                  <a:glow rad="127000">
                    <a:schemeClr val="bg1"/>
                  </a:glow>
                </a:effectLst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37AA915-9241-EA30-6C88-95CA05D7CC9E}"/>
                  </a:ext>
                </a:extLst>
              </p:cNvPr>
              <p:cNvSpPr txBox="1"/>
              <p:nvPr/>
            </p:nvSpPr>
            <p:spPr>
              <a:xfrm>
                <a:off x="6004326" y="4142070"/>
                <a:ext cx="35253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ja-JP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37AA915-9241-EA30-6C88-95CA05D7C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26" y="4142070"/>
                <a:ext cx="352530" cy="369332"/>
              </a:xfrm>
              <a:prstGeom prst="rect">
                <a:avLst/>
              </a:prstGeom>
              <a:blipFill>
                <a:blip r:embed="rId7"/>
                <a:stretch>
                  <a:fillRect l="-27586" r="-18966" b="-6557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264F37E-92AE-D113-17E9-737B54D9C5D1}"/>
                  </a:ext>
                </a:extLst>
              </p:cNvPr>
              <p:cNvSpPr txBox="1"/>
              <p:nvPr/>
            </p:nvSpPr>
            <p:spPr>
              <a:xfrm>
                <a:off x="10013295" y="2890517"/>
                <a:ext cx="35253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ja-JP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264F37E-92AE-D113-17E9-737B54D9C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295" y="2890517"/>
                <a:ext cx="352530" cy="369332"/>
              </a:xfrm>
              <a:prstGeom prst="rect">
                <a:avLst/>
              </a:prstGeom>
              <a:blipFill>
                <a:blip r:embed="rId8"/>
                <a:stretch>
                  <a:fillRect l="-28070" r="-19298" b="-6557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3C32B9F-709A-01F3-1039-03439990F47F}"/>
                  </a:ext>
                </a:extLst>
              </p:cNvPr>
              <p:cNvSpPr txBox="1"/>
              <p:nvPr/>
            </p:nvSpPr>
            <p:spPr>
              <a:xfrm>
                <a:off x="10013295" y="4156990"/>
                <a:ext cx="35253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ja-JP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3C32B9F-709A-01F3-1039-03439990F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295" y="4156990"/>
                <a:ext cx="352530" cy="369332"/>
              </a:xfrm>
              <a:prstGeom prst="rect">
                <a:avLst/>
              </a:prstGeom>
              <a:blipFill>
                <a:blip r:embed="rId9"/>
                <a:stretch>
                  <a:fillRect l="-38596" r="-19298" b="-4918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CDE9817-91A7-0AFD-214E-746E0C7EBFFD}"/>
                  </a:ext>
                </a:extLst>
              </p:cNvPr>
              <p:cNvSpPr txBox="1"/>
              <p:nvPr/>
            </p:nvSpPr>
            <p:spPr>
              <a:xfrm>
                <a:off x="6004326" y="2945987"/>
                <a:ext cx="35253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ja-JP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CDE9817-91A7-0AFD-214E-746E0C7EB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26" y="2945987"/>
                <a:ext cx="352530" cy="369332"/>
              </a:xfrm>
              <a:prstGeom prst="rect">
                <a:avLst/>
              </a:prstGeom>
              <a:blipFill>
                <a:blip r:embed="rId10"/>
                <a:stretch>
                  <a:fillRect l="-37931" r="-18966" b="-6557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E41D4D5-8762-34A3-9B0A-7E46A634BEDE}"/>
                  </a:ext>
                </a:extLst>
              </p:cNvPr>
              <p:cNvSpPr txBox="1"/>
              <p:nvPr/>
            </p:nvSpPr>
            <p:spPr>
              <a:xfrm>
                <a:off x="2777948" y="3492286"/>
                <a:ext cx="35253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ja-JP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E41D4D5-8762-34A3-9B0A-7E46A634B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948" y="3492286"/>
                <a:ext cx="352530" cy="369332"/>
              </a:xfrm>
              <a:prstGeom prst="rect">
                <a:avLst/>
              </a:prstGeom>
              <a:blipFill>
                <a:blip r:embed="rId11"/>
                <a:stretch>
                  <a:fillRect l="-37931" r="-17241" b="-6667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AB40EC-0114-AA3E-4397-0D160FF74919}"/>
              </a:ext>
            </a:extLst>
          </p:cNvPr>
          <p:cNvSpPr txBox="1"/>
          <p:nvPr/>
        </p:nvSpPr>
        <p:spPr>
          <a:xfrm>
            <a:off x="245417" y="6356350"/>
            <a:ext cx="8293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/>
              <a:t>[2]INTERNATIONAL JOURNAL OF QUANTUM CHEMISTRY , VOL . l s, 153-161 (1967)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2399601-9AF3-881C-10D3-4C8B0279851F}"/>
              </a:ext>
            </a:extLst>
          </p:cNvPr>
          <p:cNvSpPr txBox="1"/>
          <p:nvPr/>
        </p:nvSpPr>
        <p:spPr>
          <a:xfrm>
            <a:off x="1472644" y="5328642"/>
            <a:ext cx="14815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Dipole moment :</a:t>
            </a:r>
          </a:p>
          <a:p>
            <a:r>
              <a:rPr lang="ja-JP" altLang="en-US" sz="1400" dirty="0"/>
              <a:t>Tot=1.8277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0380CE6-539C-E5D4-E14B-9057266ED9B7}"/>
              </a:ext>
            </a:extLst>
          </p:cNvPr>
          <p:cNvSpPr txBox="1"/>
          <p:nvPr/>
        </p:nvSpPr>
        <p:spPr>
          <a:xfrm>
            <a:off x="4762649" y="5331113"/>
            <a:ext cx="13333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Dipole moment </a:t>
            </a:r>
            <a:endParaRPr lang="en-US" altLang="ja-JP" sz="1400" dirty="0"/>
          </a:p>
          <a:p>
            <a:r>
              <a:rPr lang="ja-JP" altLang="en-US" sz="1400" dirty="0"/>
              <a:t>Tot=0.1277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72FD79A-9BDC-8525-3060-8983D8EBFC07}"/>
              </a:ext>
            </a:extLst>
          </p:cNvPr>
          <p:cNvSpPr txBox="1"/>
          <p:nvPr/>
        </p:nvSpPr>
        <p:spPr>
          <a:xfrm>
            <a:off x="8753288" y="5334609"/>
            <a:ext cx="17117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Dipole moment</a:t>
            </a:r>
            <a:r>
              <a:rPr lang="en-US" altLang="ja-JP" sz="1400" dirty="0"/>
              <a:t>:</a:t>
            </a:r>
            <a:r>
              <a:rPr lang="ja-JP" altLang="en-US" sz="1400" dirty="0"/>
              <a:t> </a:t>
            </a:r>
            <a:endParaRPr lang="en-US" altLang="ja-JP" sz="1400" dirty="0"/>
          </a:p>
          <a:p>
            <a:r>
              <a:rPr lang="ja-JP" altLang="en-US" sz="1400" dirty="0"/>
              <a:t>Tot=0.0599</a:t>
            </a:r>
          </a:p>
        </p:txBody>
      </p:sp>
    </p:spTree>
    <p:extLst>
      <p:ext uri="{BB962C8B-B14F-4D97-AF65-F5344CB8AC3E}">
        <p14:creationId xmlns:p14="http://schemas.microsoft.com/office/powerpoint/2010/main" val="210826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D430440-893E-0322-BA82-E1F564AD2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10" y="2893807"/>
            <a:ext cx="1319072" cy="1152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9D8F624-0657-AFC8-743C-3DC562E5C58A}"/>
              </a:ext>
            </a:extLst>
          </p:cNvPr>
          <p:cNvSpPr txBox="1"/>
          <p:nvPr/>
        </p:nvSpPr>
        <p:spPr>
          <a:xfrm>
            <a:off x="1531023" y="1225770"/>
            <a:ext cx="1050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structure1</a:t>
            </a:r>
            <a:endParaRPr kumimoji="1" lang="ja-JP" altLang="en-US" sz="1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658E4FF-DCB3-9F76-99A0-37995380F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23" y="2889077"/>
            <a:ext cx="1319072" cy="1152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B62616-7BFA-E61A-1DA2-A2599029271E}"/>
              </a:ext>
            </a:extLst>
          </p:cNvPr>
          <p:cNvSpPr txBox="1"/>
          <p:nvPr/>
        </p:nvSpPr>
        <p:spPr>
          <a:xfrm>
            <a:off x="2909939" y="1230260"/>
            <a:ext cx="1050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structure2</a:t>
            </a:r>
            <a:endParaRPr kumimoji="1" lang="ja-JP" altLang="en-US" sz="16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67E2A8A-E14E-C608-45CB-8D60B5B06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819" y="2893807"/>
            <a:ext cx="1319072" cy="1152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C19C2C-D4DB-82F8-DFA5-484858C8B4D3}"/>
              </a:ext>
            </a:extLst>
          </p:cNvPr>
          <p:cNvSpPr txBox="1"/>
          <p:nvPr/>
        </p:nvSpPr>
        <p:spPr>
          <a:xfrm>
            <a:off x="4343524" y="1225770"/>
            <a:ext cx="1050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structure3</a:t>
            </a:r>
            <a:endParaRPr kumimoji="1" lang="ja-JP" altLang="en-US" sz="16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2FBF5FC-4A11-9074-E1DA-983FAF581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09" y="2893807"/>
            <a:ext cx="1319072" cy="11520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4627CC7-4C64-743B-4F05-A2717B0708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39" y="1567112"/>
            <a:ext cx="1250011" cy="11520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ABD9F744-7258-2FB4-9AD6-3310E9726A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008" y="1567112"/>
            <a:ext cx="1250011" cy="1152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689E69A-0A21-BA7B-18B0-C0EB117ECC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977" y="1550093"/>
            <a:ext cx="1250011" cy="11520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F280043B-0AE7-2EAB-2010-56DC48730D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09" y="1561163"/>
            <a:ext cx="1250011" cy="1152000"/>
          </a:xfrm>
          <a:prstGeom prst="rect">
            <a:avLst/>
          </a:prstGeom>
        </p:spPr>
      </p:pic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AE779BC2-27FA-843D-AE71-11969E64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3ED903-B57C-0AFB-4423-93940A841B19}"/>
              </a:ext>
            </a:extLst>
          </p:cNvPr>
          <p:cNvSpPr txBox="1"/>
          <p:nvPr/>
        </p:nvSpPr>
        <p:spPr>
          <a:xfrm>
            <a:off x="5749944" y="1201450"/>
            <a:ext cx="1050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structure</a:t>
            </a:r>
            <a:r>
              <a:rPr lang="en-US" altLang="ja-JP" sz="1600" dirty="0"/>
              <a:t>4</a:t>
            </a:r>
            <a:endParaRPr kumimoji="1"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DC51332-6115-8ED1-9A2A-EACCC821E0BD}"/>
              </a:ext>
            </a:extLst>
          </p:cNvPr>
          <p:cNvSpPr txBox="1"/>
          <p:nvPr/>
        </p:nvSpPr>
        <p:spPr>
          <a:xfrm>
            <a:off x="128874" y="1710278"/>
            <a:ext cx="10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初期構造</a:t>
            </a:r>
            <a:r>
              <a:rPr kumimoji="1" lang="en-US" altLang="ja-JP" sz="1600" dirty="0"/>
              <a:t>(</a:t>
            </a:r>
            <a:r>
              <a:rPr lang="en-US" altLang="ja-JP" sz="1600" b="0" i="0" dirty="0">
                <a:solidFill>
                  <a:srgbClr val="374151"/>
                </a:solidFill>
                <a:effectLst/>
                <a:latin typeface="Söhne"/>
              </a:rPr>
              <a:t>initial structure)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B3C24DB-45C5-ACEB-0A90-7E8935A086BD}"/>
              </a:ext>
            </a:extLst>
          </p:cNvPr>
          <p:cNvSpPr txBox="1"/>
          <p:nvPr/>
        </p:nvSpPr>
        <p:spPr>
          <a:xfrm>
            <a:off x="341846" y="3549577"/>
            <a:ext cx="496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/>
              <a:t>Opt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题 1">
                <a:extLst>
                  <a:ext uri="{FF2B5EF4-FFF2-40B4-BE49-F238E27FC236}">
                    <a16:creationId xmlns:a16="http://schemas.microsoft.com/office/drawing/2014/main" id="{BF931785-A13A-55E0-E721-65AB23A796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5125"/>
                <a:ext cx="10515600" cy="132556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36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2  CO </a:t>
                </a:r>
                <a:r>
                  <a:rPr lang="zh-CN" altLang="en-US" sz="36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分子</a:t>
                </a:r>
                <a:r>
                  <a:rPr lang="ja-JP" altLang="en-US" sz="36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360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36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ja-JP" sz="3600" dirty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zh-CN" altLang="en-US" sz="36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分子</a:t>
                </a:r>
                <a:r>
                  <a:rPr lang="ja-JP" altLang="en-US" sz="36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の吸着</a:t>
                </a:r>
              </a:p>
            </p:txBody>
          </p:sp>
        </mc:Choice>
        <mc:Fallback xmlns="">
          <p:sp>
            <p:nvSpPr>
              <p:cNvPr id="8" name="标题 1">
                <a:extLst>
                  <a:ext uri="{FF2B5EF4-FFF2-40B4-BE49-F238E27FC236}">
                    <a16:creationId xmlns:a16="http://schemas.microsoft.com/office/drawing/2014/main" id="{BF931785-A13A-55E0-E721-65AB23A79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125"/>
                <a:ext cx="10515600" cy="1325563"/>
              </a:xfrm>
              <a:prstGeom prst="rect">
                <a:avLst/>
              </a:prstGeom>
              <a:blipFill>
                <a:blip r:embed="rId10"/>
                <a:stretch>
                  <a:fillRect l="-1797" t="-138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2D74214-770C-1347-8E06-4BFCB9BCA7F7}"/>
              </a:ext>
            </a:extLst>
          </p:cNvPr>
          <p:cNvCxnSpPr/>
          <p:nvPr/>
        </p:nvCxnSpPr>
        <p:spPr>
          <a:xfrm>
            <a:off x="7409794" y="1495826"/>
            <a:ext cx="0" cy="46281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5CF435D-9CF8-C363-7C76-912D260DEA11}"/>
                  </a:ext>
                </a:extLst>
              </p:cNvPr>
              <p:cNvSpPr txBox="1"/>
              <p:nvPr/>
            </p:nvSpPr>
            <p:spPr>
              <a:xfrm>
                <a:off x="7550059" y="1392602"/>
                <a:ext cx="3747278" cy="2334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構造</a:t>
                </a:r>
                <a:r>
                  <a:rPr lang="en-US" altLang="ja-JP" dirty="0"/>
                  <a:t>3(structure3)</a:t>
                </a:r>
                <a:r>
                  <a:rPr lang="ja-JP" altLang="en-US" dirty="0"/>
                  <a:t>のエネルギーが一番低いため、構造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の構造が安定である。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CO</m:t>
                    </m:r>
                  </m:oMath>
                </a14:m>
                <a:r>
                  <a:rPr lang="ja-JP" altLang="en-US" dirty="0"/>
                  <a:t>分子の負電荷を帯びている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ja-JP" altLang="en-US" dirty="0"/>
                  <a:t>原子と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分子の正電荷を帯びている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ja-JP" altLang="en-US" dirty="0"/>
                  <a:t>原子に近づく構造が安定的な構造。したがって、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dirty="0">
                            <a:latin typeface="Cambria Math" panose="02040503050406030204" pitchFamily="18" charset="0"/>
                          </a:rPr>
                          <m:t>binding</m:t>
                        </m:r>
                      </m:sub>
                    </m:sSub>
                  </m:oMath>
                </a14:m>
                <a:r>
                  <a:rPr lang="ja-JP" altLang="en-US" dirty="0"/>
                  <a:t>も一番大きいである。</a:t>
                </a:r>
                <a:endParaRPr lang="en-US" altLang="ja-JP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5CF435D-9CF8-C363-7C76-912D260DE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059" y="1392602"/>
                <a:ext cx="3747278" cy="2334485"/>
              </a:xfrm>
              <a:prstGeom prst="rect">
                <a:avLst/>
              </a:prstGeom>
              <a:blipFill>
                <a:blip r:embed="rId11"/>
                <a:stretch>
                  <a:fillRect l="-1466" t="-1305" r="-14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>
            <a:extLst>
              <a:ext uri="{FF2B5EF4-FFF2-40B4-BE49-F238E27FC236}">
                <a16:creationId xmlns:a16="http://schemas.microsoft.com/office/drawing/2014/main" id="{6353E839-D363-C938-CA58-D403C8DF0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120" y="3429000"/>
            <a:ext cx="3091575" cy="27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789262C-CC4B-42CD-35D6-BE9B5E79844F}"/>
                  </a:ext>
                </a:extLst>
              </p:cNvPr>
              <p:cNvSpPr txBox="1"/>
              <p:nvPr/>
            </p:nvSpPr>
            <p:spPr>
              <a:xfrm>
                <a:off x="9047708" y="4282678"/>
                <a:ext cx="352530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400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ja-JP" sz="1400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789262C-CC4B-42CD-35D6-BE9B5E798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708" y="4282678"/>
                <a:ext cx="352530" cy="307777"/>
              </a:xfrm>
              <a:prstGeom prst="rect">
                <a:avLst/>
              </a:prstGeom>
              <a:blipFill>
                <a:blip r:embed="rId12"/>
                <a:stretch>
                  <a:fillRect l="-8621" r="-6897" b="-4000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5597E721-5197-7A31-83CD-8F87138D64B2}"/>
                  </a:ext>
                </a:extLst>
              </p:cNvPr>
              <p:cNvSpPr txBox="1"/>
              <p:nvPr/>
            </p:nvSpPr>
            <p:spPr>
              <a:xfrm>
                <a:off x="10403346" y="4052488"/>
                <a:ext cx="352530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 dirty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400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ja-JP" sz="1400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5597E721-5197-7A31-83CD-8F87138D6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346" y="4052488"/>
                <a:ext cx="352530" cy="307777"/>
              </a:xfrm>
              <a:prstGeom prst="rect">
                <a:avLst/>
              </a:prstGeom>
              <a:blipFill>
                <a:blip r:embed="rId13"/>
                <a:stretch>
                  <a:fillRect l="-19298" r="-7018" b="-4000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137AA13-A02B-4182-4A6A-2845CD173D4A}"/>
                  </a:ext>
                </a:extLst>
              </p:cNvPr>
              <p:cNvSpPr txBox="1"/>
              <p:nvPr/>
            </p:nvSpPr>
            <p:spPr>
              <a:xfrm>
                <a:off x="10512764" y="4936855"/>
                <a:ext cx="352530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400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ja-JP" sz="1400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137AA13-A02B-4182-4A6A-2845CD173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2764" y="4936855"/>
                <a:ext cx="352530" cy="307777"/>
              </a:xfrm>
              <a:prstGeom prst="rect">
                <a:avLst/>
              </a:prstGeom>
              <a:blipFill>
                <a:blip r:embed="rId14"/>
                <a:stretch>
                  <a:fillRect l="-10526" r="-7018" b="-4000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C47B4B5-D929-11C9-4576-554109819752}"/>
                  </a:ext>
                </a:extLst>
              </p:cNvPr>
              <p:cNvSpPr txBox="1"/>
              <p:nvPr/>
            </p:nvSpPr>
            <p:spPr>
              <a:xfrm>
                <a:off x="9898301" y="4384173"/>
                <a:ext cx="352530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 dirty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400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ja-JP" sz="1400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C47B4B5-D929-11C9-4576-554109819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301" y="4384173"/>
                <a:ext cx="352530" cy="307777"/>
              </a:xfrm>
              <a:prstGeom prst="rect">
                <a:avLst/>
              </a:prstGeom>
              <a:blipFill>
                <a:blip r:embed="rId15"/>
                <a:stretch>
                  <a:fillRect l="-17241" r="-6897" b="-1961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1C3C793F-D251-D18F-2640-CAEFA69D61DB}"/>
                  </a:ext>
                </a:extLst>
              </p:cNvPr>
              <p:cNvSpPr txBox="1"/>
              <p:nvPr/>
            </p:nvSpPr>
            <p:spPr>
              <a:xfrm>
                <a:off x="8553374" y="4282678"/>
                <a:ext cx="352530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 dirty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400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ja-JP" sz="1400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1C3C793F-D251-D18F-2640-CAEFA69D6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374" y="4282678"/>
                <a:ext cx="352530" cy="307777"/>
              </a:xfrm>
              <a:prstGeom prst="rect">
                <a:avLst/>
              </a:prstGeom>
              <a:blipFill>
                <a:blip r:embed="rId16"/>
                <a:stretch>
                  <a:fillRect l="-17241" r="-6897" b="-4000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図 41">
            <a:extLst>
              <a:ext uri="{FF2B5EF4-FFF2-40B4-BE49-F238E27FC236}">
                <a16:creationId xmlns:a16="http://schemas.microsoft.com/office/drawing/2014/main" id="{FF93A66A-994A-BC89-4DB6-0D04EF5EDD5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95" y="4065397"/>
            <a:ext cx="6075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5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DA78750-5D2B-43DA-9E71-76B8C27411AC}"/>
              </a:ext>
            </a:extLst>
          </p:cNvPr>
          <p:cNvSpPr txBox="1"/>
          <p:nvPr/>
        </p:nvSpPr>
        <p:spPr>
          <a:xfrm>
            <a:off x="2490539" y="2377738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反応状態</a:t>
            </a:r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64008E2-6815-B4EB-8647-2894F2EDE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62" y="2990903"/>
            <a:ext cx="3297680" cy="288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5E4C1B7-4D6F-3F44-0FAE-ED681D105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887" y="2912251"/>
            <a:ext cx="3297680" cy="2880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1AACCA7-8D9A-C3C7-73FC-533A1282259B}"/>
              </a:ext>
            </a:extLst>
          </p:cNvPr>
          <p:cNvSpPr txBox="1"/>
          <p:nvPr/>
        </p:nvSpPr>
        <p:spPr>
          <a:xfrm>
            <a:off x="823604" y="1764574"/>
            <a:ext cx="5745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まずは反応物である</a:t>
            </a:r>
            <a:r>
              <a:rPr kumimoji="1" lang="en-US" altLang="ja-JP" sz="2400" dirty="0"/>
              <a:t>H</a:t>
            </a:r>
            <a:r>
              <a:rPr kumimoji="1" lang="ja-JP" altLang="en-US" sz="2400" dirty="0"/>
              <a:t>と</a:t>
            </a:r>
            <a:r>
              <a:rPr kumimoji="1" lang="en-US" altLang="ja-JP" sz="2400" dirty="0"/>
              <a:t>CO</a:t>
            </a:r>
            <a:r>
              <a:rPr kumimoji="1" lang="ja-JP" altLang="en-US" sz="2400" dirty="0"/>
              <a:t>の構造最適化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55F39A1-4AF2-1582-B614-911FAE56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B4C15F39-5285-987D-F477-13F76B3897C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 CO 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H 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原子の反応中の遷移状態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25E5D71-0136-A39B-F089-6614B6830DA5}"/>
              </a:ext>
            </a:extLst>
          </p:cNvPr>
          <p:cNvSpPr txBox="1"/>
          <p:nvPr/>
        </p:nvSpPr>
        <p:spPr>
          <a:xfrm>
            <a:off x="7546067" y="2377738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反応状態</a:t>
            </a:r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033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B16F90-3440-E8C0-967A-F990EBBF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生成物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7735290-1613-17D9-6229-0E5C388B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869E9A-D763-A4F4-7FC5-3233BE35BEA9}"/>
              </a:ext>
            </a:extLst>
          </p:cNvPr>
          <p:cNvSpPr txBox="1"/>
          <p:nvPr/>
        </p:nvSpPr>
        <p:spPr>
          <a:xfrm>
            <a:off x="2327900" y="1830224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生成物１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744A16-1C43-D0E4-B1ED-29A048CA450F}"/>
              </a:ext>
            </a:extLst>
          </p:cNvPr>
          <p:cNvSpPr txBox="1"/>
          <p:nvPr/>
        </p:nvSpPr>
        <p:spPr>
          <a:xfrm>
            <a:off x="1234653" y="5434536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Opt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Energy=-113.85183</a:t>
            </a:r>
            <a:r>
              <a:rPr kumimoji="1" lang="en-US" altLang="ja-JP" sz="1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Hartree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3DA1E1B-F32D-F058-0A1F-BFD9DF255397}"/>
              </a:ext>
            </a:extLst>
          </p:cNvPr>
          <p:cNvSpPr txBox="1"/>
          <p:nvPr/>
        </p:nvSpPr>
        <p:spPr>
          <a:xfrm>
            <a:off x="8035763" y="1831872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生成物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35B242A-208A-B150-5497-C4A34FE41348}"/>
              </a:ext>
            </a:extLst>
          </p:cNvPr>
          <p:cNvSpPr txBox="1"/>
          <p:nvPr/>
        </p:nvSpPr>
        <p:spPr>
          <a:xfrm>
            <a:off x="7207469" y="5434536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Opt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Energy =- 113.78418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kumimoji="1" lang="en-US" altLang="ja-JP" sz="1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Hartree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C53EA245-F77E-A47D-F0F1-863A230B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42" y="2338401"/>
            <a:ext cx="3204725" cy="2880000"/>
          </a:xfrm>
          <a:prstGeom prst="rect">
            <a:avLst/>
          </a:prstGeom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BA7D3DF-D2EC-DC26-E42A-349E7F4A2726}"/>
              </a:ext>
            </a:extLst>
          </p:cNvPr>
          <p:cNvSpPr txBox="1"/>
          <p:nvPr/>
        </p:nvSpPr>
        <p:spPr>
          <a:xfrm>
            <a:off x="3018337" y="2402670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1.128</a:t>
            </a:r>
            <a:r>
              <a:rPr kumimoji="1" lang="en-US" altLang="ja-JP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Å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A04DF06-0943-5856-0C2E-80FC4B634AFD}"/>
              </a:ext>
            </a:extLst>
          </p:cNvPr>
          <p:cNvSpPr txBox="1"/>
          <p:nvPr/>
        </p:nvSpPr>
        <p:spPr>
          <a:xfrm>
            <a:off x="3542405" y="3594538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1.182</a:t>
            </a:r>
            <a:r>
              <a:rPr kumimoji="1" lang="en-US" altLang="ja-JP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Å</a:t>
            </a:r>
            <a:endParaRPr kumimoji="1" lang="ja-JP" altLang="en-US" dirty="0"/>
          </a:p>
          <a:p>
            <a:endParaRPr kumimoji="1" lang="ja-JP" altLang="en-US" dirty="0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C3E0B6D-9245-099A-BC4C-997F27BDF275}"/>
              </a:ext>
            </a:extLst>
          </p:cNvPr>
          <p:cNvCxnSpPr>
            <a:cxnSpLocks/>
          </p:cNvCxnSpPr>
          <p:nvPr/>
        </p:nvCxnSpPr>
        <p:spPr>
          <a:xfrm flipH="1">
            <a:off x="2579239" y="2604463"/>
            <a:ext cx="498190" cy="4834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4E7AC923-2465-5729-93D2-223CC263F5FA}"/>
              </a:ext>
            </a:extLst>
          </p:cNvPr>
          <p:cNvCxnSpPr>
            <a:cxnSpLocks/>
          </p:cNvCxnSpPr>
          <p:nvPr/>
        </p:nvCxnSpPr>
        <p:spPr>
          <a:xfrm flipH="1">
            <a:off x="3018337" y="3778401"/>
            <a:ext cx="6210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9" name="図 58">
            <a:extLst>
              <a:ext uri="{FF2B5EF4-FFF2-40B4-BE49-F238E27FC236}">
                <a16:creationId xmlns:a16="http://schemas.microsoft.com/office/drawing/2014/main" id="{AB2381DE-0D28-06CC-CEFF-CCEED99B0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37" y="2338401"/>
            <a:ext cx="3204725" cy="2880000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21E2BAA-7649-8A68-149A-AB572AB52587}"/>
              </a:ext>
            </a:extLst>
          </p:cNvPr>
          <p:cNvSpPr txBox="1"/>
          <p:nvPr/>
        </p:nvSpPr>
        <p:spPr>
          <a:xfrm>
            <a:off x="9329333" y="3429000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1.280</a:t>
            </a:r>
            <a:r>
              <a:rPr kumimoji="1" lang="en-US" altLang="ja-JP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Å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BEC812C-3F77-497B-CE12-31DC02220609}"/>
              </a:ext>
            </a:extLst>
          </p:cNvPr>
          <p:cNvSpPr txBox="1"/>
          <p:nvPr/>
        </p:nvSpPr>
        <p:spPr>
          <a:xfrm>
            <a:off x="7129746" y="3271372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0.991</a:t>
            </a:r>
            <a:r>
              <a:rPr kumimoji="1" lang="en-US" altLang="ja-JP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Å</a:t>
            </a:r>
            <a:endParaRPr kumimoji="1" lang="ja-JP" altLang="en-US" dirty="0"/>
          </a:p>
          <a:p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9F125248-2BE1-3C76-488C-1E0D1D1380F4}"/>
              </a:ext>
            </a:extLst>
          </p:cNvPr>
          <p:cNvCxnSpPr>
            <a:cxnSpLocks/>
          </p:cNvCxnSpPr>
          <p:nvPr/>
        </p:nvCxnSpPr>
        <p:spPr>
          <a:xfrm flipH="1">
            <a:off x="8733871" y="3594537"/>
            <a:ext cx="6585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97653CF6-42DD-1D20-F0EE-FDC2AB457EC6}"/>
              </a:ext>
            </a:extLst>
          </p:cNvPr>
          <p:cNvCxnSpPr>
            <a:cxnSpLocks/>
          </p:cNvCxnSpPr>
          <p:nvPr/>
        </p:nvCxnSpPr>
        <p:spPr>
          <a:xfrm>
            <a:off x="7443615" y="3591187"/>
            <a:ext cx="713657" cy="7628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円弧 80">
            <a:extLst>
              <a:ext uri="{FF2B5EF4-FFF2-40B4-BE49-F238E27FC236}">
                <a16:creationId xmlns:a16="http://schemas.microsoft.com/office/drawing/2014/main" id="{78665C2B-DBC8-33E0-127F-443E19904283}"/>
              </a:ext>
            </a:extLst>
          </p:cNvPr>
          <p:cNvSpPr/>
          <p:nvPr/>
        </p:nvSpPr>
        <p:spPr>
          <a:xfrm flipH="1">
            <a:off x="8150476" y="3805810"/>
            <a:ext cx="815613" cy="1175335"/>
          </a:xfrm>
          <a:prstGeom prst="arc">
            <a:avLst>
              <a:gd name="adj1" fmla="val 16200000"/>
              <a:gd name="adj2" fmla="val 2154961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625DB3B-ACFF-F909-AB4D-4C544696B135}"/>
              </a:ext>
            </a:extLst>
          </p:cNvPr>
          <p:cNvSpPr txBox="1"/>
          <p:nvPr/>
        </p:nvSpPr>
        <p:spPr>
          <a:xfrm>
            <a:off x="1729453" y="3429000"/>
            <a:ext cx="917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123.8</a:t>
            </a:r>
            <a:r>
              <a:rPr lang="en-US" altLang="ja-JP" sz="1600" b="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°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6" name="円弧 85">
            <a:extLst>
              <a:ext uri="{FF2B5EF4-FFF2-40B4-BE49-F238E27FC236}">
                <a16:creationId xmlns:a16="http://schemas.microsoft.com/office/drawing/2014/main" id="{CAC2A21C-F621-C737-2069-EC044575F136}"/>
              </a:ext>
            </a:extLst>
          </p:cNvPr>
          <p:cNvSpPr/>
          <p:nvPr/>
        </p:nvSpPr>
        <p:spPr>
          <a:xfrm flipH="1" flipV="1">
            <a:off x="2520132" y="2571439"/>
            <a:ext cx="650628" cy="1098895"/>
          </a:xfrm>
          <a:prstGeom prst="arc">
            <a:avLst>
              <a:gd name="adj1" fmla="val 16200000"/>
              <a:gd name="adj2" fmla="val 474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A9ACA7C5-63AB-DAB4-8D55-AD779119C1C7}"/>
              </a:ext>
            </a:extLst>
          </p:cNvPr>
          <p:cNvSpPr txBox="1"/>
          <p:nvPr/>
        </p:nvSpPr>
        <p:spPr>
          <a:xfrm>
            <a:off x="7582754" y="3589675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114.6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°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344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3473</TotalTime>
  <Words>788</Words>
  <Application>Microsoft Office PowerPoint</Application>
  <PresentationFormat>ワイド画面</PresentationFormat>
  <Paragraphs>176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BIZ UDPゴシック</vt:lpstr>
      <vt:lpstr>Söhne</vt:lpstr>
      <vt:lpstr>游ゴシック</vt:lpstr>
      <vt:lpstr>Arial</vt:lpstr>
      <vt:lpstr>Calibri</vt:lpstr>
      <vt:lpstr>Calibri Light</vt:lpstr>
      <vt:lpstr>Cambria Math</vt:lpstr>
      <vt:lpstr>Office テーマ</vt:lpstr>
      <vt:lpstr>COとH2O 分子の吸着エネルギー及びCOとH分子の遷移状態</vt:lpstr>
      <vt:lpstr>研究背景</vt:lpstr>
      <vt:lpstr>　</vt:lpstr>
      <vt:lpstr>研究内容</vt:lpstr>
      <vt:lpstr>手法</vt:lpstr>
      <vt:lpstr>1 CO分子の電荷分布</vt:lpstr>
      <vt:lpstr>PowerPoint プレゼンテーション</vt:lpstr>
      <vt:lpstr>PowerPoint プレゼンテーション</vt:lpstr>
      <vt:lpstr>生成物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COとH2O分子の吸着エネルギー及びCOとH分子の遷移状態</dc:title>
  <dc:creator>RUAN　MING　YANG</dc:creator>
  <cp:lastModifiedBy>明阳 阮</cp:lastModifiedBy>
  <cp:revision>54</cp:revision>
  <dcterms:created xsi:type="dcterms:W3CDTF">2023-06-26T06:35:27Z</dcterms:created>
  <dcterms:modified xsi:type="dcterms:W3CDTF">2023-07-11T08:38:57Z</dcterms:modified>
</cp:coreProperties>
</file>