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13"/>
  </p:notesMasterIdLst>
  <p:sldIdLst>
    <p:sldId id="267" r:id="rId2"/>
    <p:sldId id="309" r:id="rId3"/>
    <p:sldId id="310" r:id="rId4"/>
    <p:sldId id="311" r:id="rId5"/>
    <p:sldId id="315" r:id="rId6"/>
    <p:sldId id="312" r:id="rId7"/>
    <p:sldId id="303" r:id="rId8"/>
    <p:sldId id="313" r:id="rId9"/>
    <p:sldId id="279" r:id="rId10"/>
    <p:sldId id="302" r:id="rId11"/>
    <p:sldId id="31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明阳 阮" initials="明阳" lastIdx="2" clrIdx="0">
    <p:extLst>
      <p:ext uri="{19B8F6BF-5375-455C-9EA6-DF929625EA0E}">
        <p15:presenceInfo xmlns:p15="http://schemas.microsoft.com/office/powerpoint/2012/main" userId="a4dcf2889a22c6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56" autoAdjust="0"/>
    <p:restoredTop sz="94660"/>
  </p:normalViewPr>
  <p:slideViewPr>
    <p:cSldViewPr snapToGrid="0">
      <p:cViewPr varScale="1">
        <p:scale>
          <a:sx n="101" d="100"/>
          <a:sy n="101" d="100"/>
        </p:scale>
        <p:origin x="100"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明阳 阮" userId="a4dcf2889a22c6f9" providerId="LiveId" clId="{A86D5202-7040-4BE9-A259-0D0906DA0EEF}"/>
    <pc:docChg chg="undo redo custSel addSld delSld modSld sldOrd">
      <pc:chgData name="明阳 阮" userId="a4dcf2889a22c6f9" providerId="LiveId" clId="{A86D5202-7040-4BE9-A259-0D0906DA0EEF}" dt="2023-07-05T09:50:57.100" v="4167" actId="20577"/>
      <pc:docMkLst>
        <pc:docMk/>
      </pc:docMkLst>
      <pc:sldChg chg="delSp modSp mod">
        <pc:chgData name="明阳 阮" userId="a4dcf2889a22c6f9" providerId="LiveId" clId="{A86D5202-7040-4BE9-A259-0D0906DA0EEF}" dt="2023-06-27T04:26:27.752" v="2034" actId="27636"/>
        <pc:sldMkLst>
          <pc:docMk/>
          <pc:sldMk cId="3425265946" sldId="256"/>
        </pc:sldMkLst>
        <pc:spChg chg="mod">
          <ac:chgData name="明阳 阮" userId="a4dcf2889a22c6f9" providerId="LiveId" clId="{A86D5202-7040-4BE9-A259-0D0906DA0EEF}" dt="2023-06-27T04:26:27.752" v="2034" actId="27636"/>
          <ac:spMkLst>
            <pc:docMk/>
            <pc:sldMk cId="3425265946" sldId="256"/>
            <ac:spMk id="2" creationId="{32239A00-9CB7-30DE-BC5C-0305485D571E}"/>
          </ac:spMkLst>
        </pc:spChg>
        <pc:spChg chg="del">
          <ac:chgData name="明阳 阮" userId="a4dcf2889a22c6f9" providerId="LiveId" clId="{A86D5202-7040-4BE9-A259-0D0906DA0EEF}" dt="2023-06-26T09:00:06.486" v="1776" actId="478"/>
          <ac:spMkLst>
            <pc:docMk/>
            <pc:sldMk cId="3425265946" sldId="256"/>
            <ac:spMk id="3" creationId="{EC1CEA3E-F89F-B9B7-44B1-C73D4BBC55DE}"/>
          </ac:spMkLst>
        </pc:spChg>
      </pc:sldChg>
      <pc:sldChg chg="addSp delSp modSp mod">
        <pc:chgData name="明阳 阮" userId="a4dcf2889a22c6f9" providerId="LiveId" clId="{A86D5202-7040-4BE9-A259-0D0906DA0EEF}" dt="2023-06-27T06:31:11.392" v="3121" actId="20577"/>
        <pc:sldMkLst>
          <pc:docMk/>
          <pc:sldMk cId="3061888568" sldId="257"/>
        </pc:sldMkLst>
        <pc:spChg chg="mod">
          <ac:chgData name="明阳 阮" userId="a4dcf2889a22c6f9" providerId="LiveId" clId="{A86D5202-7040-4BE9-A259-0D0906DA0EEF}" dt="2023-06-27T06:31:11.392" v="3121" actId="20577"/>
          <ac:spMkLst>
            <pc:docMk/>
            <pc:sldMk cId="3061888568" sldId="257"/>
            <ac:spMk id="3" creationId="{0D23EB82-F72D-EE43-70D3-C80CFA2C215B}"/>
          </ac:spMkLst>
        </pc:spChg>
        <pc:spChg chg="add mod">
          <ac:chgData name="明阳 阮" userId="a4dcf2889a22c6f9" providerId="LiveId" clId="{A86D5202-7040-4BE9-A259-0D0906DA0EEF}" dt="2023-06-27T05:14:13.413" v="2450" actId="20577"/>
          <ac:spMkLst>
            <pc:docMk/>
            <pc:sldMk cId="3061888568" sldId="257"/>
            <ac:spMk id="4" creationId="{197C09E7-C388-EA25-94B7-BFA161D9BE14}"/>
          </ac:spMkLst>
        </pc:spChg>
        <pc:graphicFrameChg chg="add del mod modGraphic">
          <ac:chgData name="明阳 阮" userId="a4dcf2889a22c6f9" providerId="LiveId" clId="{A86D5202-7040-4BE9-A259-0D0906DA0EEF}" dt="2023-06-26T08:56:46.770" v="1683" actId="3680"/>
          <ac:graphicFrameMkLst>
            <pc:docMk/>
            <pc:sldMk cId="3061888568" sldId="257"/>
            <ac:graphicFrameMk id="4" creationId="{AC729A08-2BDA-27A8-ACAD-025EE39624C8}"/>
          </ac:graphicFrameMkLst>
        </pc:graphicFrameChg>
        <pc:graphicFrameChg chg="add mod modGraphic">
          <ac:chgData name="明阳 阮" userId="a4dcf2889a22c6f9" providerId="LiveId" clId="{A86D5202-7040-4BE9-A259-0D0906DA0EEF}" dt="2023-06-27T05:06:58.758" v="2348" actId="20577"/>
          <ac:graphicFrameMkLst>
            <pc:docMk/>
            <pc:sldMk cId="3061888568" sldId="257"/>
            <ac:graphicFrameMk id="5" creationId="{BBF840AF-B0AB-57A6-BD72-846CFBC526D9}"/>
          </ac:graphicFrameMkLst>
        </pc:graphicFrameChg>
      </pc:sldChg>
      <pc:sldChg chg="addSp modSp mod">
        <pc:chgData name="明阳 阮" userId="a4dcf2889a22c6f9" providerId="LiveId" clId="{A86D5202-7040-4BE9-A259-0D0906DA0EEF}" dt="2023-06-27T06:24:42.704" v="3051" actId="20577"/>
        <pc:sldMkLst>
          <pc:docMk/>
          <pc:sldMk cId="2472593964" sldId="258"/>
        </pc:sldMkLst>
        <pc:spChg chg="mod">
          <ac:chgData name="明阳 阮" userId="a4dcf2889a22c6f9" providerId="LiveId" clId="{A86D5202-7040-4BE9-A259-0D0906DA0EEF}" dt="2023-06-26T09:00:18.217" v="1777" actId="20577"/>
          <ac:spMkLst>
            <pc:docMk/>
            <pc:sldMk cId="2472593964" sldId="258"/>
            <ac:spMk id="2" creationId="{865230BE-9D1C-663C-41F2-E37E11AD0DA5}"/>
          </ac:spMkLst>
        </pc:spChg>
        <pc:spChg chg="mod">
          <ac:chgData name="明阳 阮" userId="a4dcf2889a22c6f9" providerId="LiveId" clId="{A86D5202-7040-4BE9-A259-0D0906DA0EEF}" dt="2023-06-27T06:24:29.845" v="3048" actId="20577"/>
          <ac:spMkLst>
            <pc:docMk/>
            <pc:sldMk cId="2472593964" sldId="258"/>
            <ac:spMk id="3" creationId="{B3FDFA76-8941-06B7-43D4-52D99E4A290A}"/>
          </ac:spMkLst>
        </pc:spChg>
        <pc:spChg chg="add mod">
          <ac:chgData name="明阳 阮" userId="a4dcf2889a22c6f9" providerId="LiveId" clId="{A86D5202-7040-4BE9-A259-0D0906DA0EEF}" dt="2023-06-27T05:18:57.556" v="2597" actId="1076"/>
          <ac:spMkLst>
            <pc:docMk/>
            <pc:sldMk cId="2472593964" sldId="258"/>
            <ac:spMk id="4" creationId="{E0E831FE-0707-F00E-996E-EA15BA62D9CF}"/>
          </ac:spMkLst>
        </pc:spChg>
        <pc:spChg chg="add mod">
          <ac:chgData name="明阳 阮" userId="a4dcf2889a22c6f9" providerId="LiveId" clId="{A86D5202-7040-4BE9-A259-0D0906DA0EEF}" dt="2023-06-27T05:18:57.556" v="2597" actId="1076"/>
          <ac:spMkLst>
            <pc:docMk/>
            <pc:sldMk cId="2472593964" sldId="258"/>
            <ac:spMk id="5" creationId="{454908D4-A28D-A701-3741-6F8EE418E62D}"/>
          </ac:spMkLst>
        </pc:spChg>
        <pc:spChg chg="add mod">
          <ac:chgData name="明阳 阮" userId="a4dcf2889a22c6f9" providerId="LiveId" clId="{A86D5202-7040-4BE9-A259-0D0906DA0EEF}" dt="2023-06-27T05:18:57.556" v="2597" actId="1076"/>
          <ac:spMkLst>
            <pc:docMk/>
            <pc:sldMk cId="2472593964" sldId="258"/>
            <ac:spMk id="6" creationId="{9597092E-6A75-6429-CB5D-F95DC16510AB}"/>
          </ac:spMkLst>
        </pc:spChg>
        <pc:spChg chg="add mod">
          <ac:chgData name="明阳 阮" userId="a4dcf2889a22c6f9" providerId="LiveId" clId="{A86D5202-7040-4BE9-A259-0D0906DA0EEF}" dt="2023-06-27T05:18:57.556" v="2597" actId="1076"/>
          <ac:spMkLst>
            <pc:docMk/>
            <pc:sldMk cId="2472593964" sldId="258"/>
            <ac:spMk id="7" creationId="{65E48EC6-710E-F311-81A6-95EEF3002395}"/>
          </ac:spMkLst>
        </pc:spChg>
        <pc:spChg chg="add mod">
          <ac:chgData name="明阳 阮" userId="a4dcf2889a22c6f9" providerId="LiveId" clId="{A86D5202-7040-4BE9-A259-0D0906DA0EEF}" dt="2023-06-27T05:19:01.826" v="2598" actId="1076"/>
          <ac:spMkLst>
            <pc:docMk/>
            <pc:sldMk cId="2472593964" sldId="258"/>
            <ac:spMk id="8" creationId="{F122784F-2579-4FE2-BBF7-8D709FF2D794}"/>
          </ac:spMkLst>
        </pc:spChg>
        <pc:spChg chg="add mod">
          <ac:chgData name="明阳 阮" userId="a4dcf2889a22c6f9" providerId="LiveId" clId="{A86D5202-7040-4BE9-A259-0D0906DA0EEF}" dt="2023-06-27T05:20:08.390" v="2687" actId="20577"/>
          <ac:spMkLst>
            <pc:docMk/>
            <pc:sldMk cId="2472593964" sldId="258"/>
            <ac:spMk id="9" creationId="{4BD7BE36-50C8-AC21-BA93-2B5711149D05}"/>
          </ac:spMkLst>
        </pc:spChg>
        <pc:spChg chg="add mod">
          <ac:chgData name="明阳 阮" userId="a4dcf2889a22c6f9" providerId="LiveId" clId="{A86D5202-7040-4BE9-A259-0D0906DA0EEF}" dt="2023-06-27T05:19:11.606" v="2608" actId="1076"/>
          <ac:spMkLst>
            <pc:docMk/>
            <pc:sldMk cId="2472593964" sldId="258"/>
            <ac:spMk id="10" creationId="{C1BD8B8E-31E9-76AF-57D8-C3E1352A9E74}"/>
          </ac:spMkLst>
        </pc:spChg>
        <pc:spChg chg="add mod">
          <ac:chgData name="明阳 阮" userId="a4dcf2889a22c6f9" providerId="LiveId" clId="{A86D5202-7040-4BE9-A259-0D0906DA0EEF}" dt="2023-06-27T06:24:42.704" v="3051" actId="20577"/>
          <ac:spMkLst>
            <pc:docMk/>
            <pc:sldMk cId="2472593964" sldId="258"/>
            <ac:spMk id="11" creationId="{B915D0F1-9E2D-88C2-CB36-E2B8A60B98D5}"/>
          </ac:spMkLst>
        </pc:spChg>
      </pc:sldChg>
      <pc:sldChg chg="modSp add del mod">
        <pc:chgData name="明阳 阮" userId="a4dcf2889a22c6f9" providerId="LiveId" clId="{A86D5202-7040-4BE9-A259-0D0906DA0EEF}" dt="2023-06-27T06:25:00.226" v="3052" actId="47"/>
        <pc:sldMkLst>
          <pc:docMk/>
          <pc:sldMk cId="3324333323" sldId="259"/>
        </pc:sldMkLst>
        <pc:spChg chg="mod">
          <ac:chgData name="明阳 阮" userId="a4dcf2889a22c6f9" providerId="LiveId" clId="{A86D5202-7040-4BE9-A259-0D0906DA0EEF}" dt="2023-06-26T09:00:23.750" v="1778" actId="20577"/>
          <ac:spMkLst>
            <pc:docMk/>
            <pc:sldMk cId="3324333323" sldId="259"/>
            <ac:spMk id="2" creationId="{813EA518-1F7E-D2C2-643C-BF3A1044B6C4}"/>
          </ac:spMkLst>
        </pc:spChg>
        <pc:spChg chg="mod">
          <ac:chgData name="明阳 阮" userId="a4dcf2889a22c6f9" providerId="LiveId" clId="{A86D5202-7040-4BE9-A259-0D0906DA0EEF}" dt="2023-06-26T08:01:15.230" v="668" actId="20577"/>
          <ac:spMkLst>
            <pc:docMk/>
            <pc:sldMk cId="3324333323" sldId="259"/>
            <ac:spMk id="3" creationId="{F99B529B-B61F-9989-A2CF-91E9B5074EC5}"/>
          </ac:spMkLst>
        </pc:spChg>
      </pc:sldChg>
      <pc:sldChg chg="modSp mod">
        <pc:chgData name="明阳 阮" userId="a4dcf2889a22c6f9" providerId="LiveId" clId="{A86D5202-7040-4BE9-A259-0D0906DA0EEF}" dt="2023-06-27T06:26:31.775" v="3097" actId="20577"/>
        <pc:sldMkLst>
          <pc:docMk/>
          <pc:sldMk cId="1930887149" sldId="260"/>
        </pc:sldMkLst>
        <pc:spChg chg="mod">
          <ac:chgData name="明阳 阮" userId="a4dcf2889a22c6f9" providerId="LiveId" clId="{A86D5202-7040-4BE9-A259-0D0906DA0EEF}" dt="2023-06-26T08:02:56.964" v="701" actId="20577"/>
          <ac:spMkLst>
            <pc:docMk/>
            <pc:sldMk cId="1930887149" sldId="260"/>
            <ac:spMk id="2" creationId="{AB087581-4BFF-E93F-C7F6-3C05B7F3BEFC}"/>
          </ac:spMkLst>
        </pc:spChg>
        <pc:spChg chg="mod">
          <ac:chgData name="明阳 阮" userId="a4dcf2889a22c6f9" providerId="LiveId" clId="{A86D5202-7040-4BE9-A259-0D0906DA0EEF}" dt="2023-06-27T06:26:31.775" v="3097" actId="20577"/>
          <ac:spMkLst>
            <pc:docMk/>
            <pc:sldMk cId="1930887149" sldId="260"/>
            <ac:spMk id="3" creationId="{9A7AA8B3-0F8F-80EE-902C-8BD5326720BA}"/>
          </ac:spMkLst>
        </pc:spChg>
      </pc:sldChg>
      <pc:sldChg chg="addSp modSp del mod">
        <pc:chgData name="明阳 阮" userId="a4dcf2889a22c6f9" providerId="LiveId" clId="{A86D5202-7040-4BE9-A259-0D0906DA0EEF}" dt="2023-06-27T09:06:31.187" v="3769" actId="47"/>
        <pc:sldMkLst>
          <pc:docMk/>
          <pc:sldMk cId="2467188600" sldId="261"/>
        </pc:sldMkLst>
        <pc:spChg chg="mod">
          <ac:chgData name="明阳 阮" userId="a4dcf2889a22c6f9" providerId="LiveId" clId="{A86D5202-7040-4BE9-A259-0D0906DA0EEF}" dt="2023-06-27T07:05:48.553" v="3244"/>
          <ac:spMkLst>
            <pc:docMk/>
            <pc:sldMk cId="2467188600" sldId="261"/>
            <ac:spMk id="3" creationId="{4312C6ED-C84F-0BDC-6EF1-F6BE364980F6}"/>
          </ac:spMkLst>
        </pc:spChg>
        <pc:picChg chg="add mod">
          <ac:chgData name="明阳 阮" userId="a4dcf2889a22c6f9" providerId="LiveId" clId="{A86D5202-7040-4BE9-A259-0D0906DA0EEF}" dt="2023-06-26T07:39:30.176" v="304" actId="1076"/>
          <ac:picMkLst>
            <pc:docMk/>
            <pc:sldMk cId="2467188600" sldId="261"/>
            <ac:picMk id="5" creationId="{F64158F0-6654-9ED6-7A68-15F7240A14A6}"/>
          </ac:picMkLst>
        </pc:picChg>
      </pc:sldChg>
      <pc:sldChg chg="addSp modSp mod">
        <pc:chgData name="明阳 阮" userId="a4dcf2889a22c6f9" providerId="LiveId" clId="{A86D5202-7040-4BE9-A259-0D0906DA0EEF}" dt="2023-06-27T06:27:08.397" v="3109" actId="20577"/>
        <pc:sldMkLst>
          <pc:docMk/>
          <pc:sldMk cId="1908442246" sldId="262"/>
        </pc:sldMkLst>
        <pc:spChg chg="mod">
          <ac:chgData name="明阳 阮" userId="a4dcf2889a22c6f9" providerId="LiveId" clId="{A86D5202-7040-4BE9-A259-0D0906DA0EEF}" dt="2023-06-27T04:21:51.162" v="2026" actId="20577"/>
          <ac:spMkLst>
            <pc:docMk/>
            <pc:sldMk cId="1908442246" sldId="262"/>
            <ac:spMk id="3" creationId="{BA3E6F09-6B5C-BDB3-4DFE-DF08428EE88F}"/>
          </ac:spMkLst>
        </pc:spChg>
        <pc:spChg chg="add mod">
          <ac:chgData name="明阳 阮" userId="a4dcf2889a22c6f9" providerId="LiveId" clId="{A86D5202-7040-4BE9-A259-0D0906DA0EEF}" dt="2023-06-27T06:27:08.397" v="3109" actId="20577"/>
          <ac:spMkLst>
            <pc:docMk/>
            <pc:sldMk cId="1908442246" sldId="262"/>
            <ac:spMk id="4" creationId="{9241C5BE-5598-7680-55F7-63025F72ADDE}"/>
          </ac:spMkLst>
        </pc:spChg>
      </pc:sldChg>
      <pc:sldChg chg="addSp delSp modSp mod">
        <pc:chgData name="明阳 阮" userId="a4dcf2889a22c6f9" providerId="LiveId" clId="{A86D5202-7040-4BE9-A259-0D0906DA0EEF}" dt="2023-06-27T08:38:07.105" v="3653"/>
        <pc:sldMkLst>
          <pc:docMk/>
          <pc:sldMk cId="3475427041" sldId="263"/>
        </pc:sldMkLst>
        <pc:spChg chg="mod">
          <ac:chgData name="明阳 阮" userId="a4dcf2889a22c6f9" providerId="LiveId" clId="{A86D5202-7040-4BE9-A259-0D0906DA0EEF}" dt="2023-06-27T08:38:07.105" v="3653"/>
          <ac:spMkLst>
            <pc:docMk/>
            <pc:sldMk cId="3475427041" sldId="263"/>
            <ac:spMk id="3" creationId="{1040150C-AD0A-2E35-D8EC-E7C2727D7B7B}"/>
          </ac:spMkLst>
        </pc:spChg>
        <pc:spChg chg="add del">
          <ac:chgData name="明阳 阮" userId="a4dcf2889a22c6f9" providerId="LiveId" clId="{A86D5202-7040-4BE9-A259-0D0906DA0EEF}" dt="2023-06-26T07:03:30.062" v="3"/>
          <ac:spMkLst>
            <pc:docMk/>
            <pc:sldMk cId="3475427041" sldId="263"/>
            <ac:spMk id="4" creationId="{76D55282-0C3D-2876-1E74-196835C750A4}"/>
          </ac:spMkLst>
        </pc:spChg>
        <pc:spChg chg="add del mod">
          <ac:chgData name="明阳 阮" userId="a4dcf2889a22c6f9" providerId="LiveId" clId="{A86D5202-7040-4BE9-A259-0D0906DA0EEF}" dt="2023-06-26T07:03:29.852" v="2"/>
          <ac:spMkLst>
            <pc:docMk/>
            <pc:sldMk cId="3475427041" sldId="263"/>
            <ac:spMk id="5" creationId="{07E8F1EF-AB46-5AEE-04DC-F3475362F9C2}"/>
          </ac:spMkLst>
        </pc:spChg>
        <pc:spChg chg="add del">
          <ac:chgData name="明阳 阮" userId="a4dcf2889a22c6f9" providerId="LiveId" clId="{A86D5202-7040-4BE9-A259-0D0906DA0EEF}" dt="2023-06-26T07:03:59.453" v="7" actId="478"/>
          <ac:spMkLst>
            <pc:docMk/>
            <pc:sldMk cId="3475427041" sldId="263"/>
            <ac:spMk id="6" creationId="{06175BF4-AD4D-EBF7-3968-6AD47277620B}"/>
          </ac:spMkLst>
        </pc:spChg>
        <pc:picChg chg="add mod">
          <ac:chgData name="明阳 阮" userId="a4dcf2889a22c6f9" providerId="LiveId" clId="{A86D5202-7040-4BE9-A259-0D0906DA0EEF}" dt="2023-06-26T07:37:58.811" v="290" actId="1076"/>
          <ac:picMkLst>
            <pc:docMk/>
            <pc:sldMk cId="3475427041" sldId="263"/>
            <ac:picMk id="8" creationId="{599B7D8C-DA32-DB2D-684E-9FD21C294CAB}"/>
          </ac:picMkLst>
        </pc:picChg>
        <pc:picChg chg="add mod">
          <ac:chgData name="明阳 阮" userId="a4dcf2889a22c6f9" providerId="LiveId" clId="{A86D5202-7040-4BE9-A259-0D0906DA0EEF}" dt="2023-06-26T07:38:10.113" v="292" actId="1076"/>
          <ac:picMkLst>
            <pc:docMk/>
            <pc:sldMk cId="3475427041" sldId="263"/>
            <ac:picMk id="10" creationId="{1E1652F0-D844-A4BF-4FCE-E7FBF39C4A73}"/>
          </ac:picMkLst>
        </pc:picChg>
      </pc:sldChg>
      <pc:sldChg chg="addSp modSp del mod">
        <pc:chgData name="明阳 阮" userId="a4dcf2889a22c6f9" providerId="LiveId" clId="{A86D5202-7040-4BE9-A259-0D0906DA0EEF}" dt="2023-06-27T09:06:27.431" v="3767" actId="47"/>
        <pc:sldMkLst>
          <pc:docMk/>
          <pc:sldMk cId="2790205121" sldId="264"/>
        </pc:sldMkLst>
        <pc:spChg chg="mod">
          <ac:chgData name="明阳 阮" userId="a4dcf2889a22c6f9" providerId="LiveId" clId="{A86D5202-7040-4BE9-A259-0D0906DA0EEF}" dt="2023-06-26T07:08:27.050" v="120" actId="20577"/>
          <ac:spMkLst>
            <pc:docMk/>
            <pc:sldMk cId="2790205121" sldId="264"/>
            <ac:spMk id="2" creationId="{4DEB3A35-9740-5EBF-073F-6681F2480BB4}"/>
          </ac:spMkLst>
        </pc:spChg>
        <pc:spChg chg="mod">
          <ac:chgData name="明阳 阮" userId="a4dcf2889a22c6f9" providerId="LiveId" clId="{A86D5202-7040-4BE9-A259-0D0906DA0EEF}" dt="2023-06-27T07:05:21.217" v="3242" actId="20577"/>
          <ac:spMkLst>
            <pc:docMk/>
            <pc:sldMk cId="2790205121" sldId="264"/>
            <ac:spMk id="3" creationId="{EE12A1E4-E327-8FB7-19BD-9AED920AF450}"/>
          </ac:spMkLst>
        </pc:spChg>
        <pc:picChg chg="add mod">
          <ac:chgData name="明阳 阮" userId="a4dcf2889a22c6f9" providerId="LiveId" clId="{A86D5202-7040-4BE9-A259-0D0906DA0EEF}" dt="2023-06-27T06:28:36.975" v="3119" actId="1076"/>
          <ac:picMkLst>
            <pc:docMk/>
            <pc:sldMk cId="2790205121" sldId="264"/>
            <ac:picMk id="5" creationId="{1F8C46FA-55A7-AE46-BA2C-0D02F00DFC1F}"/>
          </ac:picMkLst>
        </pc:picChg>
      </pc:sldChg>
      <pc:sldChg chg="addSp delSp modSp del mod ord">
        <pc:chgData name="明阳 阮" userId="a4dcf2889a22c6f9" providerId="LiveId" clId="{A86D5202-7040-4BE9-A259-0D0906DA0EEF}" dt="2023-06-27T09:06:30.083" v="3768" actId="47"/>
        <pc:sldMkLst>
          <pc:docMk/>
          <pc:sldMk cId="1224054341" sldId="265"/>
        </pc:sldMkLst>
        <pc:spChg chg="mod">
          <ac:chgData name="明阳 阮" userId="a4dcf2889a22c6f9" providerId="LiveId" clId="{A86D5202-7040-4BE9-A259-0D0906DA0EEF}" dt="2023-06-27T07:05:42.958" v="3243"/>
          <ac:spMkLst>
            <pc:docMk/>
            <pc:sldMk cId="1224054341" sldId="265"/>
            <ac:spMk id="3" creationId="{0ED86653-D48C-6F98-6B6E-6C8A5F1CEE50}"/>
          </ac:spMkLst>
        </pc:spChg>
        <pc:spChg chg="add del">
          <ac:chgData name="明阳 阮" userId="a4dcf2889a22c6f9" providerId="LiveId" clId="{A86D5202-7040-4BE9-A259-0D0906DA0EEF}" dt="2023-06-26T07:10:51.788" v="125"/>
          <ac:spMkLst>
            <pc:docMk/>
            <pc:sldMk cId="1224054341" sldId="265"/>
            <ac:spMk id="4" creationId="{072E5D95-6B72-86C4-A4EF-BBF5CD5628F2}"/>
          </ac:spMkLst>
        </pc:spChg>
        <pc:picChg chg="add mod">
          <ac:chgData name="明阳 阮" userId="a4dcf2889a22c6f9" providerId="LiveId" clId="{A86D5202-7040-4BE9-A259-0D0906DA0EEF}" dt="2023-06-26T07:39:11.936" v="301" actId="1076"/>
          <ac:picMkLst>
            <pc:docMk/>
            <pc:sldMk cId="1224054341" sldId="265"/>
            <ac:picMk id="6" creationId="{0823549B-D552-246A-0194-FE1DBFEA8F1B}"/>
          </ac:picMkLst>
        </pc:picChg>
      </pc:sldChg>
      <pc:sldChg chg="addSp modSp mod">
        <pc:chgData name="明阳 阮" userId="a4dcf2889a22c6f9" providerId="LiveId" clId="{A86D5202-7040-4BE9-A259-0D0906DA0EEF}" dt="2023-06-26T07:40:11.192" v="309" actId="1076"/>
        <pc:sldMkLst>
          <pc:docMk/>
          <pc:sldMk cId="2808903295" sldId="266"/>
        </pc:sldMkLst>
        <pc:picChg chg="add mod">
          <ac:chgData name="明阳 阮" userId="a4dcf2889a22c6f9" providerId="LiveId" clId="{A86D5202-7040-4BE9-A259-0D0906DA0EEF}" dt="2023-06-26T07:40:11.192" v="309" actId="1076"/>
          <ac:picMkLst>
            <pc:docMk/>
            <pc:sldMk cId="2808903295" sldId="266"/>
            <ac:picMk id="5" creationId="{A78A5A0E-DF31-3815-D41A-31FD6C4C42E3}"/>
          </ac:picMkLst>
        </pc:picChg>
      </pc:sldChg>
      <pc:sldChg chg="addSp delSp modSp mod">
        <pc:chgData name="明阳 阮" userId="a4dcf2889a22c6f9" providerId="LiveId" clId="{A86D5202-7040-4BE9-A259-0D0906DA0EEF}" dt="2023-06-27T10:04:40.075" v="3951"/>
        <pc:sldMkLst>
          <pc:docMk/>
          <pc:sldMk cId="2102756352" sldId="267"/>
        </pc:sldMkLst>
        <pc:spChg chg="del">
          <ac:chgData name="明阳 阮" userId="a4dcf2889a22c6f9" providerId="LiveId" clId="{A86D5202-7040-4BE9-A259-0D0906DA0EEF}" dt="2023-06-27T04:31:02.891" v="2081" actId="478"/>
          <ac:spMkLst>
            <pc:docMk/>
            <pc:sldMk cId="2102756352" sldId="267"/>
            <ac:spMk id="3" creationId="{EC81FEE1-7DEE-766E-8400-60E5A4675741}"/>
          </ac:spMkLst>
        </pc:spChg>
        <pc:spChg chg="add mod">
          <ac:chgData name="明阳 阮" userId="a4dcf2889a22c6f9" providerId="LiveId" clId="{A86D5202-7040-4BE9-A259-0D0906DA0EEF}" dt="2023-06-27T04:33:45.287" v="2150" actId="1076"/>
          <ac:spMkLst>
            <pc:docMk/>
            <pc:sldMk cId="2102756352" sldId="267"/>
            <ac:spMk id="6" creationId="{34145FB9-F1D6-F189-B991-F6CC6B3F07D7}"/>
          </ac:spMkLst>
        </pc:spChg>
        <pc:spChg chg="add del mod">
          <ac:chgData name="明阳 阮" userId="a4dcf2889a22c6f9" providerId="LiveId" clId="{A86D5202-7040-4BE9-A259-0D0906DA0EEF}" dt="2023-06-27T04:33:49.589" v="2151" actId="478"/>
          <ac:spMkLst>
            <pc:docMk/>
            <pc:sldMk cId="2102756352" sldId="267"/>
            <ac:spMk id="7" creationId="{6B2CF049-CAFC-ED79-1F0D-67DDC8F516DF}"/>
          </ac:spMkLst>
        </pc:spChg>
        <pc:spChg chg="add mod">
          <ac:chgData name="明阳 阮" userId="a4dcf2889a22c6f9" providerId="LiveId" clId="{A86D5202-7040-4BE9-A259-0D0906DA0EEF}" dt="2023-06-27T04:34:14.809" v="2158"/>
          <ac:spMkLst>
            <pc:docMk/>
            <pc:sldMk cId="2102756352" sldId="267"/>
            <ac:spMk id="8" creationId="{B09FCC98-7641-7DB3-3F1D-D60FCD077062}"/>
          </ac:spMkLst>
        </pc:spChg>
        <pc:picChg chg="add mod">
          <ac:chgData name="明阳 阮" userId="a4dcf2889a22c6f9" providerId="LiveId" clId="{A86D5202-7040-4BE9-A259-0D0906DA0EEF}" dt="2023-06-27T10:03:15.087" v="3940" actId="1076"/>
          <ac:picMkLst>
            <pc:docMk/>
            <pc:sldMk cId="2102756352" sldId="267"/>
            <ac:picMk id="3" creationId="{16078EF5-9950-B474-4324-042941007F08}"/>
          </ac:picMkLst>
        </pc:picChg>
        <pc:picChg chg="add del mod">
          <ac:chgData name="明阳 阮" userId="a4dcf2889a22c6f9" providerId="LiveId" clId="{A86D5202-7040-4BE9-A259-0D0906DA0EEF}" dt="2023-06-27T10:03:11.144" v="3938" actId="478"/>
          <ac:picMkLst>
            <pc:docMk/>
            <pc:sldMk cId="2102756352" sldId="267"/>
            <ac:picMk id="4" creationId="{3BCCA86F-B6DB-12A7-31EE-8AD650394852}"/>
          </ac:picMkLst>
        </pc:picChg>
        <pc:picChg chg="add mod">
          <ac:chgData name="明阳 阮" userId="a4dcf2889a22c6f9" providerId="LiveId" clId="{A86D5202-7040-4BE9-A259-0D0906DA0EEF}" dt="2023-06-27T10:03:22.996" v="3942" actId="1076"/>
          <ac:picMkLst>
            <pc:docMk/>
            <pc:sldMk cId="2102756352" sldId="267"/>
            <ac:picMk id="5" creationId="{63E94D76-82A6-41FE-5D1E-0FFBA0B3D7A9}"/>
          </ac:picMkLst>
        </pc:picChg>
        <pc:picChg chg="add del mod">
          <ac:chgData name="明阳 阮" userId="a4dcf2889a22c6f9" providerId="LiveId" clId="{A86D5202-7040-4BE9-A259-0D0906DA0EEF}" dt="2023-06-27T10:04:40.075" v="3951"/>
          <ac:picMkLst>
            <pc:docMk/>
            <pc:sldMk cId="2102756352" sldId="267"/>
            <ac:picMk id="7" creationId="{4CF52173-636E-B676-F787-5B74C8B7052C}"/>
          </ac:picMkLst>
        </pc:picChg>
      </pc:sldChg>
      <pc:sldChg chg="delSp modSp del mod">
        <pc:chgData name="明阳 阮" userId="a4dcf2889a22c6f9" providerId="LiveId" clId="{A86D5202-7040-4BE9-A259-0D0906DA0EEF}" dt="2023-06-27T08:41:22.135" v="3672" actId="47"/>
        <pc:sldMkLst>
          <pc:docMk/>
          <pc:sldMk cId="4215523441" sldId="268"/>
        </pc:sldMkLst>
        <pc:spChg chg="mod">
          <ac:chgData name="明阳 阮" userId="a4dcf2889a22c6f9" providerId="LiveId" clId="{A86D5202-7040-4BE9-A259-0D0906DA0EEF}" dt="2023-06-26T07:46:18.325" v="492" actId="20577"/>
          <ac:spMkLst>
            <pc:docMk/>
            <pc:sldMk cId="4215523441" sldId="268"/>
            <ac:spMk id="2" creationId="{75C03D9F-388A-1023-ECCF-C47D49FADE7F}"/>
          </ac:spMkLst>
        </pc:spChg>
        <pc:spChg chg="del">
          <ac:chgData name="明阳 阮" userId="a4dcf2889a22c6f9" providerId="LiveId" clId="{A86D5202-7040-4BE9-A259-0D0906DA0EEF}" dt="2023-06-27T06:33:35.248" v="3140" actId="478"/>
          <ac:spMkLst>
            <pc:docMk/>
            <pc:sldMk cId="4215523441" sldId="268"/>
            <ac:spMk id="3" creationId="{86859322-CAD8-CB71-0D2E-5994538D9A5F}"/>
          </ac:spMkLst>
        </pc:spChg>
      </pc:sldChg>
      <pc:sldChg chg="addSp delSp modSp del mod">
        <pc:chgData name="明阳 阮" userId="a4dcf2889a22c6f9" providerId="LiveId" clId="{A86D5202-7040-4BE9-A259-0D0906DA0EEF}" dt="2023-06-27T09:35:26.387" v="3817" actId="47"/>
        <pc:sldMkLst>
          <pc:docMk/>
          <pc:sldMk cId="288243852" sldId="269"/>
        </pc:sldMkLst>
        <pc:spChg chg="mod">
          <ac:chgData name="明阳 阮" userId="a4dcf2889a22c6f9" providerId="LiveId" clId="{A86D5202-7040-4BE9-A259-0D0906DA0EEF}" dt="2023-06-26T07:46:34.822" v="501" actId="20577"/>
          <ac:spMkLst>
            <pc:docMk/>
            <pc:sldMk cId="288243852" sldId="269"/>
            <ac:spMk id="3" creationId="{2F8D5774-8EED-3F34-27B9-C62B63F3A010}"/>
          </ac:spMkLst>
        </pc:spChg>
        <pc:spChg chg="add del">
          <ac:chgData name="明阳 阮" userId="a4dcf2889a22c6f9" providerId="LiveId" clId="{A86D5202-7040-4BE9-A259-0D0906DA0EEF}" dt="2023-06-26T07:15:39.461" v="139"/>
          <ac:spMkLst>
            <pc:docMk/>
            <pc:sldMk cId="288243852" sldId="269"/>
            <ac:spMk id="4" creationId="{B61E1380-EB28-8FD8-BB05-B30EBF1DC057}"/>
          </ac:spMkLst>
        </pc:spChg>
        <pc:picChg chg="add mod">
          <ac:chgData name="明阳 阮" userId="a4dcf2889a22c6f9" providerId="LiveId" clId="{A86D5202-7040-4BE9-A259-0D0906DA0EEF}" dt="2023-06-26T07:40:50.888" v="313" actId="1076"/>
          <ac:picMkLst>
            <pc:docMk/>
            <pc:sldMk cId="288243852" sldId="269"/>
            <ac:picMk id="6" creationId="{523470F9-B59D-8C57-AFF5-E532B7DC96B6}"/>
          </ac:picMkLst>
        </pc:picChg>
      </pc:sldChg>
      <pc:sldChg chg="addSp delSp modSp del mod">
        <pc:chgData name="明阳 阮" userId="a4dcf2889a22c6f9" providerId="LiveId" clId="{A86D5202-7040-4BE9-A259-0D0906DA0EEF}" dt="2023-06-27T09:35:27.874" v="3818" actId="47"/>
        <pc:sldMkLst>
          <pc:docMk/>
          <pc:sldMk cId="3321645347" sldId="270"/>
        </pc:sldMkLst>
        <pc:spChg chg="mod">
          <ac:chgData name="明阳 阮" userId="a4dcf2889a22c6f9" providerId="LiveId" clId="{A86D5202-7040-4BE9-A259-0D0906DA0EEF}" dt="2023-06-26T07:17:08.014" v="161"/>
          <ac:spMkLst>
            <pc:docMk/>
            <pc:sldMk cId="3321645347" sldId="270"/>
            <ac:spMk id="3" creationId="{FB4B1757-3259-74D2-3F89-218430E72BF1}"/>
          </ac:spMkLst>
        </pc:spChg>
        <pc:spChg chg="add del">
          <ac:chgData name="明阳 阮" userId="a4dcf2889a22c6f9" providerId="LiveId" clId="{A86D5202-7040-4BE9-A259-0D0906DA0EEF}" dt="2023-06-26T07:17:00.949" v="160"/>
          <ac:spMkLst>
            <pc:docMk/>
            <pc:sldMk cId="3321645347" sldId="270"/>
            <ac:spMk id="4" creationId="{A88E08C8-DAC3-85FE-ACFB-D95FDB3E298B}"/>
          </ac:spMkLst>
        </pc:spChg>
        <pc:picChg chg="add mod">
          <ac:chgData name="明阳 阮" userId="a4dcf2889a22c6f9" providerId="LiveId" clId="{A86D5202-7040-4BE9-A259-0D0906DA0EEF}" dt="2023-06-26T07:41:09.987" v="317" actId="1076"/>
          <ac:picMkLst>
            <pc:docMk/>
            <pc:sldMk cId="3321645347" sldId="270"/>
            <ac:picMk id="6" creationId="{C315959D-24AC-948E-46A2-380AC6E4424B}"/>
          </ac:picMkLst>
        </pc:picChg>
      </pc:sldChg>
      <pc:sldChg chg="addSp modSp del mod">
        <pc:chgData name="明阳 阮" userId="a4dcf2889a22c6f9" providerId="LiveId" clId="{A86D5202-7040-4BE9-A259-0D0906DA0EEF}" dt="2023-06-27T09:35:28.757" v="3819" actId="47"/>
        <pc:sldMkLst>
          <pc:docMk/>
          <pc:sldMk cId="3359622240" sldId="271"/>
        </pc:sldMkLst>
        <pc:spChg chg="mod">
          <ac:chgData name="明阳 阮" userId="a4dcf2889a22c6f9" providerId="LiveId" clId="{A86D5202-7040-4BE9-A259-0D0906DA0EEF}" dt="2023-06-26T07:18:15.568" v="167"/>
          <ac:spMkLst>
            <pc:docMk/>
            <pc:sldMk cId="3359622240" sldId="271"/>
            <ac:spMk id="3" creationId="{144F44E0-1461-D9D4-FC47-558BCE47238D}"/>
          </ac:spMkLst>
        </pc:spChg>
        <pc:picChg chg="add mod">
          <ac:chgData name="明阳 阮" userId="a4dcf2889a22c6f9" providerId="LiveId" clId="{A86D5202-7040-4BE9-A259-0D0906DA0EEF}" dt="2023-06-26T07:41:30.456" v="320" actId="1076"/>
          <ac:picMkLst>
            <pc:docMk/>
            <pc:sldMk cId="3359622240" sldId="271"/>
            <ac:picMk id="5" creationId="{CB6AD1DB-DC45-9DE7-1E98-C00A63DE9673}"/>
          </ac:picMkLst>
        </pc:picChg>
      </pc:sldChg>
      <pc:sldChg chg="modSp mod">
        <pc:chgData name="明阳 阮" userId="a4dcf2889a22c6f9" providerId="LiveId" clId="{A86D5202-7040-4BE9-A259-0D0906DA0EEF}" dt="2023-06-26T07:42:38.385" v="449" actId="20577"/>
        <pc:sldMkLst>
          <pc:docMk/>
          <pc:sldMk cId="2072604732" sldId="272"/>
        </pc:sldMkLst>
        <pc:spChg chg="mod">
          <ac:chgData name="明阳 阮" userId="a4dcf2889a22c6f9" providerId="LiveId" clId="{A86D5202-7040-4BE9-A259-0D0906DA0EEF}" dt="2023-06-26T07:18:24.859" v="178" actId="20577"/>
          <ac:spMkLst>
            <pc:docMk/>
            <pc:sldMk cId="2072604732" sldId="272"/>
            <ac:spMk id="2" creationId="{FAF98C51-F5B1-910B-370C-399ED69EECE5}"/>
          </ac:spMkLst>
        </pc:spChg>
        <pc:spChg chg="mod">
          <ac:chgData name="明阳 阮" userId="a4dcf2889a22c6f9" providerId="LiveId" clId="{A86D5202-7040-4BE9-A259-0D0906DA0EEF}" dt="2023-06-26T07:42:38.385" v="449" actId="20577"/>
          <ac:spMkLst>
            <pc:docMk/>
            <pc:sldMk cId="2072604732" sldId="272"/>
            <ac:spMk id="3" creationId="{028F1D56-394F-91B1-A946-A8D6CBD3F46D}"/>
          </ac:spMkLst>
        </pc:spChg>
      </pc:sldChg>
      <pc:sldChg chg="addSp delSp modSp del mod">
        <pc:chgData name="明阳 阮" userId="a4dcf2889a22c6f9" providerId="LiveId" clId="{A86D5202-7040-4BE9-A259-0D0906DA0EEF}" dt="2023-06-27T10:35:57.584" v="4068" actId="47"/>
        <pc:sldMkLst>
          <pc:docMk/>
          <pc:sldMk cId="4148310819" sldId="273"/>
        </pc:sldMkLst>
        <pc:spChg chg="mod">
          <ac:chgData name="明阳 阮" userId="a4dcf2889a22c6f9" providerId="LiveId" clId="{A86D5202-7040-4BE9-A259-0D0906DA0EEF}" dt="2023-06-27T09:57:37.125" v="3933"/>
          <ac:spMkLst>
            <pc:docMk/>
            <pc:sldMk cId="4148310819" sldId="273"/>
            <ac:spMk id="3" creationId="{05A29F26-0D43-8893-FD5E-119025A816E3}"/>
          </ac:spMkLst>
        </pc:spChg>
        <pc:picChg chg="add del mod">
          <ac:chgData name="明阳 阮" userId="a4dcf2889a22c6f9" providerId="LiveId" clId="{A86D5202-7040-4BE9-A259-0D0906DA0EEF}" dt="2023-06-27T09:58:34.280" v="3934" actId="478"/>
          <ac:picMkLst>
            <pc:docMk/>
            <pc:sldMk cId="4148310819" sldId="273"/>
            <ac:picMk id="5" creationId="{B946D10C-A0CB-840E-7421-C7D5121EE775}"/>
          </ac:picMkLst>
        </pc:picChg>
        <pc:picChg chg="add mod">
          <ac:chgData name="明阳 阮" userId="a4dcf2889a22c6f9" providerId="LiveId" clId="{A86D5202-7040-4BE9-A259-0D0906DA0EEF}" dt="2023-06-27T09:58:52.046" v="3937" actId="1076"/>
          <ac:picMkLst>
            <pc:docMk/>
            <pc:sldMk cId="4148310819" sldId="273"/>
            <ac:picMk id="6" creationId="{CDF791B4-74F2-4F0C-F224-045E3379A53C}"/>
          </ac:picMkLst>
        </pc:picChg>
      </pc:sldChg>
      <pc:sldChg chg="addSp delSp modSp del mod">
        <pc:chgData name="明阳 阮" userId="a4dcf2889a22c6f9" providerId="LiveId" clId="{A86D5202-7040-4BE9-A259-0D0906DA0EEF}" dt="2023-06-27T10:35:58.709" v="4069" actId="47"/>
        <pc:sldMkLst>
          <pc:docMk/>
          <pc:sldMk cId="3049180686" sldId="274"/>
        </pc:sldMkLst>
        <pc:spChg chg="mod">
          <ac:chgData name="明阳 阮" userId="a4dcf2889a22c6f9" providerId="LiveId" clId="{A86D5202-7040-4BE9-A259-0D0906DA0EEF}" dt="2023-06-26T07:19:12.518" v="190" actId="20577"/>
          <ac:spMkLst>
            <pc:docMk/>
            <pc:sldMk cId="3049180686" sldId="274"/>
            <ac:spMk id="2" creationId="{1405C94F-80EB-2825-1BD0-68F413B3D261}"/>
          </ac:spMkLst>
        </pc:spChg>
        <pc:spChg chg="add del mod">
          <ac:chgData name="明阳 阮" userId="a4dcf2889a22c6f9" providerId="LiveId" clId="{A86D5202-7040-4BE9-A259-0D0906DA0EEF}" dt="2023-06-27T06:34:24.076" v="3153" actId="20577"/>
          <ac:spMkLst>
            <pc:docMk/>
            <pc:sldMk cId="3049180686" sldId="274"/>
            <ac:spMk id="3" creationId="{A8456748-3C05-CEE7-6652-1F04BFA9F6A1}"/>
          </ac:spMkLst>
        </pc:spChg>
        <pc:spChg chg="add mod">
          <ac:chgData name="明阳 阮" userId="a4dcf2889a22c6f9" providerId="LiveId" clId="{A86D5202-7040-4BE9-A259-0D0906DA0EEF}" dt="2023-06-27T10:10:06.014" v="4031" actId="1076"/>
          <ac:spMkLst>
            <pc:docMk/>
            <pc:sldMk cId="3049180686" sldId="274"/>
            <ac:spMk id="4" creationId="{51246B26-3952-614D-BF1B-F604E0FA9FA9}"/>
          </ac:spMkLst>
        </pc:spChg>
        <pc:spChg chg="add del mod">
          <ac:chgData name="明阳 阮" userId="a4dcf2889a22c6f9" providerId="LiveId" clId="{A86D5202-7040-4BE9-A259-0D0906DA0EEF}" dt="2023-06-26T07:19:23.538" v="192"/>
          <ac:spMkLst>
            <pc:docMk/>
            <pc:sldMk cId="3049180686" sldId="274"/>
            <ac:spMk id="4" creationId="{6D2548E5-7043-72B2-8CA9-A7AA5D4D9FF0}"/>
          </ac:spMkLst>
        </pc:spChg>
        <pc:picChg chg="add mod">
          <ac:chgData name="明阳 阮" userId="a4dcf2889a22c6f9" providerId="LiveId" clId="{A86D5202-7040-4BE9-A259-0D0906DA0EEF}" dt="2023-06-26T07:43:48.900" v="461" actId="1076"/>
          <ac:picMkLst>
            <pc:docMk/>
            <pc:sldMk cId="3049180686" sldId="274"/>
            <ac:picMk id="6" creationId="{6126D288-3AE5-133B-81A7-D4526EB55A5E}"/>
          </ac:picMkLst>
        </pc:picChg>
      </pc:sldChg>
      <pc:sldChg chg="addSp delSp modSp mod">
        <pc:chgData name="明阳 阮" userId="a4dcf2889a22c6f9" providerId="LiveId" clId="{A86D5202-7040-4BE9-A259-0D0906DA0EEF}" dt="2023-06-27T10:04:48.938" v="3954" actId="1076"/>
        <pc:sldMkLst>
          <pc:docMk/>
          <pc:sldMk cId="3146293711" sldId="275"/>
        </pc:sldMkLst>
        <pc:spChg chg="mod">
          <ac:chgData name="明阳 阮" userId="a4dcf2889a22c6f9" providerId="LiveId" clId="{A86D5202-7040-4BE9-A259-0D0906DA0EEF}" dt="2023-06-26T07:20:19.190" v="280" actId="20577"/>
          <ac:spMkLst>
            <pc:docMk/>
            <pc:sldMk cId="3146293711" sldId="275"/>
            <ac:spMk id="3" creationId="{CB26F3B4-8879-917E-EB6B-C431D79BCD0C}"/>
          </ac:spMkLst>
        </pc:spChg>
        <pc:picChg chg="add mod">
          <ac:chgData name="明阳 阮" userId="a4dcf2889a22c6f9" providerId="LiveId" clId="{A86D5202-7040-4BE9-A259-0D0906DA0EEF}" dt="2023-06-27T10:04:48.938" v="3954" actId="1076"/>
          <ac:picMkLst>
            <pc:docMk/>
            <pc:sldMk cId="3146293711" sldId="275"/>
            <ac:picMk id="4" creationId="{171ECF53-0984-861A-E965-D4CCA0DF8B13}"/>
          </ac:picMkLst>
        </pc:picChg>
        <pc:picChg chg="add del mod">
          <ac:chgData name="明阳 阮" userId="a4dcf2889a22c6f9" providerId="LiveId" clId="{A86D5202-7040-4BE9-A259-0D0906DA0EEF}" dt="2023-06-27T10:04:43.732" v="3952" actId="478"/>
          <ac:picMkLst>
            <pc:docMk/>
            <pc:sldMk cId="3146293711" sldId="275"/>
            <ac:picMk id="5" creationId="{167E85CE-D65E-61A4-5BB0-46FF3D6A89A6}"/>
          </ac:picMkLst>
        </pc:picChg>
      </pc:sldChg>
      <pc:sldChg chg="del">
        <pc:chgData name="明阳 阮" userId="a4dcf2889a22c6f9" providerId="LiveId" clId="{A86D5202-7040-4BE9-A259-0D0906DA0EEF}" dt="2023-06-27T06:34:31.522" v="3154" actId="47"/>
        <pc:sldMkLst>
          <pc:docMk/>
          <pc:sldMk cId="781709301" sldId="276"/>
        </pc:sldMkLst>
      </pc:sldChg>
      <pc:sldChg chg="del">
        <pc:chgData name="明阳 阮" userId="a4dcf2889a22c6f9" providerId="LiveId" clId="{A86D5202-7040-4BE9-A259-0D0906DA0EEF}" dt="2023-06-27T06:28:56.648" v="3120" actId="47"/>
        <pc:sldMkLst>
          <pc:docMk/>
          <pc:sldMk cId="2080269985" sldId="277"/>
        </pc:sldMkLst>
      </pc:sldChg>
      <pc:sldChg chg="addSp delSp modSp add del mod ord">
        <pc:chgData name="明阳 阮" userId="a4dcf2889a22c6f9" providerId="LiveId" clId="{A86D5202-7040-4BE9-A259-0D0906DA0EEF}" dt="2023-06-27T05:53:25.434" v="2724" actId="47"/>
        <pc:sldMkLst>
          <pc:docMk/>
          <pc:sldMk cId="1196491698" sldId="278"/>
        </pc:sldMkLst>
        <pc:spChg chg="del">
          <ac:chgData name="明阳 阮" userId="a4dcf2889a22c6f9" providerId="LiveId" clId="{A86D5202-7040-4BE9-A259-0D0906DA0EEF}" dt="2023-06-27T05:53:20.408" v="2722" actId="21"/>
          <ac:spMkLst>
            <pc:docMk/>
            <pc:sldMk cId="1196491698" sldId="278"/>
            <ac:spMk id="2" creationId="{0C2D62AF-FE75-0944-C913-FB4FCCFD4963}"/>
          </ac:spMkLst>
        </pc:spChg>
        <pc:spChg chg="del mod">
          <ac:chgData name="明阳 阮" userId="a4dcf2889a22c6f9" providerId="LiveId" clId="{A86D5202-7040-4BE9-A259-0D0906DA0EEF}" dt="2023-06-26T08:40:02.745" v="1320" actId="478"/>
          <ac:spMkLst>
            <pc:docMk/>
            <pc:sldMk cId="1196491698" sldId="278"/>
            <ac:spMk id="3" creationId="{2B37316B-7C10-44C3-C7CD-2172325781F4}"/>
          </ac:spMkLst>
        </pc:spChg>
        <pc:spChg chg="add del mod">
          <ac:chgData name="明阳 阮" userId="a4dcf2889a22c6f9" providerId="LiveId" clId="{A86D5202-7040-4BE9-A259-0D0906DA0EEF}" dt="2023-06-27T04:18:59.061" v="1977" actId="478"/>
          <ac:spMkLst>
            <pc:docMk/>
            <pc:sldMk cId="1196491698" sldId="278"/>
            <ac:spMk id="4" creationId="{9F543AF5-4DB5-5E36-0E47-B026A6F8AB30}"/>
          </ac:spMkLst>
        </pc:spChg>
        <pc:spChg chg="add del mod">
          <ac:chgData name="明阳 阮" userId="a4dcf2889a22c6f9" providerId="LiveId" clId="{A86D5202-7040-4BE9-A259-0D0906DA0EEF}" dt="2023-06-27T04:19:09.146" v="1980" actId="478"/>
          <ac:spMkLst>
            <pc:docMk/>
            <pc:sldMk cId="1196491698" sldId="278"/>
            <ac:spMk id="5" creationId="{36757816-6DAD-A5F0-C456-5D76DDA1D64B}"/>
          </ac:spMkLst>
        </pc:spChg>
        <pc:spChg chg="add mod">
          <ac:chgData name="明阳 阮" userId="a4dcf2889a22c6f9" providerId="LiveId" clId="{A86D5202-7040-4BE9-A259-0D0906DA0EEF}" dt="2023-06-27T04:16:58.324" v="1928" actId="1076"/>
          <ac:spMkLst>
            <pc:docMk/>
            <pc:sldMk cId="1196491698" sldId="278"/>
            <ac:spMk id="9" creationId="{8690FDCB-2666-BD42-0739-8570FFEB8F5A}"/>
          </ac:spMkLst>
        </pc:spChg>
        <pc:spChg chg="add mod">
          <ac:chgData name="明阳 阮" userId="a4dcf2889a22c6f9" providerId="LiveId" clId="{A86D5202-7040-4BE9-A259-0D0906DA0EEF}" dt="2023-06-27T04:16:58.324" v="1928" actId="1076"/>
          <ac:spMkLst>
            <pc:docMk/>
            <pc:sldMk cId="1196491698" sldId="278"/>
            <ac:spMk id="10" creationId="{A64BFD27-DBB1-7B45-C4B7-DC52BF9CCE18}"/>
          </ac:spMkLst>
        </pc:spChg>
        <pc:spChg chg="add mod">
          <ac:chgData name="明阳 阮" userId="a4dcf2889a22c6f9" providerId="LiveId" clId="{A86D5202-7040-4BE9-A259-0D0906DA0EEF}" dt="2023-06-27T04:16:58.324" v="1928" actId="1076"/>
          <ac:spMkLst>
            <pc:docMk/>
            <pc:sldMk cId="1196491698" sldId="278"/>
            <ac:spMk id="11" creationId="{AA9A79B8-6133-90F7-03FB-2815F16FDCE7}"/>
          </ac:spMkLst>
        </pc:spChg>
        <pc:spChg chg="add mod">
          <ac:chgData name="明阳 阮" userId="a4dcf2889a22c6f9" providerId="LiveId" clId="{A86D5202-7040-4BE9-A259-0D0906DA0EEF}" dt="2023-06-27T05:53:20.408" v="2722" actId="21"/>
          <ac:spMkLst>
            <pc:docMk/>
            <pc:sldMk cId="1196491698" sldId="278"/>
            <ac:spMk id="14" creationId="{9952F160-B273-4039-2899-9D1A616E4155}"/>
          </ac:spMkLst>
        </pc:spChg>
        <pc:graphicFrameChg chg="add del mod modGraphic">
          <ac:chgData name="明阳 阮" userId="a4dcf2889a22c6f9" providerId="LiveId" clId="{A86D5202-7040-4BE9-A259-0D0906DA0EEF}" dt="2023-06-27T05:49:54.983" v="2693" actId="478"/>
          <ac:graphicFrameMkLst>
            <pc:docMk/>
            <pc:sldMk cId="1196491698" sldId="278"/>
            <ac:graphicFrameMk id="3" creationId="{7494FE53-6376-ABFA-2A69-8261511475D2}"/>
          </ac:graphicFrameMkLst>
        </pc:graphicFrameChg>
        <pc:graphicFrameChg chg="add del mod modGraphic">
          <ac:chgData name="明阳 阮" userId="a4dcf2889a22c6f9" providerId="LiveId" clId="{A86D5202-7040-4BE9-A259-0D0906DA0EEF}" dt="2023-06-27T04:17:10.075" v="1932"/>
          <ac:graphicFrameMkLst>
            <pc:docMk/>
            <pc:sldMk cId="1196491698" sldId="278"/>
            <ac:graphicFrameMk id="6" creationId="{8B708C03-04C8-F62E-1A02-8A432AB6D5F2}"/>
          </ac:graphicFrameMkLst>
        </pc:graphicFrameChg>
        <pc:graphicFrameChg chg="add del mod modGraphic">
          <ac:chgData name="明阳 阮" userId="a4dcf2889a22c6f9" providerId="LiveId" clId="{A86D5202-7040-4BE9-A259-0D0906DA0EEF}" dt="2023-06-27T04:18:17.441" v="1964"/>
          <ac:graphicFrameMkLst>
            <pc:docMk/>
            <pc:sldMk cId="1196491698" sldId="278"/>
            <ac:graphicFrameMk id="8" creationId="{2C7EA3A3-9B62-A7DF-86A0-BCFEB329BCC1}"/>
          </ac:graphicFrameMkLst>
        </pc:graphicFrameChg>
        <pc:graphicFrameChg chg="add del mod modGraphic">
          <ac:chgData name="明阳 阮" userId="a4dcf2889a22c6f9" providerId="LiveId" clId="{A86D5202-7040-4BE9-A259-0D0906DA0EEF}" dt="2023-06-27T05:53:08.155" v="2720" actId="478"/>
          <ac:graphicFrameMkLst>
            <pc:docMk/>
            <pc:sldMk cId="1196491698" sldId="278"/>
            <ac:graphicFrameMk id="12" creationId="{C1D19E0A-06CF-37CD-FD99-1E5165C7501F}"/>
          </ac:graphicFrameMkLst>
        </pc:graphicFrameChg>
        <pc:cxnChg chg="add mod">
          <ac:chgData name="明阳 阮" userId="a4dcf2889a22c6f9" providerId="LiveId" clId="{A86D5202-7040-4BE9-A259-0D0906DA0EEF}" dt="2023-06-27T04:16:58.324" v="1928" actId="1076"/>
          <ac:cxnSpMkLst>
            <pc:docMk/>
            <pc:sldMk cId="1196491698" sldId="278"/>
            <ac:cxnSpMk id="7" creationId="{7276A59D-185E-52A1-CEAD-620774086888}"/>
          </ac:cxnSpMkLst>
        </pc:cxnChg>
      </pc:sldChg>
      <pc:sldChg chg="addSp delSp modSp new mod">
        <pc:chgData name="明阳 阮" userId="a4dcf2889a22c6f9" providerId="LiveId" clId="{A86D5202-7040-4BE9-A259-0D0906DA0EEF}" dt="2023-07-05T09:50:57.100" v="4167" actId="20577"/>
        <pc:sldMkLst>
          <pc:docMk/>
          <pc:sldMk cId="3630156678" sldId="279"/>
        </pc:sldMkLst>
        <pc:spChg chg="add mod">
          <ac:chgData name="明阳 阮" userId="a4dcf2889a22c6f9" providerId="LiveId" clId="{A86D5202-7040-4BE9-A259-0D0906DA0EEF}" dt="2023-06-26T08:11:54.013" v="1004" actId="1076"/>
          <ac:spMkLst>
            <pc:docMk/>
            <pc:sldMk cId="3630156678" sldId="279"/>
            <ac:spMk id="3" creationId="{29D8F624-0657-AFC8-743C-3DC562E5C58A}"/>
          </ac:spMkLst>
        </pc:spChg>
        <pc:spChg chg="add mod">
          <ac:chgData name="明阳 阮" userId="a4dcf2889a22c6f9" providerId="LiveId" clId="{A86D5202-7040-4BE9-A259-0D0906DA0EEF}" dt="2023-06-26T08:12:03.057" v="1005" actId="12788"/>
          <ac:spMkLst>
            <pc:docMk/>
            <pc:sldMk cId="3630156678" sldId="279"/>
            <ac:spMk id="5" creationId="{52B62616-7BFA-E61A-1DA2-A2599029271E}"/>
          </ac:spMkLst>
        </pc:spChg>
        <pc:spChg chg="add mod">
          <ac:chgData name="明阳 阮" userId="a4dcf2889a22c6f9" providerId="LiveId" clId="{A86D5202-7040-4BE9-A259-0D0906DA0EEF}" dt="2023-06-26T08:10:06.149" v="920" actId="1076"/>
          <ac:spMkLst>
            <pc:docMk/>
            <pc:sldMk cId="3630156678" sldId="279"/>
            <ac:spMk id="7" creationId="{ADC19C2C-D4DB-82F8-DFA5-484858C8B4D3}"/>
          </ac:spMkLst>
        </pc:spChg>
        <pc:spChg chg="add mod">
          <ac:chgData name="明阳 阮" userId="a4dcf2889a22c6f9" providerId="LiveId" clId="{A86D5202-7040-4BE9-A259-0D0906DA0EEF}" dt="2023-07-05T09:50:45.073" v="4165" actId="20577"/>
          <ac:spMkLst>
            <pc:docMk/>
            <pc:sldMk cId="3630156678" sldId="279"/>
            <ac:spMk id="8" creationId="{101E53AF-C190-C218-A3B8-EAE48EE9E38B}"/>
          </ac:spMkLst>
        </pc:spChg>
        <pc:spChg chg="add mod">
          <ac:chgData name="明阳 阮" userId="a4dcf2889a22c6f9" providerId="LiveId" clId="{A86D5202-7040-4BE9-A259-0D0906DA0EEF}" dt="2023-06-26T08:10:37.144" v="965" actId="12788"/>
          <ac:spMkLst>
            <pc:docMk/>
            <pc:sldMk cId="3630156678" sldId="279"/>
            <ac:spMk id="10" creationId="{F1522C8A-4DFC-0E89-6C00-B29294BE347F}"/>
          </ac:spMkLst>
        </pc:spChg>
        <pc:spChg chg="add del mod">
          <ac:chgData name="明阳 阮" userId="a4dcf2889a22c6f9" providerId="LiveId" clId="{A86D5202-7040-4BE9-A259-0D0906DA0EEF}" dt="2023-06-27T09:05:38.645" v="3753" actId="478"/>
          <ac:spMkLst>
            <pc:docMk/>
            <pc:sldMk cId="3630156678" sldId="279"/>
            <ac:spMk id="11" creationId="{4608E99D-3664-3469-8333-B6C49D5B938A}"/>
          </ac:spMkLst>
        </pc:spChg>
        <pc:spChg chg="add del mod">
          <ac:chgData name="明阳 阮" userId="a4dcf2889a22c6f9" providerId="LiveId" clId="{A86D5202-7040-4BE9-A259-0D0906DA0EEF}" dt="2023-06-27T09:05:40.048" v="3754" actId="478"/>
          <ac:spMkLst>
            <pc:docMk/>
            <pc:sldMk cId="3630156678" sldId="279"/>
            <ac:spMk id="12" creationId="{749E918D-AD1F-EE73-EED4-B1657AE0893A}"/>
          </ac:spMkLst>
        </pc:spChg>
        <pc:spChg chg="add del mod">
          <ac:chgData name="明阳 阮" userId="a4dcf2889a22c6f9" providerId="LiveId" clId="{A86D5202-7040-4BE9-A259-0D0906DA0EEF}" dt="2023-06-27T09:05:41.582" v="3755" actId="478"/>
          <ac:spMkLst>
            <pc:docMk/>
            <pc:sldMk cId="3630156678" sldId="279"/>
            <ac:spMk id="13" creationId="{2C0E6088-E2A8-FE89-D360-2D84F9945BD6}"/>
          </ac:spMkLst>
        </pc:spChg>
        <pc:spChg chg="add del mod">
          <ac:chgData name="明阳 阮" userId="a4dcf2889a22c6f9" providerId="LiveId" clId="{A86D5202-7040-4BE9-A259-0D0906DA0EEF}" dt="2023-06-27T09:08:11.658" v="3772" actId="478"/>
          <ac:spMkLst>
            <pc:docMk/>
            <pc:sldMk cId="3630156678" sldId="279"/>
            <ac:spMk id="14" creationId="{2F551651-B256-1C71-DC82-92F6D3E9819C}"/>
          </ac:spMkLst>
        </pc:spChg>
        <pc:spChg chg="add mod">
          <ac:chgData name="明阳 阮" userId="a4dcf2889a22c6f9" providerId="LiveId" clId="{A86D5202-7040-4BE9-A259-0D0906DA0EEF}" dt="2023-07-05T09:50:52.919" v="4166" actId="20577"/>
          <ac:spMkLst>
            <pc:docMk/>
            <pc:sldMk cId="3630156678" sldId="279"/>
            <ac:spMk id="15" creationId="{A7270AD8-6522-0ABD-8155-855B72C70DD4}"/>
          </ac:spMkLst>
        </pc:spChg>
        <pc:spChg chg="add mod">
          <ac:chgData name="明阳 阮" userId="a4dcf2889a22c6f9" providerId="LiveId" clId="{A86D5202-7040-4BE9-A259-0D0906DA0EEF}" dt="2023-07-05T09:50:57.100" v="4167" actId="20577"/>
          <ac:spMkLst>
            <pc:docMk/>
            <pc:sldMk cId="3630156678" sldId="279"/>
            <ac:spMk id="16" creationId="{0A3BADC3-2ABA-F79A-27EF-8EF8969A1B33}"/>
          </ac:spMkLst>
        </pc:spChg>
        <pc:spChg chg="add del">
          <ac:chgData name="明阳 阮" userId="a4dcf2889a22c6f9" providerId="LiveId" clId="{A86D5202-7040-4BE9-A259-0D0906DA0EEF}" dt="2023-06-26T08:20:26.361" v="1182" actId="22"/>
          <ac:spMkLst>
            <pc:docMk/>
            <pc:sldMk cId="3630156678" sldId="279"/>
            <ac:spMk id="16" creationId="{AF6BF12B-F767-C6E9-C6FC-38EE475E84DC}"/>
          </ac:spMkLst>
        </pc:spChg>
        <pc:spChg chg="add del mod">
          <ac:chgData name="明阳 阮" userId="a4dcf2889a22c6f9" providerId="LiveId" clId="{A86D5202-7040-4BE9-A259-0D0906DA0EEF}" dt="2023-06-26T08:21:02.857" v="1197"/>
          <ac:spMkLst>
            <pc:docMk/>
            <pc:sldMk cId="3630156678" sldId="279"/>
            <ac:spMk id="17" creationId="{182F5586-98AA-F5E0-BD79-B02215FA8BC7}"/>
          </ac:spMkLst>
        </pc:spChg>
        <pc:spChg chg="add mod">
          <ac:chgData name="明阳 阮" userId="a4dcf2889a22c6f9" providerId="LiveId" clId="{A86D5202-7040-4BE9-A259-0D0906DA0EEF}" dt="2023-07-05T09:49:28.372" v="4163"/>
          <ac:spMkLst>
            <pc:docMk/>
            <pc:sldMk cId="3630156678" sldId="279"/>
            <ac:spMk id="18" creationId="{DAAE0944-A7C7-6F0D-3F90-3BA48F952FD6}"/>
          </ac:spMkLst>
        </pc:spChg>
        <pc:spChg chg="add del mod">
          <ac:chgData name="明阳 阮" userId="a4dcf2889a22c6f9" providerId="LiveId" clId="{A86D5202-7040-4BE9-A259-0D0906DA0EEF}" dt="2023-07-05T09:50:34.781" v="4164"/>
          <ac:spMkLst>
            <pc:docMk/>
            <pc:sldMk cId="3630156678" sldId="279"/>
            <ac:spMk id="19" creationId="{5805882C-DEF3-89A6-14B2-1980D9E3C9A4}"/>
          </ac:spMkLst>
        </pc:spChg>
        <pc:spChg chg="add del mod">
          <ac:chgData name="明阳 阮" userId="a4dcf2889a22c6f9" providerId="LiveId" clId="{A86D5202-7040-4BE9-A259-0D0906DA0EEF}" dt="2023-06-27T09:08:07.248" v="3770" actId="478"/>
          <ac:spMkLst>
            <pc:docMk/>
            <pc:sldMk cId="3630156678" sldId="279"/>
            <ac:spMk id="20" creationId="{D51074C3-176B-DBD7-55C0-5A3CDAC1A497}"/>
          </ac:spMkLst>
        </pc:spChg>
        <pc:spChg chg="add mod">
          <ac:chgData name="明阳 阮" userId="a4dcf2889a22c6f9" providerId="LiveId" clId="{A86D5202-7040-4BE9-A259-0D0906DA0EEF}" dt="2023-07-05T09:48:59.415" v="4162"/>
          <ac:spMkLst>
            <pc:docMk/>
            <pc:sldMk cId="3630156678" sldId="279"/>
            <ac:spMk id="21" creationId="{C18ED27C-C207-E602-D62A-D94ECC2C0C78}"/>
          </ac:spMkLst>
        </pc:spChg>
        <pc:picChg chg="add mod">
          <ac:chgData name="明阳 阮" userId="a4dcf2889a22c6f9" providerId="LiveId" clId="{A86D5202-7040-4BE9-A259-0D0906DA0EEF}" dt="2023-06-27T08:40:04.169" v="3671" actId="1076"/>
          <ac:picMkLst>
            <pc:docMk/>
            <pc:sldMk cId="3630156678" sldId="279"/>
            <ac:picMk id="2" creationId="{2D430440-893E-0322-BA82-E1F564AD2688}"/>
          </ac:picMkLst>
        </pc:picChg>
        <pc:picChg chg="add mod">
          <ac:chgData name="明阳 阮" userId="a4dcf2889a22c6f9" providerId="LiveId" clId="{A86D5202-7040-4BE9-A259-0D0906DA0EEF}" dt="2023-06-27T08:40:04.169" v="3671" actId="1076"/>
          <ac:picMkLst>
            <pc:docMk/>
            <pc:sldMk cId="3630156678" sldId="279"/>
            <ac:picMk id="4" creationId="{1658E4FF-DCB3-9F76-99A0-37995380F05C}"/>
          </ac:picMkLst>
        </pc:picChg>
        <pc:picChg chg="add mod">
          <ac:chgData name="明阳 阮" userId="a4dcf2889a22c6f9" providerId="LiveId" clId="{A86D5202-7040-4BE9-A259-0D0906DA0EEF}" dt="2023-06-27T08:40:04.169" v="3671" actId="1076"/>
          <ac:picMkLst>
            <pc:docMk/>
            <pc:sldMk cId="3630156678" sldId="279"/>
            <ac:picMk id="6" creationId="{B67E2A8A-E14E-C608-45CB-8D60B5B062BF}"/>
          </ac:picMkLst>
        </pc:picChg>
        <pc:picChg chg="add mod">
          <ac:chgData name="明阳 阮" userId="a4dcf2889a22c6f9" providerId="LiveId" clId="{A86D5202-7040-4BE9-A259-0D0906DA0EEF}" dt="2023-06-27T08:40:04.169" v="3671" actId="1076"/>
          <ac:picMkLst>
            <pc:docMk/>
            <pc:sldMk cId="3630156678" sldId="279"/>
            <ac:picMk id="9" creationId="{62FBF5FC-4A11-9074-E1DA-983FAF581702}"/>
          </ac:picMkLst>
        </pc:picChg>
        <pc:picChg chg="add mod">
          <ac:chgData name="明阳 阮" userId="a4dcf2889a22c6f9" providerId="LiveId" clId="{A86D5202-7040-4BE9-A259-0D0906DA0EEF}" dt="2023-06-27T09:18:05.108" v="3787" actId="1076"/>
          <ac:picMkLst>
            <pc:docMk/>
            <pc:sldMk cId="3630156678" sldId="279"/>
            <ac:picMk id="22" creationId="{94627CC7-4C64-743B-4F05-A2717B070829}"/>
          </ac:picMkLst>
        </pc:picChg>
        <pc:picChg chg="add mod">
          <ac:chgData name="明阳 阮" userId="a4dcf2889a22c6f9" providerId="LiveId" clId="{A86D5202-7040-4BE9-A259-0D0906DA0EEF}" dt="2023-06-27T09:18:22.377" v="3790" actId="1076"/>
          <ac:picMkLst>
            <pc:docMk/>
            <pc:sldMk cId="3630156678" sldId="279"/>
            <ac:picMk id="24" creationId="{ABD9F744-7258-2FB4-9AD6-3310E9726A29}"/>
          </ac:picMkLst>
        </pc:picChg>
        <pc:picChg chg="add mod">
          <ac:chgData name="明阳 阮" userId="a4dcf2889a22c6f9" providerId="LiveId" clId="{A86D5202-7040-4BE9-A259-0D0906DA0EEF}" dt="2023-06-27T09:18:40.241" v="3793" actId="1076"/>
          <ac:picMkLst>
            <pc:docMk/>
            <pc:sldMk cId="3630156678" sldId="279"/>
            <ac:picMk id="26" creationId="{5689E69A-0A21-BA7B-18B0-C0EB117ECCD3}"/>
          </ac:picMkLst>
        </pc:picChg>
        <pc:picChg chg="add mod">
          <ac:chgData name="明阳 阮" userId="a4dcf2889a22c6f9" providerId="LiveId" clId="{A86D5202-7040-4BE9-A259-0D0906DA0EEF}" dt="2023-06-27T09:33:37.981" v="3800" actId="1076"/>
          <ac:picMkLst>
            <pc:docMk/>
            <pc:sldMk cId="3630156678" sldId="279"/>
            <ac:picMk id="28" creationId="{F280043B-0AE7-2EAB-2010-56DC48730D7D}"/>
          </ac:picMkLst>
        </pc:picChg>
      </pc:sldChg>
      <pc:sldChg chg="new del">
        <pc:chgData name="明阳 阮" userId="a4dcf2889a22c6f9" providerId="LiveId" clId="{A86D5202-7040-4BE9-A259-0D0906DA0EEF}" dt="2023-06-26T08:08:10.939" v="889" actId="680"/>
        <pc:sldMkLst>
          <pc:docMk/>
          <pc:sldMk cId="4205488049" sldId="279"/>
        </pc:sldMkLst>
      </pc:sldChg>
      <pc:sldChg chg="addSp modSp new del mod">
        <pc:chgData name="明阳 阮" userId="a4dcf2889a22c6f9" providerId="LiveId" clId="{A86D5202-7040-4BE9-A259-0D0906DA0EEF}" dt="2023-06-27T06:27:35.576" v="3112" actId="47"/>
        <pc:sldMkLst>
          <pc:docMk/>
          <pc:sldMk cId="1429138368" sldId="280"/>
        </pc:sldMkLst>
        <pc:spChg chg="add mod">
          <ac:chgData name="明阳 阮" userId="a4dcf2889a22c6f9" providerId="LiveId" clId="{A86D5202-7040-4BE9-A259-0D0906DA0EEF}" dt="2023-06-26T08:11:15.703" v="991" actId="20577"/>
          <ac:spMkLst>
            <pc:docMk/>
            <pc:sldMk cId="1429138368" sldId="280"/>
            <ac:spMk id="2" creationId="{2B999896-F05C-327F-1684-26B0C4B7B502}"/>
          </ac:spMkLst>
        </pc:spChg>
      </pc:sldChg>
      <pc:sldChg chg="addSp delSp modSp new mod">
        <pc:chgData name="明阳 阮" userId="a4dcf2889a22c6f9" providerId="LiveId" clId="{A86D5202-7040-4BE9-A259-0D0906DA0EEF}" dt="2023-07-05T09:44:59.484" v="4096" actId="1076"/>
        <pc:sldMkLst>
          <pc:docMk/>
          <pc:sldMk cId="3420330743" sldId="281"/>
        </pc:sldMkLst>
        <pc:spChg chg="add del mod">
          <ac:chgData name="明阳 阮" userId="a4dcf2889a22c6f9" providerId="LiveId" clId="{A86D5202-7040-4BE9-A259-0D0906DA0EEF}" dt="2023-06-26T08:13:32.053" v="1031"/>
          <ac:spMkLst>
            <pc:docMk/>
            <pc:sldMk cId="3420330743" sldId="281"/>
            <ac:spMk id="2" creationId="{639A39F9-130A-72AE-4389-F9403AE8E63E}"/>
          </ac:spMkLst>
        </pc:spChg>
        <pc:spChg chg="add mod">
          <ac:chgData name="明阳 阮" userId="a4dcf2889a22c6f9" providerId="LiveId" clId="{A86D5202-7040-4BE9-A259-0D0906DA0EEF}" dt="2023-06-27T08:48:28.776" v="3673" actId="571"/>
          <ac:spMkLst>
            <pc:docMk/>
            <pc:sldMk cId="3420330743" sldId="281"/>
            <ac:spMk id="2" creationId="{E1AACCA7-8D9A-C3C7-73FC-533A1282259B}"/>
          </ac:spMkLst>
        </pc:spChg>
        <pc:spChg chg="add mod">
          <ac:chgData name="明阳 阮" userId="a4dcf2889a22c6f9" providerId="LiveId" clId="{A86D5202-7040-4BE9-A259-0D0906DA0EEF}" dt="2023-06-26T08:13:49.687" v="1056" actId="20577"/>
          <ac:spMkLst>
            <pc:docMk/>
            <pc:sldMk cId="3420330743" sldId="281"/>
            <ac:spMk id="3" creationId="{9307FC85-CF2F-8947-5995-69D921B11960}"/>
          </ac:spMkLst>
        </pc:spChg>
        <pc:spChg chg="add mod">
          <ac:chgData name="明阳 阮" userId="a4dcf2889a22c6f9" providerId="LiveId" clId="{A86D5202-7040-4BE9-A259-0D0906DA0EEF}" dt="2023-06-27T08:48:47.392" v="3697" actId="20577"/>
          <ac:spMkLst>
            <pc:docMk/>
            <pc:sldMk cId="3420330743" sldId="281"/>
            <ac:spMk id="4" creationId="{6DA78750-5D2B-43DA-9E71-76B8C27411AC}"/>
          </ac:spMkLst>
        </pc:spChg>
        <pc:spChg chg="add del mod">
          <ac:chgData name="明阳 阮" userId="a4dcf2889a22c6f9" providerId="LiveId" clId="{A86D5202-7040-4BE9-A259-0D0906DA0EEF}" dt="2023-06-27T10:19:42.097" v="4048" actId="478"/>
          <ac:spMkLst>
            <pc:docMk/>
            <pc:sldMk cId="3420330743" sldId="281"/>
            <ac:spMk id="8" creationId="{8C689CFB-30D0-A5B0-6FDD-AD7E6BCEF6E2}"/>
          </ac:spMkLst>
        </pc:spChg>
        <pc:spChg chg="add del mod">
          <ac:chgData name="明阳 阮" userId="a4dcf2889a22c6f9" providerId="LiveId" clId="{A86D5202-7040-4BE9-A259-0D0906DA0EEF}" dt="2023-07-05T09:44:42.490" v="4092" actId="21"/>
          <ac:spMkLst>
            <pc:docMk/>
            <pc:sldMk cId="3420330743" sldId="281"/>
            <ac:spMk id="9" creationId="{A0E1188B-BB6B-F8FD-CF0E-BD620D50ACC8}"/>
          </ac:spMkLst>
        </pc:spChg>
        <pc:spChg chg="add del mod">
          <ac:chgData name="明阳 阮" userId="a4dcf2889a22c6f9" providerId="LiveId" clId="{A86D5202-7040-4BE9-A259-0D0906DA0EEF}" dt="2023-06-27T10:19:45.310" v="4050" actId="478"/>
          <ac:spMkLst>
            <pc:docMk/>
            <pc:sldMk cId="3420330743" sldId="281"/>
            <ac:spMk id="9" creationId="{BB6AB119-35B6-6798-6DC3-461F05F0A2F7}"/>
          </ac:spMkLst>
        </pc:spChg>
        <pc:spChg chg="add mod">
          <ac:chgData name="明阳 阮" userId="a4dcf2889a22c6f9" providerId="LiveId" clId="{A86D5202-7040-4BE9-A259-0D0906DA0EEF}" dt="2023-07-05T09:44:59.484" v="4096" actId="1076"/>
          <ac:spMkLst>
            <pc:docMk/>
            <pc:sldMk cId="3420330743" sldId="281"/>
            <ac:spMk id="10" creationId="{17667A35-7FBD-0247-C4EE-E5CCF6C1C6D2}"/>
          </ac:spMkLst>
        </pc:spChg>
        <pc:spChg chg="add del mod">
          <ac:chgData name="明阳 阮" userId="a4dcf2889a22c6f9" providerId="LiveId" clId="{A86D5202-7040-4BE9-A259-0D0906DA0EEF}" dt="2023-06-27T10:19:43.533" v="4049" actId="478"/>
          <ac:spMkLst>
            <pc:docMk/>
            <pc:sldMk cId="3420330743" sldId="281"/>
            <ac:spMk id="10" creationId="{BF0ACA40-9B43-D209-CC0E-550672D1B10A}"/>
          </ac:spMkLst>
        </pc:spChg>
        <pc:spChg chg="add mod">
          <ac:chgData name="明阳 阮" userId="a4dcf2889a22c6f9" providerId="LiveId" clId="{A86D5202-7040-4BE9-A259-0D0906DA0EEF}" dt="2023-06-27T09:33:45.437" v="3813"/>
          <ac:spMkLst>
            <pc:docMk/>
            <pc:sldMk cId="3420330743" sldId="281"/>
            <ac:spMk id="11" creationId="{8966CE06-D803-159A-041E-2B82C3198EAA}"/>
          </ac:spMkLst>
        </pc:spChg>
        <pc:spChg chg="add mod">
          <ac:chgData name="明阳 阮" userId="a4dcf2889a22c6f9" providerId="LiveId" clId="{A86D5202-7040-4BE9-A259-0D0906DA0EEF}" dt="2023-06-27T09:34:54.464" v="3815" actId="20577"/>
          <ac:spMkLst>
            <pc:docMk/>
            <pc:sldMk cId="3420330743" sldId="281"/>
            <ac:spMk id="12" creationId="{2BA74BB8-8B75-6604-8DB8-462C885068FC}"/>
          </ac:spMkLst>
        </pc:spChg>
        <pc:spChg chg="add del mod">
          <ac:chgData name="明阳 阮" userId="a4dcf2889a22c6f9" providerId="LiveId" clId="{A86D5202-7040-4BE9-A259-0D0906DA0EEF}" dt="2023-07-05T09:44:56.680" v="4095" actId="478"/>
          <ac:spMkLst>
            <pc:docMk/>
            <pc:sldMk cId="3420330743" sldId="281"/>
            <ac:spMk id="13" creationId="{855B77EB-16F3-6381-054A-21C586161DF2}"/>
          </ac:spMkLst>
        </pc:spChg>
        <pc:picChg chg="add mod">
          <ac:chgData name="明阳 阮" userId="a4dcf2889a22c6f9" providerId="LiveId" clId="{A86D5202-7040-4BE9-A259-0D0906DA0EEF}" dt="2023-06-26T08:16:50.372" v="1135" actId="1076"/>
          <ac:picMkLst>
            <pc:docMk/>
            <pc:sldMk cId="3420330743" sldId="281"/>
            <ac:picMk id="5" creationId="{664008E2-6815-B4EB-8647-2894F2EDEF7D}"/>
          </ac:picMkLst>
        </pc:picChg>
        <pc:picChg chg="add mod">
          <ac:chgData name="明阳 阮" userId="a4dcf2889a22c6f9" providerId="LiveId" clId="{A86D5202-7040-4BE9-A259-0D0906DA0EEF}" dt="2023-06-26T08:16:19.871" v="1127" actId="1076"/>
          <ac:picMkLst>
            <pc:docMk/>
            <pc:sldMk cId="3420330743" sldId="281"/>
            <ac:picMk id="6" creationId="{789B764F-92D5-04CD-EE3C-63EF17659A80}"/>
          </ac:picMkLst>
        </pc:picChg>
        <pc:picChg chg="add mod">
          <ac:chgData name="明阳 阮" userId="a4dcf2889a22c6f9" providerId="LiveId" clId="{A86D5202-7040-4BE9-A259-0D0906DA0EEF}" dt="2023-06-26T08:16:09.774" v="1123" actId="14100"/>
          <ac:picMkLst>
            <pc:docMk/>
            <pc:sldMk cId="3420330743" sldId="281"/>
            <ac:picMk id="7" creationId="{55E4C1B7-4D6F-3F44-0FAE-ED681D105D22}"/>
          </ac:picMkLst>
        </pc:picChg>
      </pc:sldChg>
      <pc:sldChg chg="addSp delSp modSp new mod">
        <pc:chgData name="明阳 阮" userId="a4dcf2889a22c6f9" providerId="LiveId" clId="{A86D5202-7040-4BE9-A259-0D0906DA0EEF}" dt="2023-06-27T08:37:41.797" v="3640" actId="20577"/>
        <pc:sldMkLst>
          <pc:docMk/>
          <pc:sldMk cId="2108261950" sldId="282"/>
        </pc:sldMkLst>
        <pc:spChg chg="del">
          <ac:chgData name="明阳 阮" userId="a4dcf2889a22c6f9" providerId="LiveId" clId="{A86D5202-7040-4BE9-A259-0D0906DA0EEF}" dt="2023-06-26T08:45:16.109" v="1473" actId="478"/>
          <ac:spMkLst>
            <pc:docMk/>
            <pc:sldMk cId="2108261950" sldId="282"/>
            <ac:spMk id="2" creationId="{A2F83FAC-2A07-421F-FC17-D4F9E0603372}"/>
          </ac:spMkLst>
        </pc:spChg>
        <pc:spChg chg="del">
          <ac:chgData name="明阳 阮" userId="a4dcf2889a22c6f9" providerId="LiveId" clId="{A86D5202-7040-4BE9-A259-0D0906DA0EEF}" dt="2023-06-26T08:45:18.202" v="1474" actId="478"/>
          <ac:spMkLst>
            <pc:docMk/>
            <pc:sldMk cId="2108261950" sldId="282"/>
            <ac:spMk id="3" creationId="{4BC9DFC8-FB4F-0E44-214A-3E0301E3EDDF}"/>
          </ac:spMkLst>
        </pc:spChg>
        <pc:spChg chg="add del mod">
          <ac:chgData name="明阳 阮" userId="a4dcf2889a22c6f9" providerId="LiveId" clId="{A86D5202-7040-4BE9-A259-0D0906DA0EEF}" dt="2023-06-27T04:21:18.205" v="2021" actId="478"/>
          <ac:spMkLst>
            <pc:docMk/>
            <pc:sldMk cId="2108261950" sldId="282"/>
            <ac:spMk id="4" creationId="{2F151F94-4A21-8893-D64E-DEE4F7965BEC}"/>
          </ac:spMkLst>
        </pc:spChg>
        <pc:spChg chg="add del mod">
          <ac:chgData name="明阳 阮" userId="a4dcf2889a22c6f9" providerId="LiveId" clId="{A86D5202-7040-4BE9-A259-0D0906DA0EEF}" dt="2023-06-27T05:52:59.967" v="2718"/>
          <ac:spMkLst>
            <pc:docMk/>
            <pc:sldMk cId="2108261950" sldId="282"/>
            <ac:spMk id="5" creationId="{5ADA6252-07CD-F34B-45CD-5D64FC9A7665}"/>
          </ac:spMkLst>
        </pc:spChg>
        <pc:spChg chg="add del mod">
          <ac:chgData name="明阳 阮" userId="a4dcf2889a22c6f9" providerId="LiveId" clId="{A86D5202-7040-4BE9-A259-0D0906DA0EEF}" dt="2023-06-26T08:46:37.505" v="1501" actId="478"/>
          <ac:spMkLst>
            <pc:docMk/>
            <pc:sldMk cId="2108261950" sldId="282"/>
            <ac:spMk id="5" creationId="{D556E519-23C3-55AC-28C6-B12503AA9C2F}"/>
          </ac:spMkLst>
        </pc:spChg>
        <pc:spChg chg="add del mod">
          <ac:chgData name="明阳 阮" userId="a4dcf2889a22c6f9" providerId="LiveId" clId="{A86D5202-7040-4BE9-A259-0D0906DA0EEF}" dt="2023-06-27T04:21:16.107" v="2020" actId="478"/>
          <ac:spMkLst>
            <pc:docMk/>
            <pc:sldMk cId="2108261950" sldId="282"/>
            <ac:spMk id="6" creationId="{4904AD64-32FA-A3BB-ACEA-F46783CAEC98}"/>
          </ac:spMkLst>
        </pc:spChg>
        <pc:spChg chg="add del mod">
          <ac:chgData name="明阳 阮" userId="a4dcf2889a22c6f9" providerId="LiveId" clId="{A86D5202-7040-4BE9-A259-0D0906DA0EEF}" dt="2023-06-27T05:53:43.050" v="2726" actId="478"/>
          <ac:spMkLst>
            <pc:docMk/>
            <pc:sldMk cId="2108261950" sldId="282"/>
            <ac:spMk id="7" creationId="{06A03B9F-0898-BD1D-3644-8BF8FD77DE53}"/>
          </ac:spMkLst>
        </pc:spChg>
        <pc:spChg chg="add del mod">
          <ac:chgData name="明阳 阮" userId="a4dcf2889a22c6f9" providerId="LiveId" clId="{A86D5202-7040-4BE9-A259-0D0906DA0EEF}" dt="2023-06-27T05:57:47.830" v="2764" actId="478"/>
          <ac:spMkLst>
            <pc:docMk/>
            <pc:sldMk cId="2108261950" sldId="282"/>
            <ac:spMk id="11" creationId="{290C9B17-A418-DB58-D507-50AAC4D38E8A}"/>
          </ac:spMkLst>
        </pc:spChg>
        <pc:spChg chg="add del mod">
          <ac:chgData name="明阳 阮" userId="a4dcf2889a22c6f9" providerId="LiveId" clId="{A86D5202-7040-4BE9-A259-0D0906DA0EEF}" dt="2023-06-27T05:57:50.367" v="2765" actId="478"/>
          <ac:spMkLst>
            <pc:docMk/>
            <pc:sldMk cId="2108261950" sldId="282"/>
            <ac:spMk id="12" creationId="{8AB4F95D-4E95-6390-E246-9EAA37153C4E}"/>
          </ac:spMkLst>
        </pc:spChg>
        <pc:spChg chg="add del mod">
          <ac:chgData name="明阳 阮" userId="a4dcf2889a22c6f9" providerId="LiveId" clId="{A86D5202-7040-4BE9-A259-0D0906DA0EEF}" dt="2023-06-27T06:03:02.082" v="2792" actId="478"/>
          <ac:spMkLst>
            <pc:docMk/>
            <pc:sldMk cId="2108261950" sldId="282"/>
            <ac:spMk id="13" creationId="{FFB58F18-6BC2-3D0F-99A2-0FA53889CBA5}"/>
          </ac:spMkLst>
        </pc:spChg>
        <pc:spChg chg="add mod">
          <ac:chgData name="明阳 阮" userId="a4dcf2889a22c6f9" providerId="LiveId" clId="{A86D5202-7040-4BE9-A259-0D0906DA0EEF}" dt="2023-06-27T05:53:22.992" v="2723"/>
          <ac:spMkLst>
            <pc:docMk/>
            <pc:sldMk cId="2108261950" sldId="282"/>
            <ac:spMk id="14" creationId="{DF1E5ACE-8259-676A-B176-47D79ED03B13}"/>
          </ac:spMkLst>
        </pc:spChg>
        <pc:spChg chg="add mod">
          <ac:chgData name="明阳 阮" userId="a4dcf2889a22c6f9" providerId="LiveId" clId="{A86D5202-7040-4BE9-A259-0D0906DA0EEF}" dt="2023-06-27T08:37:41.797" v="3640" actId="20577"/>
          <ac:spMkLst>
            <pc:docMk/>
            <pc:sldMk cId="2108261950" sldId="282"/>
            <ac:spMk id="27" creationId="{4A8F46EB-8F82-8CCC-BF0B-2A6374E84C0F}"/>
          </ac:spMkLst>
        </pc:spChg>
        <pc:spChg chg="add mod">
          <ac:chgData name="明阳 阮" userId="a4dcf2889a22c6f9" providerId="LiveId" clId="{A86D5202-7040-4BE9-A259-0D0906DA0EEF}" dt="2023-06-27T08:37:15.884" v="3618" actId="20577"/>
          <ac:spMkLst>
            <pc:docMk/>
            <pc:sldMk cId="2108261950" sldId="282"/>
            <ac:spMk id="28" creationId="{C2140471-E75F-0445-EEE3-4DE2E80A28FD}"/>
          </ac:spMkLst>
        </pc:spChg>
        <pc:spChg chg="add mod">
          <ac:chgData name="明阳 阮" userId="a4dcf2889a22c6f9" providerId="LiveId" clId="{A86D5202-7040-4BE9-A259-0D0906DA0EEF}" dt="2023-06-27T08:37:25.470" v="3624" actId="20577"/>
          <ac:spMkLst>
            <pc:docMk/>
            <pc:sldMk cId="2108261950" sldId="282"/>
            <ac:spMk id="29" creationId="{C807F5C9-2D42-2559-85B2-361481A8EED7}"/>
          </ac:spMkLst>
        </pc:spChg>
        <pc:spChg chg="add mod">
          <ac:chgData name="明阳 阮" userId="a4dcf2889a22c6f9" providerId="LiveId" clId="{A86D5202-7040-4BE9-A259-0D0906DA0EEF}" dt="2023-06-27T07:13:28.773" v="3291" actId="122"/>
          <ac:spMkLst>
            <pc:docMk/>
            <pc:sldMk cId="2108261950" sldId="282"/>
            <ac:spMk id="30" creationId="{69E76AD5-AA6E-ABF8-389F-CDB7130B2229}"/>
          </ac:spMkLst>
        </pc:spChg>
        <pc:spChg chg="add mod">
          <ac:chgData name="明阳 阮" userId="a4dcf2889a22c6f9" providerId="LiveId" clId="{A86D5202-7040-4BE9-A259-0D0906DA0EEF}" dt="2023-06-27T07:13:23.236" v="3290" actId="122"/>
          <ac:spMkLst>
            <pc:docMk/>
            <pc:sldMk cId="2108261950" sldId="282"/>
            <ac:spMk id="31" creationId="{5F1C4D24-F846-42A4-7CF4-A7E3067486E7}"/>
          </ac:spMkLst>
        </pc:spChg>
        <pc:spChg chg="add mod">
          <ac:chgData name="明阳 阮" userId="a4dcf2889a22c6f9" providerId="LiveId" clId="{A86D5202-7040-4BE9-A259-0D0906DA0EEF}" dt="2023-06-27T07:13:38.637" v="3294" actId="20577"/>
          <ac:spMkLst>
            <pc:docMk/>
            <pc:sldMk cId="2108261950" sldId="282"/>
            <ac:spMk id="32" creationId="{9376D56B-8F46-58A0-CEAA-286EF61F5118}"/>
          </ac:spMkLst>
        </pc:spChg>
        <pc:spChg chg="add mod">
          <ac:chgData name="明阳 阮" userId="a4dcf2889a22c6f9" providerId="LiveId" clId="{A86D5202-7040-4BE9-A259-0D0906DA0EEF}" dt="2023-06-27T07:13:48.025" v="3296" actId="20577"/>
          <ac:spMkLst>
            <pc:docMk/>
            <pc:sldMk cId="2108261950" sldId="282"/>
            <ac:spMk id="33" creationId="{DABDCF0A-D643-5352-82E8-2C89A746A144}"/>
          </ac:spMkLst>
        </pc:spChg>
        <pc:spChg chg="add mod">
          <ac:chgData name="明阳 阮" userId="a4dcf2889a22c6f9" providerId="LiveId" clId="{A86D5202-7040-4BE9-A259-0D0906DA0EEF}" dt="2023-06-27T07:14:43.918" v="3313" actId="14861"/>
          <ac:spMkLst>
            <pc:docMk/>
            <pc:sldMk cId="2108261950" sldId="282"/>
            <ac:spMk id="34" creationId="{D1F4FD17-D196-B0A6-E864-A971DACBB136}"/>
          </ac:spMkLst>
        </pc:spChg>
        <pc:spChg chg="add mod">
          <ac:chgData name="明阳 阮" userId="a4dcf2889a22c6f9" providerId="LiveId" clId="{A86D5202-7040-4BE9-A259-0D0906DA0EEF}" dt="2023-06-27T07:15:50.108" v="3408" actId="20577"/>
          <ac:spMkLst>
            <pc:docMk/>
            <pc:sldMk cId="2108261950" sldId="282"/>
            <ac:spMk id="35" creationId="{7954B9EC-061B-8E6F-BE81-B102E422A103}"/>
          </ac:spMkLst>
        </pc:spChg>
        <pc:spChg chg="add mod">
          <ac:chgData name="明阳 阮" userId="a4dcf2889a22c6f9" providerId="LiveId" clId="{A86D5202-7040-4BE9-A259-0D0906DA0EEF}" dt="2023-06-27T07:21:49.750" v="3555" actId="20577"/>
          <ac:spMkLst>
            <pc:docMk/>
            <pc:sldMk cId="2108261950" sldId="282"/>
            <ac:spMk id="36" creationId="{387F4446-7C42-D0BE-A32C-ED4B6B51E2D6}"/>
          </ac:spMkLst>
        </pc:spChg>
        <pc:spChg chg="add mod">
          <ac:chgData name="明阳 阮" userId="a4dcf2889a22c6f9" providerId="LiveId" clId="{A86D5202-7040-4BE9-A259-0D0906DA0EEF}" dt="2023-06-27T07:22:00.862" v="3557" actId="1076"/>
          <ac:spMkLst>
            <pc:docMk/>
            <pc:sldMk cId="2108261950" sldId="282"/>
            <ac:spMk id="37" creationId="{3CD0D83D-30C9-F940-E4FB-0BEE5FE03A58}"/>
          </ac:spMkLst>
        </pc:spChg>
        <pc:spChg chg="add mod">
          <ac:chgData name="明阳 阮" userId="a4dcf2889a22c6f9" providerId="LiveId" clId="{A86D5202-7040-4BE9-A259-0D0906DA0EEF}" dt="2023-06-27T07:22:18.805" v="3563" actId="1076"/>
          <ac:spMkLst>
            <pc:docMk/>
            <pc:sldMk cId="2108261950" sldId="282"/>
            <ac:spMk id="38" creationId="{76BDFCA5-F111-8CA8-A023-D3C852C692C5}"/>
          </ac:spMkLst>
        </pc:spChg>
        <pc:graphicFrameChg chg="add del mod modGraphic">
          <ac:chgData name="明阳 阮" userId="a4dcf2889a22c6f9" providerId="LiveId" clId="{A86D5202-7040-4BE9-A259-0D0906DA0EEF}" dt="2023-06-27T06:51:11.924" v="3227" actId="478"/>
          <ac:graphicFrameMkLst>
            <pc:docMk/>
            <pc:sldMk cId="2108261950" sldId="282"/>
            <ac:graphicFrameMk id="2" creationId="{EE50353E-95C2-5269-7A2C-FAB4030EB1C4}"/>
          </ac:graphicFrameMkLst>
        </pc:graphicFrameChg>
        <pc:graphicFrameChg chg="add del mod modGraphic">
          <ac:chgData name="明阳 阮" userId="a4dcf2889a22c6f9" providerId="LiveId" clId="{A86D5202-7040-4BE9-A259-0D0906DA0EEF}" dt="2023-06-27T05:53:58.716" v="2729" actId="21"/>
          <ac:graphicFrameMkLst>
            <pc:docMk/>
            <pc:sldMk cId="2108261950" sldId="282"/>
            <ac:graphicFrameMk id="3" creationId="{54967A63-2A89-0A53-7F3E-87511440DBFD}"/>
          </ac:graphicFrameMkLst>
        </pc:graphicFrameChg>
        <pc:picChg chg="add del mod">
          <ac:chgData name="明阳 阮" userId="a4dcf2889a22c6f9" providerId="LiveId" clId="{A86D5202-7040-4BE9-A259-0D0906DA0EEF}" dt="2023-06-27T05:52:54.263" v="2711" actId="931"/>
          <ac:picMkLst>
            <pc:docMk/>
            <pc:sldMk cId="2108261950" sldId="282"/>
            <ac:picMk id="9" creationId="{DEDAA625-3A02-932E-90DD-A4326FA8201B}"/>
          </ac:picMkLst>
        </pc:picChg>
        <pc:picChg chg="add del mod">
          <ac:chgData name="明阳 阮" userId="a4dcf2889a22c6f9" providerId="LiveId" clId="{A86D5202-7040-4BE9-A259-0D0906DA0EEF}" dt="2023-06-27T06:12:44.762" v="2937" actId="478"/>
          <ac:picMkLst>
            <pc:docMk/>
            <pc:sldMk cId="2108261950" sldId="282"/>
            <ac:picMk id="16" creationId="{4F77A6CF-0C8A-4317-753B-EEEE72B3E8D1}"/>
          </ac:picMkLst>
        </pc:picChg>
        <pc:picChg chg="add mod">
          <ac:chgData name="明阳 阮" userId="a4dcf2889a22c6f9" providerId="LiveId" clId="{A86D5202-7040-4BE9-A259-0D0906DA0EEF}" dt="2023-06-27T07:10:10.603" v="3246" actId="1076"/>
          <ac:picMkLst>
            <pc:docMk/>
            <pc:sldMk cId="2108261950" sldId="282"/>
            <ac:picMk id="20" creationId="{71FEBB30-F6F3-BB23-33DF-CB73354FA3C0}"/>
          </ac:picMkLst>
        </pc:picChg>
        <pc:picChg chg="add mod">
          <ac:chgData name="明阳 阮" userId="a4dcf2889a22c6f9" providerId="LiveId" clId="{A86D5202-7040-4BE9-A259-0D0906DA0EEF}" dt="2023-06-27T07:22:11.189" v="3562" actId="1076"/>
          <ac:picMkLst>
            <pc:docMk/>
            <pc:sldMk cId="2108261950" sldId="282"/>
            <ac:picMk id="22" creationId="{49F8E560-9612-41DB-9D09-BD56541B8777}"/>
          </ac:picMkLst>
        </pc:picChg>
        <pc:picChg chg="add mod">
          <ac:chgData name="明阳 阮" userId="a4dcf2889a22c6f9" providerId="LiveId" clId="{A86D5202-7040-4BE9-A259-0D0906DA0EEF}" dt="2023-06-27T07:10:10.603" v="3246" actId="1076"/>
          <ac:picMkLst>
            <pc:docMk/>
            <pc:sldMk cId="2108261950" sldId="282"/>
            <ac:picMk id="24" creationId="{435902C3-8342-82FF-22DE-36D1E5752A27}"/>
          </ac:picMkLst>
        </pc:picChg>
        <pc:cxnChg chg="add del mod ord">
          <ac:chgData name="明阳 阮" userId="a4dcf2889a22c6f9" providerId="LiveId" clId="{A86D5202-7040-4BE9-A259-0D0906DA0EEF}" dt="2023-06-27T06:14:57.707" v="3021" actId="478"/>
          <ac:cxnSpMkLst>
            <pc:docMk/>
            <pc:sldMk cId="2108261950" sldId="282"/>
            <ac:cxnSpMk id="10" creationId="{30303A5B-D590-1DDC-5CEC-725E6FBBB1EA}"/>
          </ac:cxnSpMkLst>
        </pc:cxnChg>
        <pc:cxnChg chg="add mod">
          <ac:chgData name="明阳 阮" userId="a4dcf2889a22c6f9" providerId="LiveId" clId="{A86D5202-7040-4BE9-A259-0D0906DA0EEF}" dt="2023-06-27T06:51:32.071" v="3228" actId="1076"/>
          <ac:cxnSpMkLst>
            <pc:docMk/>
            <pc:sldMk cId="2108261950" sldId="282"/>
            <ac:cxnSpMk id="26" creationId="{402C2EEB-9CA7-ADD9-29A8-310BCCA7E71C}"/>
          </ac:cxnSpMkLst>
        </pc:cxnChg>
      </pc:sldChg>
      <pc:sldChg chg="addSp modSp new del mod">
        <pc:chgData name="明阳 阮" userId="a4dcf2889a22c6f9" providerId="LiveId" clId="{A86D5202-7040-4BE9-A259-0D0906DA0EEF}" dt="2023-06-27T09:35:01.980" v="3816" actId="47"/>
        <pc:sldMkLst>
          <pc:docMk/>
          <pc:sldMk cId="198574051" sldId="283"/>
        </pc:sldMkLst>
        <pc:spChg chg="add mod">
          <ac:chgData name="明阳 阮" userId="a4dcf2889a22c6f9" providerId="LiveId" clId="{A86D5202-7040-4BE9-A259-0D0906DA0EEF}" dt="2023-06-27T08:49:03.931" v="3722" actId="20577"/>
          <ac:spMkLst>
            <pc:docMk/>
            <pc:sldMk cId="198574051" sldId="283"/>
            <ac:spMk id="2" creationId="{CB2B0795-FA18-C90F-8A01-5B42CC440F8A}"/>
          </ac:spMkLst>
        </pc:spChg>
      </pc:sldChg>
      <pc:sldChg chg="addSp delSp modSp new mod">
        <pc:chgData name="明阳 阮" userId="a4dcf2889a22c6f9" providerId="LiveId" clId="{A86D5202-7040-4BE9-A259-0D0906DA0EEF}" dt="2023-06-27T09:50:15.849" v="3931" actId="1076"/>
        <pc:sldMkLst>
          <pc:docMk/>
          <pc:sldMk cId="2363447266" sldId="283"/>
        </pc:sldMkLst>
        <pc:spChg chg="mod">
          <ac:chgData name="明阳 阮" userId="a4dcf2889a22c6f9" providerId="LiveId" clId="{A86D5202-7040-4BE9-A259-0D0906DA0EEF}" dt="2023-06-27T09:36:14.142" v="3833" actId="20577"/>
          <ac:spMkLst>
            <pc:docMk/>
            <pc:sldMk cId="2363447266" sldId="283"/>
            <ac:spMk id="2" creationId="{8BB16F90-3440-E8C0-967A-F990EBBFE65E}"/>
          </ac:spMkLst>
        </pc:spChg>
        <pc:spChg chg="del">
          <ac:chgData name="明阳 阮" userId="a4dcf2889a22c6f9" providerId="LiveId" clId="{A86D5202-7040-4BE9-A259-0D0906DA0EEF}" dt="2023-06-27T09:36:18.965" v="3834" actId="478"/>
          <ac:spMkLst>
            <pc:docMk/>
            <pc:sldMk cId="2363447266" sldId="283"/>
            <ac:spMk id="3" creationId="{E72E4D46-1DBF-D16E-22BB-C39334538127}"/>
          </ac:spMkLst>
        </pc:spChg>
        <pc:spChg chg="add mod">
          <ac:chgData name="明阳 阮" userId="a4dcf2889a22c6f9" providerId="LiveId" clId="{A86D5202-7040-4BE9-A259-0D0906DA0EEF}" dt="2023-06-27T09:50:15.849" v="3931" actId="1076"/>
          <ac:spMkLst>
            <pc:docMk/>
            <pc:sldMk cId="2363447266" sldId="283"/>
            <ac:spMk id="4" creationId="{BA869E9A-D763-A4F4-7FC5-3233BE35BEA9}"/>
          </ac:spMkLst>
        </pc:spChg>
        <pc:spChg chg="add mod">
          <ac:chgData name="明阳 阮" userId="a4dcf2889a22c6f9" providerId="LiveId" clId="{A86D5202-7040-4BE9-A259-0D0906DA0EEF}" dt="2023-06-27T09:50:07.477" v="3930" actId="1076"/>
          <ac:spMkLst>
            <pc:docMk/>
            <pc:sldMk cId="2363447266" sldId="283"/>
            <ac:spMk id="5" creationId="{D4C2AFEC-662D-2C7D-CF4F-C3E8267C2662}"/>
          </ac:spMkLst>
        </pc:spChg>
        <pc:spChg chg="add del mod">
          <ac:chgData name="明阳 阮" userId="a4dcf2889a22c6f9" providerId="LiveId" clId="{A86D5202-7040-4BE9-A259-0D0906DA0EEF}" dt="2023-06-27T09:48:21.715" v="3912"/>
          <ac:spMkLst>
            <pc:docMk/>
            <pc:sldMk cId="2363447266" sldId="283"/>
            <ac:spMk id="10" creationId="{5CB2662B-B3D1-3642-EF3E-8FAB05246124}"/>
          </ac:spMkLst>
        </pc:spChg>
        <pc:spChg chg="add mod">
          <ac:chgData name="明阳 阮" userId="a4dcf2889a22c6f9" providerId="LiveId" clId="{A86D5202-7040-4BE9-A259-0D0906DA0EEF}" dt="2023-06-27T09:50:15.849" v="3931" actId="1076"/>
          <ac:spMkLst>
            <pc:docMk/>
            <pc:sldMk cId="2363447266" sldId="283"/>
            <ac:spMk id="11" creationId="{1C744A16-1C43-D0E4-B1ED-29A048CA450F}"/>
          </ac:spMkLst>
        </pc:spChg>
        <pc:spChg chg="add mod">
          <ac:chgData name="明阳 阮" userId="a4dcf2889a22c6f9" providerId="LiveId" clId="{A86D5202-7040-4BE9-A259-0D0906DA0EEF}" dt="2023-06-27T09:50:07.477" v="3930" actId="1076"/>
          <ac:spMkLst>
            <pc:docMk/>
            <pc:sldMk cId="2363447266" sldId="283"/>
            <ac:spMk id="12" creationId="{3D26B413-4A56-E23A-BB6E-2D0D90E41563}"/>
          </ac:spMkLst>
        </pc:spChg>
        <pc:picChg chg="add mod">
          <ac:chgData name="明阳 阮" userId="a4dcf2889a22c6f9" providerId="LiveId" clId="{A86D5202-7040-4BE9-A259-0D0906DA0EEF}" dt="2023-06-27T09:50:15.849" v="3931" actId="1076"/>
          <ac:picMkLst>
            <pc:docMk/>
            <pc:sldMk cId="2363447266" sldId="283"/>
            <ac:picMk id="7" creationId="{BC2B435C-B4B6-3149-2805-FE8FD2907D3D}"/>
          </ac:picMkLst>
        </pc:picChg>
        <pc:picChg chg="add mod">
          <ac:chgData name="明阳 阮" userId="a4dcf2889a22c6f9" providerId="LiveId" clId="{A86D5202-7040-4BE9-A259-0D0906DA0EEF}" dt="2023-06-27T09:50:07.477" v="3930" actId="1076"/>
          <ac:picMkLst>
            <pc:docMk/>
            <pc:sldMk cId="2363447266" sldId="283"/>
            <ac:picMk id="9" creationId="{F66358DD-CC77-7EBB-924B-08535112F1A6}"/>
          </ac:picMkLst>
        </pc:picChg>
      </pc:sldChg>
      <pc:sldChg chg="addSp delSp modSp new del mod">
        <pc:chgData name="明阳 阮" userId="a4dcf2889a22c6f9" providerId="LiveId" clId="{A86D5202-7040-4BE9-A259-0D0906DA0EEF}" dt="2023-06-27T06:14:55.021" v="3020" actId="47"/>
        <pc:sldMkLst>
          <pc:docMk/>
          <pc:sldMk cId="3100398171" sldId="283"/>
        </pc:sldMkLst>
        <pc:spChg chg="add del mod">
          <ac:chgData name="明阳 阮" userId="a4dcf2889a22c6f9" providerId="LiveId" clId="{A86D5202-7040-4BE9-A259-0D0906DA0EEF}" dt="2023-06-27T06:03:06.377" v="2793" actId="478"/>
          <ac:spMkLst>
            <pc:docMk/>
            <pc:sldMk cId="3100398171" sldId="283"/>
            <ac:spMk id="4" creationId="{A975DE3F-21E9-23DD-C057-D92BDD82F38C}"/>
          </ac:spMkLst>
        </pc:spChg>
        <pc:graphicFrameChg chg="add mod modGraphic">
          <ac:chgData name="明阳 阮" userId="a4dcf2889a22c6f9" providerId="LiveId" clId="{A86D5202-7040-4BE9-A259-0D0906DA0EEF}" dt="2023-06-27T06:14:44.361" v="3017" actId="21"/>
          <ac:graphicFrameMkLst>
            <pc:docMk/>
            <pc:sldMk cId="3100398171" sldId="283"/>
            <ac:graphicFrameMk id="2" creationId="{E86AF06E-CFCF-632F-31C4-F7A3EC7A1657}"/>
          </ac:graphicFrameMkLst>
        </pc:graphicFrameChg>
        <pc:picChg chg="add del mod">
          <ac:chgData name="明阳 阮" userId="a4dcf2889a22c6f9" providerId="LiveId" clId="{A86D5202-7040-4BE9-A259-0D0906DA0EEF}" dt="2023-06-27T06:12:53.227" v="2941" actId="478"/>
          <ac:picMkLst>
            <pc:docMk/>
            <pc:sldMk cId="3100398171" sldId="283"/>
            <ac:picMk id="6" creationId="{3652EB6E-297C-3687-09B0-3390409FA95F}"/>
          </ac:picMkLst>
        </pc:picChg>
        <pc:cxnChg chg="add mod ord">
          <ac:chgData name="明阳 阮" userId="a4dcf2889a22c6f9" providerId="LiveId" clId="{A86D5202-7040-4BE9-A259-0D0906DA0EEF}" dt="2023-06-27T06:04:03.870" v="2802" actId="1076"/>
          <ac:cxnSpMkLst>
            <pc:docMk/>
            <pc:sldMk cId="3100398171" sldId="283"/>
            <ac:cxnSpMk id="3" creationId="{8E43887C-A395-DEBF-6131-F8B770F351B2}"/>
          </ac:cxnSpMkLst>
        </pc:cxnChg>
      </pc:sldChg>
      <pc:sldChg chg="addSp delSp modSp new mod">
        <pc:chgData name="明阳 阮" userId="a4dcf2889a22c6f9" providerId="LiveId" clId="{A86D5202-7040-4BE9-A259-0D0906DA0EEF}" dt="2023-07-05T09:46:38.947" v="4161" actId="1076"/>
        <pc:sldMkLst>
          <pc:docMk/>
          <pc:sldMk cId="582678467" sldId="284"/>
        </pc:sldMkLst>
        <pc:spChg chg="add mod">
          <ac:chgData name="明阳 阮" userId="a4dcf2889a22c6f9" providerId="LiveId" clId="{A86D5202-7040-4BE9-A259-0D0906DA0EEF}" dt="2023-07-05T09:42:29.794" v="4084" actId="1076"/>
          <ac:spMkLst>
            <pc:docMk/>
            <pc:sldMk cId="582678467" sldId="284"/>
            <ac:spMk id="3" creationId="{94FD63A6-42ED-89AD-E225-1E3C82020291}"/>
          </ac:spMkLst>
        </pc:spChg>
        <pc:spChg chg="add mod">
          <ac:chgData name="明阳 阮" userId="a4dcf2889a22c6f9" providerId="LiveId" clId="{A86D5202-7040-4BE9-A259-0D0906DA0EEF}" dt="2023-06-27T10:35:00.741" v="4064" actId="1076"/>
          <ac:spMkLst>
            <pc:docMk/>
            <pc:sldMk cId="582678467" sldId="284"/>
            <ac:spMk id="4" creationId="{64B73DCA-1167-3F1E-DECC-81268559132C}"/>
          </ac:spMkLst>
        </pc:spChg>
        <pc:spChg chg="add mod">
          <ac:chgData name="明阳 阮" userId="a4dcf2889a22c6f9" providerId="LiveId" clId="{A86D5202-7040-4BE9-A259-0D0906DA0EEF}" dt="2023-06-27T10:35:30.486" v="4066" actId="1076"/>
          <ac:spMkLst>
            <pc:docMk/>
            <pc:sldMk cId="582678467" sldId="284"/>
            <ac:spMk id="5" creationId="{34286E75-CBAD-1840-2922-864BA6F64485}"/>
          </ac:spMkLst>
        </pc:spChg>
        <pc:spChg chg="add mod">
          <ac:chgData name="明阳 阮" userId="a4dcf2889a22c6f9" providerId="LiveId" clId="{A86D5202-7040-4BE9-A259-0D0906DA0EEF}" dt="2023-07-05T09:46:19.568" v="4138" actId="20577"/>
          <ac:spMkLst>
            <pc:docMk/>
            <pc:sldMk cId="582678467" sldId="284"/>
            <ac:spMk id="6" creationId="{EBBF04CD-FC66-C273-8FB7-9E0F87F1C49F}"/>
          </ac:spMkLst>
        </pc:spChg>
        <pc:spChg chg="add mod">
          <ac:chgData name="明阳 阮" userId="a4dcf2889a22c6f9" providerId="LiveId" clId="{A86D5202-7040-4BE9-A259-0D0906DA0EEF}" dt="2023-07-05T09:46:26.391" v="4146" actId="20577"/>
          <ac:spMkLst>
            <pc:docMk/>
            <pc:sldMk cId="582678467" sldId="284"/>
            <ac:spMk id="7" creationId="{66E10342-FE2C-E257-11F5-DEF8D48EF98B}"/>
          </ac:spMkLst>
        </pc:spChg>
        <pc:spChg chg="add mod">
          <ac:chgData name="明阳 阮" userId="a4dcf2889a22c6f9" providerId="LiveId" clId="{A86D5202-7040-4BE9-A259-0D0906DA0EEF}" dt="2023-07-05T09:46:38.947" v="4161" actId="1076"/>
          <ac:spMkLst>
            <pc:docMk/>
            <pc:sldMk cId="582678467" sldId="284"/>
            <ac:spMk id="8" creationId="{4D939D03-C1D7-95EF-CE3A-13121D189CD9}"/>
          </ac:spMkLst>
        </pc:spChg>
        <pc:spChg chg="add mod">
          <ac:chgData name="明阳 阮" userId="a4dcf2889a22c6f9" providerId="LiveId" clId="{A86D5202-7040-4BE9-A259-0D0906DA0EEF}" dt="2023-07-05T09:40:34.089" v="4079" actId="1076"/>
          <ac:spMkLst>
            <pc:docMk/>
            <pc:sldMk cId="582678467" sldId="284"/>
            <ac:spMk id="13" creationId="{F4354632-06A0-0F9F-1AC0-E9A23EE5F02A}"/>
          </ac:spMkLst>
        </pc:spChg>
        <pc:spChg chg="add del mod">
          <ac:chgData name="明阳 阮" userId="a4dcf2889a22c6f9" providerId="LiveId" clId="{A86D5202-7040-4BE9-A259-0D0906DA0EEF}" dt="2023-06-27T10:12:24.118" v="4038" actId="22"/>
          <ac:spMkLst>
            <pc:docMk/>
            <pc:sldMk cId="582678467" sldId="284"/>
            <ac:spMk id="17" creationId="{4618606F-2E65-ECF1-808B-E53767C66BD3}"/>
          </ac:spMkLst>
        </pc:spChg>
        <pc:spChg chg="add del mod">
          <ac:chgData name="明阳 阮" userId="a4dcf2889a22c6f9" providerId="LiveId" clId="{A86D5202-7040-4BE9-A259-0D0906DA0EEF}" dt="2023-06-27T10:12:31.518" v="4040" actId="767"/>
          <ac:spMkLst>
            <pc:docMk/>
            <pc:sldMk cId="582678467" sldId="284"/>
            <ac:spMk id="18" creationId="{43B1A54E-347F-D95F-7C8D-94033B04F5A1}"/>
          </ac:spMkLst>
        </pc:spChg>
        <pc:spChg chg="add mod">
          <ac:chgData name="明阳 阮" userId="a4dcf2889a22c6f9" providerId="LiveId" clId="{A86D5202-7040-4BE9-A259-0D0906DA0EEF}" dt="2023-07-05T09:41:39.171" v="4081" actId="20577"/>
          <ac:spMkLst>
            <pc:docMk/>
            <pc:sldMk cId="582678467" sldId="284"/>
            <ac:spMk id="19" creationId="{7378CF9F-30F1-E3E7-8738-A7726734CA97}"/>
          </ac:spMkLst>
        </pc:spChg>
        <pc:spChg chg="add mod">
          <ac:chgData name="明阳 阮" userId="a4dcf2889a22c6f9" providerId="LiveId" clId="{A86D5202-7040-4BE9-A259-0D0906DA0EEF}" dt="2023-07-05T09:42:33.907" v="4085" actId="1076"/>
          <ac:spMkLst>
            <pc:docMk/>
            <pc:sldMk cId="582678467" sldId="284"/>
            <ac:spMk id="20" creationId="{7B5949E4-768F-F6FD-B1B6-8AF06D186D28}"/>
          </ac:spMkLst>
        </pc:spChg>
        <pc:spChg chg="add mod">
          <ac:chgData name="明阳 阮" userId="a4dcf2889a22c6f9" providerId="LiveId" clId="{A86D5202-7040-4BE9-A259-0D0906DA0EEF}" dt="2023-06-27T10:35:38.095" v="4067" actId="1076"/>
          <ac:spMkLst>
            <pc:docMk/>
            <pc:sldMk cId="582678467" sldId="284"/>
            <ac:spMk id="21" creationId="{5A2A5805-4487-32E2-81AD-D2B109C9665D}"/>
          </ac:spMkLst>
        </pc:spChg>
        <pc:spChg chg="add mod">
          <ac:chgData name="明阳 阮" userId="a4dcf2889a22c6f9" providerId="LiveId" clId="{A86D5202-7040-4BE9-A259-0D0906DA0EEF}" dt="2023-07-05T09:43:39.643" v="4087" actId="20577"/>
          <ac:spMkLst>
            <pc:docMk/>
            <pc:sldMk cId="582678467" sldId="284"/>
            <ac:spMk id="22" creationId="{7497CEA2-3107-F0E9-2E05-55B376615E6D}"/>
          </ac:spMkLst>
        </pc:spChg>
        <pc:graphicFrameChg chg="add del">
          <ac:chgData name="明阳 阮" userId="a4dcf2889a22c6f9" providerId="LiveId" clId="{A86D5202-7040-4BE9-A259-0D0906DA0EEF}" dt="2023-06-27T10:04:20.038" v="3949" actId="478"/>
          <ac:graphicFrameMkLst>
            <pc:docMk/>
            <pc:sldMk cId="582678467" sldId="284"/>
            <ac:graphicFrameMk id="2" creationId="{23E6D9BD-88A7-7F1A-AA69-4D27FE7B52D5}"/>
          </ac:graphicFrameMkLst>
        </pc:graphicFrameChg>
        <pc:picChg chg="add del mod">
          <ac:chgData name="明阳 阮" userId="a4dcf2889a22c6f9" providerId="LiveId" clId="{A86D5202-7040-4BE9-A259-0D0906DA0EEF}" dt="2023-06-27T10:04:10.915" v="3948" actId="478"/>
          <ac:picMkLst>
            <pc:docMk/>
            <pc:sldMk cId="582678467" sldId="284"/>
            <ac:picMk id="3" creationId="{CBEBDF36-FB12-65FA-5AF1-C6E1DCFE3548}"/>
          </ac:picMkLst>
        </pc:picChg>
        <pc:picChg chg="add mod">
          <ac:chgData name="明阳 阮" userId="a4dcf2889a22c6f9" providerId="LiveId" clId="{A86D5202-7040-4BE9-A259-0D0906DA0EEF}" dt="2023-06-27T10:35:30.486" v="4066" actId="1076"/>
          <ac:picMkLst>
            <pc:docMk/>
            <pc:sldMk cId="582678467" sldId="284"/>
            <ac:picMk id="9" creationId="{D7AE1D82-BBCC-77E3-5755-F672CD7D6499}"/>
          </ac:picMkLst>
        </pc:picChg>
        <pc:picChg chg="add mod">
          <ac:chgData name="明阳 阮" userId="a4dcf2889a22c6f9" providerId="LiveId" clId="{A86D5202-7040-4BE9-A259-0D0906DA0EEF}" dt="2023-06-27T10:35:00.741" v="4064" actId="1076"/>
          <ac:picMkLst>
            <pc:docMk/>
            <pc:sldMk cId="582678467" sldId="284"/>
            <ac:picMk id="10" creationId="{833C4A05-540F-EDC4-A13D-BCAE9206C23F}"/>
          </ac:picMkLst>
        </pc:picChg>
        <pc:picChg chg="add mod">
          <ac:chgData name="明阳 阮" userId="a4dcf2889a22c6f9" providerId="LiveId" clId="{A86D5202-7040-4BE9-A259-0D0906DA0EEF}" dt="2023-06-27T10:35:30.486" v="4066" actId="1076"/>
          <ac:picMkLst>
            <pc:docMk/>
            <pc:sldMk cId="582678467" sldId="284"/>
            <ac:picMk id="11" creationId="{2CC6BD94-9EDA-E0FB-541E-0CE7B05118E7}"/>
          </ac:picMkLst>
        </pc:picChg>
        <pc:picChg chg="add mod">
          <ac:chgData name="明阳 阮" userId="a4dcf2889a22c6f9" providerId="LiveId" clId="{A86D5202-7040-4BE9-A259-0D0906DA0EEF}" dt="2023-06-27T10:35:30.486" v="4066" actId="1076"/>
          <ac:picMkLst>
            <pc:docMk/>
            <pc:sldMk cId="582678467" sldId="284"/>
            <ac:picMk id="12" creationId="{0C05D8B8-7FC6-0C46-3644-5160D40797D5}"/>
          </ac:picMkLst>
        </pc:picChg>
        <pc:picChg chg="add del mod">
          <ac:chgData name="明阳 阮" userId="a4dcf2889a22c6f9" providerId="LiveId" clId="{A86D5202-7040-4BE9-A259-0D0906DA0EEF}" dt="2023-06-27T10:09:22.285" v="4027" actId="478"/>
          <ac:picMkLst>
            <pc:docMk/>
            <pc:sldMk cId="582678467" sldId="284"/>
            <ac:picMk id="13" creationId="{68D70354-1564-FBC3-4CA5-03A15D3EB682}"/>
          </ac:picMkLst>
        </pc:picChg>
        <pc:picChg chg="add mod">
          <ac:chgData name="明阳 阮" userId="a4dcf2889a22c6f9" providerId="LiveId" clId="{A86D5202-7040-4BE9-A259-0D0906DA0EEF}" dt="2023-06-27T10:35:00.741" v="4064" actId="1076"/>
          <ac:picMkLst>
            <pc:docMk/>
            <pc:sldMk cId="582678467" sldId="284"/>
            <ac:picMk id="14" creationId="{439A6242-2C65-0BFD-E4A2-002AEFE05D04}"/>
          </ac:picMkLst>
        </pc:picChg>
        <pc:picChg chg="add mod">
          <ac:chgData name="明阳 阮" userId="a4dcf2889a22c6f9" providerId="LiveId" clId="{A86D5202-7040-4BE9-A259-0D0906DA0EEF}" dt="2023-06-27T10:35:00.741" v="4064" actId="1076"/>
          <ac:picMkLst>
            <pc:docMk/>
            <pc:sldMk cId="582678467" sldId="284"/>
            <ac:picMk id="15" creationId="{07219B50-629C-0470-D1F6-48351B0FE6E3}"/>
          </ac:picMkLst>
        </pc:picChg>
      </pc:sldChg>
      <pc:sldChg chg="addSp delSp modSp add del mod">
        <pc:chgData name="明阳 阮" userId="a4dcf2889a22c6f9" providerId="LiveId" clId="{A86D5202-7040-4BE9-A259-0D0906DA0EEF}" dt="2023-06-27T06:14:51.229" v="3019" actId="47"/>
        <pc:sldMkLst>
          <pc:docMk/>
          <pc:sldMk cId="1975025375" sldId="284"/>
        </pc:sldMkLst>
        <pc:spChg chg="del">
          <ac:chgData name="明阳 阮" userId="a4dcf2889a22c6f9" providerId="LiveId" clId="{A86D5202-7040-4BE9-A259-0D0906DA0EEF}" dt="2023-06-27T05:57:55.777" v="2766" actId="478"/>
          <ac:spMkLst>
            <pc:docMk/>
            <pc:sldMk cId="1975025375" sldId="284"/>
            <ac:spMk id="11" creationId="{290C9B17-A418-DB58-D507-50AAC4D38E8A}"/>
          </ac:spMkLst>
        </pc:spChg>
        <pc:spChg chg="del">
          <ac:chgData name="明阳 阮" userId="a4dcf2889a22c6f9" providerId="LiveId" clId="{A86D5202-7040-4BE9-A259-0D0906DA0EEF}" dt="2023-06-27T05:57:57.239" v="2767" actId="478"/>
          <ac:spMkLst>
            <pc:docMk/>
            <pc:sldMk cId="1975025375" sldId="284"/>
            <ac:spMk id="12" creationId="{8AB4F95D-4E95-6390-E246-9EAA37153C4E}"/>
          </ac:spMkLst>
        </pc:spChg>
        <pc:spChg chg="del">
          <ac:chgData name="明阳 阮" userId="a4dcf2889a22c6f9" providerId="LiveId" clId="{A86D5202-7040-4BE9-A259-0D0906DA0EEF}" dt="2023-06-27T05:57:59.806" v="2768" actId="21"/>
          <ac:spMkLst>
            <pc:docMk/>
            <pc:sldMk cId="1975025375" sldId="284"/>
            <ac:spMk id="13" creationId="{FFB58F18-6BC2-3D0F-99A2-0FA53889CBA5}"/>
          </ac:spMkLst>
        </pc:spChg>
        <pc:spChg chg="del mod">
          <ac:chgData name="明阳 阮" userId="a4dcf2889a22c6f9" providerId="LiveId" clId="{A86D5202-7040-4BE9-A259-0D0906DA0EEF}" dt="2023-06-27T05:54:43.366" v="2737" actId="478"/>
          <ac:spMkLst>
            <pc:docMk/>
            <pc:sldMk cId="1975025375" sldId="284"/>
            <ac:spMk id="14" creationId="{DF1E5ACE-8259-676A-B176-47D79ED03B13}"/>
          </ac:spMkLst>
        </pc:spChg>
        <pc:graphicFrameChg chg="del mod modGraphic">
          <ac:chgData name="明阳 阮" userId="a4dcf2889a22c6f9" providerId="LiveId" clId="{A86D5202-7040-4BE9-A259-0D0906DA0EEF}" dt="2023-06-27T05:55:33.289" v="2749" actId="478"/>
          <ac:graphicFrameMkLst>
            <pc:docMk/>
            <pc:sldMk cId="1975025375" sldId="284"/>
            <ac:graphicFrameMk id="2" creationId="{EE50353E-95C2-5269-7A2C-FAB4030EB1C4}"/>
          </ac:graphicFrameMkLst>
        </pc:graphicFrameChg>
        <pc:graphicFrameChg chg="add del mod">
          <ac:chgData name="明阳 阮" userId="a4dcf2889a22c6f9" providerId="LiveId" clId="{A86D5202-7040-4BE9-A259-0D0906DA0EEF}" dt="2023-06-27T05:55:50.586" v="2751" actId="478"/>
          <ac:graphicFrameMkLst>
            <pc:docMk/>
            <pc:sldMk cId="1975025375" sldId="284"/>
            <ac:graphicFrameMk id="3" creationId="{653D7E4A-C681-202D-9004-CB36CC52E0F4}"/>
          </ac:graphicFrameMkLst>
        </pc:graphicFrameChg>
        <pc:graphicFrameChg chg="add mod modGraphic">
          <ac:chgData name="明阳 阮" userId="a4dcf2889a22c6f9" providerId="LiveId" clId="{A86D5202-7040-4BE9-A259-0D0906DA0EEF}" dt="2023-06-27T06:14:33.970" v="3015" actId="21"/>
          <ac:graphicFrameMkLst>
            <pc:docMk/>
            <pc:sldMk cId="1975025375" sldId="284"/>
            <ac:graphicFrameMk id="4" creationId="{A5690D8E-EB3F-F369-2A6C-BF5EAAA35CBB}"/>
          </ac:graphicFrameMkLst>
        </pc:graphicFrameChg>
        <pc:picChg chg="add del mod">
          <ac:chgData name="明阳 阮" userId="a4dcf2889a22c6f9" providerId="LiveId" clId="{A86D5202-7040-4BE9-A259-0D0906DA0EEF}" dt="2023-06-27T06:12:50.744" v="2940" actId="478"/>
          <ac:picMkLst>
            <pc:docMk/>
            <pc:sldMk cId="1975025375" sldId="284"/>
            <ac:picMk id="6" creationId="{8640BC8E-BADF-E92E-5622-C3B3FDF93857}"/>
          </ac:picMkLst>
        </pc:picChg>
        <pc:cxnChg chg="del">
          <ac:chgData name="明阳 阮" userId="a4dcf2889a22c6f9" providerId="LiveId" clId="{A86D5202-7040-4BE9-A259-0D0906DA0EEF}" dt="2023-06-27T05:57:59.806" v="2768" actId="21"/>
          <ac:cxnSpMkLst>
            <pc:docMk/>
            <pc:sldMk cId="1975025375" sldId="284"/>
            <ac:cxnSpMk id="10" creationId="{30303A5B-D590-1DDC-5CEC-725E6FBBB1EA}"/>
          </ac:cxnSpMkLst>
        </pc:cxnChg>
      </pc:sldChg>
      <pc:sldChg chg="addSp delSp modSp new del mod">
        <pc:chgData name="明阳 阮" userId="a4dcf2889a22c6f9" providerId="LiveId" clId="{A86D5202-7040-4BE9-A259-0D0906DA0EEF}" dt="2023-06-27T05:54:23.240" v="2734" actId="47"/>
        <pc:sldMkLst>
          <pc:docMk/>
          <pc:sldMk cId="3191544440" sldId="284"/>
        </pc:sldMkLst>
        <pc:spChg chg="del">
          <ac:chgData name="明阳 阮" userId="a4dcf2889a22c6f9" providerId="LiveId" clId="{A86D5202-7040-4BE9-A259-0D0906DA0EEF}" dt="2023-06-27T05:54:04.197" v="2731" actId="478"/>
          <ac:spMkLst>
            <pc:docMk/>
            <pc:sldMk cId="3191544440" sldId="284"/>
            <ac:spMk id="2" creationId="{B4FECA2B-FFA5-6846-045C-670C4E40CFCF}"/>
          </ac:spMkLst>
        </pc:spChg>
        <pc:spChg chg="del">
          <ac:chgData name="明阳 阮" userId="a4dcf2889a22c6f9" providerId="LiveId" clId="{A86D5202-7040-4BE9-A259-0D0906DA0EEF}" dt="2023-06-27T05:54:02.833" v="2730" actId="478"/>
          <ac:spMkLst>
            <pc:docMk/>
            <pc:sldMk cId="3191544440" sldId="284"/>
            <ac:spMk id="3" creationId="{29048E04-F631-FC14-EF1D-E216792F3248}"/>
          </ac:spMkLst>
        </pc:spChg>
        <pc:graphicFrameChg chg="add mod">
          <ac:chgData name="明阳 阮" userId="a4dcf2889a22c6f9" providerId="LiveId" clId="{A86D5202-7040-4BE9-A259-0D0906DA0EEF}" dt="2023-06-27T05:54:09.910" v="2733" actId="1076"/>
          <ac:graphicFrameMkLst>
            <pc:docMk/>
            <pc:sldMk cId="3191544440" sldId="284"/>
            <ac:graphicFrameMk id="4" creationId="{9963AEBF-B87B-2435-2517-5F6B7061AA9F}"/>
          </ac:graphicFrameMkLst>
        </pc:graphicFrameChg>
      </pc:sldChg>
      <pc:sldChg chg="new del">
        <pc:chgData name="明阳 阮" userId="a4dcf2889a22c6f9" providerId="LiveId" clId="{A86D5202-7040-4BE9-A259-0D0906DA0EEF}" dt="2023-06-27T10:03:33.687" v="3944" actId="680"/>
        <pc:sldMkLst>
          <pc:docMk/>
          <pc:sldMk cId="3344490422" sldId="284"/>
        </pc:sldMkLst>
      </pc:sldChg>
      <pc:sldChg chg="new del">
        <pc:chgData name="明阳 阮" userId="a4dcf2889a22c6f9" providerId="LiveId" clId="{A86D5202-7040-4BE9-A259-0D0906DA0EEF}" dt="2023-07-05T09:44:16.464" v="4088" actId="47"/>
        <pc:sldMkLst>
          <pc:docMk/>
          <pc:sldMk cId="163880359" sldId="285"/>
        </pc:sldMkLst>
      </pc:sldChg>
      <pc:sldChg chg="new del">
        <pc:chgData name="明阳 阮" userId="a4dcf2889a22c6f9" providerId="LiveId" clId="{A86D5202-7040-4BE9-A259-0D0906DA0EEF}" dt="2023-07-05T09:44:19.271" v="4089" actId="47"/>
        <pc:sldMkLst>
          <pc:docMk/>
          <pc:sldMk cId="56594855" sldId="286"/>
        </pc:sldMkLst>
      </pc:sldChg>
      <pc:sldChg chg="new del">
        <pc:chgData name="明阳 阮" userId="a4dcf2889a22c6f9" providerId="LiveId" clId="{A86D5202-7040-4BE9-A259-0D0906DA0EEF}" dt="2023-06-27T10:21:57.187" v="4059" actId="47"/>
        <pc:sldMkLst>
          <pc:docMk/>
          <pc:sldMk cId="4241705363"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BB75E-7D0E-406D-829B-CAF34726F3EB}" type="datetimeFigureOut">
              <a:rPr kumimoji="1" lang="ja-JP" altLang="en-US" smtClean="0"/>
              <a:t>2023/11/28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0AE4A-F5C2-4422-814A-30EFE7498765}" type="slidenum">
              <a:rPr kumimoji="1" lang="ja-JP" altLang="en-US" smtClean="0"/>
              <a:t>‹#›</a:t>
            </a:fld>
            <a:endParaRPr kumimoji="1" lang="ja-JP" altLang="en-US"/>
          </a:p>
        </p:txBody>
      </p:sp>
    </p:spTree>
    <p:extLst>
      <p:ext uri="{BB962C8B-B14F-4D97-AF65-F5344CB8AC3E}">
        <p14:creationId xmlns:p14="http://schemas.microsoft.com/office/powerpoint/2010/main" val="3272942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26550" y="222250"/>
            <a:ext cx="2730500" cy="368300"/>
          </a:xfrm>
        </p:spPr>
        <p:txBody>
          <a:bodyPr/>
          <a:lstStyle>
            <a:lvl1pPr>
              <a:defRPr sz="3600"/>
            </a:lvl1pPr>
          </a:lstStyle>
          <a:p>
            <a:fld id="{ECBD650F-6923-4A4C-ADE2-BB0B86E7CCFF}" type="slidenum">
              <a:rPr lang="zh-CN" altLang="en-US" smtClean="0"/>
              <a:pPr/>
              <a:t>‹#›</a:t>
            </a:fld>
            <a:endParaRPr lang="zh-CN" altLang="en-US" dirty="0"/>
          </a:p>
        </p:txBody>
      </p:sp>
    </p:spTree>
    <p:extLst>
      <p:ext uri="{BB962C8B-B14F-4D97-AF65-F5344CB8AC3E}">
        <p14:creationId xmlns:p14="http://schemas.microsoft.com/office/powerpoint/2010/main" val="224308462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4000992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23062291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281022353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104489666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125455082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293778124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164945832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9067800" y="292100"/>
            <a:ext cx="2743200" cy="365125"/>
          </a:xfrm>
        </p:spPr>
        <p:txBody>
          <a:bodyPr/>
          <a:lstStyle>
            <a:lvl1pPr>
              <a:defRPr sz="4000"/>
            </a:lvl1pPr>
          </a:lstStyle>
          <a:p>
            <a:fld id="{ECBD650F-6923-4A4C-ADE2-BB0B86E7CCFF}" type="slidenum">
              <a:rPr lang="zh-CN" altLang="en-US" smtClean="0"/>
              <a:pPr/>
              <a:t>‹#›</a:t>
            </a:fld>
            <a:endParaRPr lang="zh-CN" altLang="en-US" dirty="0"/>
          </a:p>
        </p:txBody>
      </p:sp>
    </p:spTree>
    <p:extLst>
      <p:ext uri="{BB962C8B-B14F-4D97-AF65-F5344CB8AC3E}">
        <p14:creationId xmlns:p14="http://schemas.microsoft.com/office/powerpoint/2010/main" val="61583968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259170596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1B7FCD-955D-4274-86E7-9D7AEF0202E2}" type="datetime1">
              <a:rPr lang="zh-CN" altLang="en-US" smtClean="0"/>
              <a:t>2023/11/28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190793027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B7FCD-955D-4274-86E7-9D7AEF0202E2}" type="datetime1">
              <a:rPr lang="zh-CN" altLang="en-US" smtClean="0"/>
              <a:t>2023/11/28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313263303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NUL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NULL"/><Relationship Id="rId17" Type="http://schemas.openxmlformats.org/officeDocument/2006/relationships/image" Target="../media/image18.png"/><Relationship Id="rId2" Type="http://schemas.openxmlformats.org/officeDocument/2006/relationships/image" Target="../media/image10.png"/><Relationship Id="rId16" Type="http://schemas.openxmlformats.org/officeDocument/2006/relationships/image" Target="NUL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NULL"/><Relationship Id="rId5" Type="http://schemas.openxmlformats.org/officeDocument/2006/relationships/image" Target="../media/image13.png"/><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917F2-289F-0840-82A3-C69646A67E40}"/>
              </a:ext>
            </a:extLst>
          </p:cNvPr>
          <p:cNvSpPr>
            <a:spLocks noGrp="1"/>
          </p:cNvSpPr>
          <p:nvPr>
            <p:ph type="ctrTitle"/>
          </p:nvPr>
        </p:nvSpPr>
        <p:spPr>
          <a:xfrm>
            <a:off x="1524000" y="1259866"/>
            <a:ext cx="9144000" cy="2387600"/>
          </a:xfrm>
        </p:spPr>
        <p:txBody>
          <a:bodyPr>
            <a:normAutofit/>
          </a:bodyPr>
          <a:lstStyle/>
          <a:p>
            <a:r>
              <a:rPr lang="ja-JP" altLang="en-US" sz="4800" dirty="0">
                <a:latin typeface="BIZ UDPゴシック" panose="020B0400000000000000" pitchFamily="50" charset="-128"/>
                <a:ea typeface="BIZ UDPゴシック" panose="020B0400000000000000" pitchFamily="50" charset="-128"/>
              </a:rPr>
              <a:t>星間塵氷表面での重水素濃縮反応機構の理論研究</a:t>
            </a:r>
            <a:endParaRPr kumimoji="1" lang="ja-JP" altLang="en-US" sz="4800" dirty="0"/>
          </a:p>
        </p:txBody>
      </p:sp>
      <p:sp>
        <p:nvSpPr>
          <p:cNvPr id="3" name="字幕 2">
            <a:extLst>
              <a:ext uri="{FF2B5EF4-FFF2-40B4-BE49-F238E27FC236}">
                <a16:creationId xmlns:a16="http://schemas.microsoft.com/office/drawing/2014/main" id="{D2E79047-1F48-4D55-1B0C-28A7CB522D99}"/>
              </a:ext>
            </a:extLst>
          </p:cNvPr>
          <p:cNvSpPr>
            <a:spLocks noGrp="1"/>
          </p:cNvSpPr>
          <p:nvPr>
            <p:ph type="subTitle" idx="1"/>
          </p:nvPr>
        </p:nvSpPr>
        <p:spPr>
          <a:xfrm>
            <a:off x="1524000" y="3739541"/>
            <a:ext cx="9144000" cy="1655762"/>
          </a:xfrm>
        </p:spPr>
        <p:txBody>
          <a:bodyPr>
            <a:normAutofit/>
          </a:bodyPr>
          <a:lstStyle/>
          <a:p>
            <a:endParaRPr kumimoji="1" lang="en-US" altLang="ja-JP" sz="2800" b="1" dirty="0">
              <a:latin typeface="BIZ UDPゴシック" panose="020B0400000000000000" pitchFamily="50" charset="-128"/>
              <a:ea typeface="BIZ UDPゴシック" panose="020B0400000000000000" pitchFamily="50" charset="-128"/>
            </a:endParaRPr>
          </a:p>
          <a:p>
            <a:r>
              <a:rPr kumimoji="1" lang="ja-JP" altLang="en-US" sz="2800" b="1" dirty="0">
                <a:latin typeface="BIZ UDPゴシック" panose="020B0400000000000000" pitchFamily="50" charset="-128"/>
                <a:ea typeface="BIZ UDPゴシック" panose="020B0400000000000000" pitchFamily="50" charset="-128"/>
              </a:rPr>
              <a:t>横浜市立大学　立川研究室　</a:t>
            </a:r>
            <a:r>
              <a:rPr kumimoji="1" lang="en-US" altLang="ja-JP" sz="2800" b="1" dirty="0">
                <a:latin typeface="BIZ UDPゴシック" panose="020B0400000000000000" pitchFamily="50" charset="-128"/>
                <a:ea typeface="BIZ UDPゴシック" panose="020B0400000000000000" pitchFamily="50" charset="-128"/>
              </a:rPr>
              <a:t>4</a:t>
            </a:r>
            <a:r>
              <a:rPr kumimoji="1" lang="ja-JP" altLang="en-US" sz="2800" b="1" dirty="0">
                <a:latin typeface="BIZ UDPゴシック" panose="020B0400000000000000" pitchFamily="50" charset="-128"/>
                <a:ea typeface="BIZ UDPゴシック" panose="020B0400000000000000" pitchFamily="50" charset="-128"/>
              </a:rPr>
              <a:t>年　</a:t>
            </a:r>
            <a:r>
              <a:rPr kumimoji="1" lang="en-US" altLang="ja-JP" sz="2800" b="1" dirty="0">
                <a:latin typeface="BIZ UDPゴシック" panose="020B0400000000000000" pitchFamily="50" charset="-128"/>
                <a:ea typeface="BIZ UDPゴシック" panose="020B0400000000000000" pitchFamily="50" charset="-128"/>
              </a:rPr>
              <a:t>RUAN MINGYANG</a:t>
            </a:r>
            <a:endParaRPr kumimoji="1" lang="ja-JP" altLang="en-US" sz="28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55614D3A-C6A7-4C31-0905-2345EFA3F394}"/>
              </a:ext>
            </a:extLst>
          </p:cNvPr>
          <p:cNvSpPr txBox="1"/>
          <p:nvPr/>
        </p:nvSpPr>
        <p:spPr>
          <a:xfrm>
            <a:off x="5234226" y="1553792"/>
            <a:ext cx="2198038" cy="461665"/>
          </a:xfrm>
          <a:prstGeom prst="rect">
            <a:avLst/>
          </a:prstGeom>
          <a:noFill/>
        </p:spPr>
        <p:txBody>
          <a:bodyPr wrap="none" rtlCol="0">
            <a:spAutoFit/>
          </a:bodyPr>
          <a:lstStyle/>
          <a:p>
            <a:r>
              <a:rPr kumimoji="1" lang="en-US" altLang="ja-JP" sz="2400" dirty="0"/>
              <a:t>B</a:t>
            </a:r>
            <a:r>
              <a:rPr kumimoji="1" lang="ja-JP" altLang="en-US" sz="2400" dirty="0"/>
              <a:t>グループゼミ</a:t>
            </a:r>
          </a:p>
        </p:txBody>
      </p:sp>
    </p:spTree>
    <p:extLst>
      <p:ext uri="{BB962C8B-B14F-4D97-AF65-F5344CB8AC3E}">
        <p14:creationId xmlns:p14="http://schemas.microsoft.com/office/powerpoint/2010/main" val="400233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E3AE05-0C65-4E60-2D2D-BF7046DB2BB9}"/>
              </a:ext>
            </a:extLst>
          </p:cNvPr>
          <p:cNvSpPr>
            <a:spLocks noGrp="1"/>
          </p:cNvSpPr>
          <p:nvPr>
            <p:ph type="sldNum" sz="quarter" idx="12"/>
          </p:nvPr>
        </p:nvSpPr>
        <p:spPr/>
        <p:txBody>
          <a:bodyPr/>
          <a:lstStyle/>
          <a:p>
            <a:fld id="{ECBD650F-6923-4A4C-ADE2-BB0B86E7CCFF}" type="slidenum">
              <a:rPr lang="zh-CN" altLang="en-US" smtClean="0"/>
              <a:t>10</a:t>
            </a:fld>
            <a:endParaRPr lang="zh-CN" altLang="en-US"/>
          </a:p>
        </p:txBody>
      </p:sp>
      <p:sp>
        <p:nvSpPr>
          <p:cNvPr id="3" name="标题 1">
            <a:extLst>
              <a:ext uri="{FF2B5EF4-FFF2-40B4-BE49-F238E27FC236}">
                <a16:creationId xmlns:a16="http://schemas.microsoft.com/office/drawing/2014/main" id="{E4DC6089-44D4-79F9-F14F-631F10865894}"/>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BIZ UDPゴシック" panose="020B0400000000000000" pitchFamily="50" charset="-128"/>
                <a:ea typeface="BIZ UDPゴシック" panose="020B0400000000000000" pitchFamily="50" charset="-128"/>
              </a:rPr>
              <a:t>6 </a:t>
            </a:r>
            <a:r>
              <a:rPr lang="ja-JP" altLang="en-US" sz="3600" dirty="0">
                <a:latin typeface="BIZ UDPゴシック" panose="020B0400000000000000" pitchFamily="50" charset="-128"/>
                <a:ea typeface="BIZ UDPゴシック" panose="020B0400000000000000" pitchFamily="50" charset="-128"/>
              </a:rPr>
              <a:t>今後の予定</a:t>
            </a:r>
            <a:endParaRPr lang="zh-CN" altLang="en-US" sz="36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5EC1DC0F-2632-AF6C-F18B-2056ADD20BE7}"/>
              </a:ext>
            </a:extLst>
          </p:cNvPr>
          <p:cNvSpPr txBox="1"/>
          <p:nvPr/>
        </p:nvSpPr>
        <p:spPr>
          <a:xfrm>
            <a:off x="2230230" y="1245961"/>
            <a:ext cx="7731540" cy="95410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800" dirty="0">
                <a:latin typeface="BIZ UDPゴシック" panose="020B0400000000000000" pitchFamily="50" charset="-128"/>
                <a:ea typeface="BIZ UDPゴシック" panose="020B0400000000000000" pitchFamily="50" charset="-128"/>
              </a:rPr>
              <a:t>最適な汎関数と基底の組み合わせを調べる</a:t>
            </a:r>
            <a:endParaRPr kumimoji="1" lang="en-US" altLang="ja-JP" sz="2800" dirty="0">
              <a:latin typeface="BIZ UDPゴシック" panose="020B0400000000000000" pitchFamily="50" charset="-128"/>
              <a:ea typeface="BIZ UDPゴシック" panose="020B0400000000000000" pitchFamily="50" charset="-128"/>
            </a:endParaRPr>
          </a:p>
          <a:p>
            <a:pPr marL="342900" indent="-342900">
              <a:buFont typeface="Arial" panose="020B0604020202020204" pitchFamily="34" charset="0"/>
              <a:buChar char="•"/>
            </a:pPr>
            <a:r>
              <a:rPr kumimoji="1" lang="en-US" altLang="ja-JP" sz="2800" dirty="0">
                <a:latin typeface="BIZ UDPゴシック" panose="020B0400000000000000" pitchFamily="50" charset="-128"/>
                <a:ea typeface="BIZ UDPゴシック" panose="020B0400000000000000" pitchFamily="50" charset="-128"/>
              </a:rPr>
              <a:t>DFT</a:t>
            </a:r>
            <a:r>
              <a:rPr kumimoji="1" lang="ja-JP" altLang="en-US" sz="2800" dirty="0">
                <a:latin typeface="BIZ UDPゴシック" panose="020B0400000000000000" pitchFamily="50" charset="-128"/>
                <a:ea typeface="BIZ UDPゴシック" panose="020B0400000000000000" pitchFamily="50" charset="-128"/>
              </a:rPr>
              <a:t>で活性エネルギーを計算する</a:t>
            </a:r>
            <a:endParaRPr kumimoji="1" lang="en-US" altLang="ja-JP" sz="2800" dirty="0">
              <a:latin typeface="BIZ UDPゴシック" panose="020B0400000000000000" pitchFamily="50" charset="-128"/>
              <a:ea typeface="BIZ UDPゴシック" panose="020B0400000000000000" pitchFamily="50"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3B67F45-80EA-CB55-A423-41E3AFD6B11A}"/>
                  </a:ext>
                </a:extLst>
              </p:cNvPr>
              <p:cNvSpPr txBox="1"/>
              <p:nvPr/>
            </p:nvSpPr>
            <p:spPr>
              <a:xfrm>
                <a:off x="2523950" y="3399043"/>
                <a:ext cx="2140330" cy="954107"/>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M</a:t>
                </a:r>
                <a:r>
                  <a:rPr kumimoji="1" lang="en-US" altLang="zh-CN" sz="2800" dirty="0">
                    <a:latin typeface="BIZ UDPゴシック" panose="020B0400000000000000" pitchFamily="50" charset="-128"/>
                    <a:ea typeface="BIZ UDPゴシック" panose="020B0400000000000000" pitchFamily="50" charset="-128"/>
                  </a:rPr>
                  <a:t>C</a:t>
                </a:r>
                <a:r>
                  <a:rPr kumimoji="1" lang="en-US" altLang="ja-JP" sz="2800" dirty="0">
                    <a:latin typeface="BIZ UDPゴシック" panose="020B0400000000000000" pitchFamily="50" charset="-128"/>
                    <a:ea typeface="BIZ UDPゴシック" panose="020B0400000000000000" pitchFamily="50" charset="-128"/>
                  </a:rPr>
                  <a:t>-DFT</a:t>
                </a:r>
                <a:r>
                  <a:rPr kumimoji="1" lang="ja-JP" altLang="en-US" sz="2800" dirty="0">
                    <a:latin typeface="BIZ UDPゴシック" panose="020B0400000000000000" pitchFamily="50" charset="-128"/>
                    <a:ea typeface="BIZ UDPゴシック" panose="020B0400000000000000" pitchFamily="50" charset="-128"/>
                  </a:rPr>
                  <a:t>で</a:t>
                </a:r>
                <a:endParaRPr kumimoji="1" lang="en-US" altLang="ja-JP" sz="2800" dirty="0">
                  <a:latin typeface="BIZ UDPゴシック" panose="020B0400000000000000" pitchFamily="50" charset="-128"/>
                  <a:ea typeface="BIZ UDPゴシック" panose="020B0400000000000000" pitchFamily="50" charset="-128"/>
                </a:endParaRPr>
              </a:p>
              <a:p>
                <a:pPr/>
                <a14:m>
                  <m:oMathPara xmlns:m="http://schemas.openxmlformats.org/officeDocument/2006/math">
                    <m:oMathParaPr>
                      <m:jc m:val="centerGroup"/>
                    </m:oMathParaPr>
                    <m:oMath xmlns:m="http://schemas.openxmlformats.org/officeDocument/2006/math">
                      <m:r>
                        <m:rPr>
                          <m:sty m:val="p"/>
                        </m:rPr>
                        <a:rPr kumimoji="1" lang="en-US" altLang="ja-JP" sz="2800" i="0" dirty="0" smtClean="0">
                          <a:latin typeface="Cambria Math" panose="02040503050406030204" pitchFamily="18" charset="0"/>
                        </a:rPr>
                        <m:t>H</m:t>
                      </m:r>
                      <m:r>
                        <a:rPr kumimoji="1" lang="en-US" altLang="ja-JP" sz="2800" i="0" dirty="0" smtClean="0">
                          <a:latin typeface="Cambria Math" panose="02040503050406030204" pitchFamily="18" charset="0"/>
                        </a:rPr>
                        <m:t>+</m:t>
                      </m:r>
                      <m:r>
                        <m:rPr>
                          <m:sty m:val="p"/>
                        </m:rPr>
                        <a:rPr kumimoji="1" lang="en-US" altLang="ja-JP" sz="2800" i="0" dirty="0" smtClean="0">
                          <a:latin typeface="Cambria Math" panose="02040503050406030204" pitchFamily="18" charset="0"/>
                        </a:rPr>
                        <m:t>CO</m:t>
                      </m:r>
                    </m:oMath>
                  </m:oMathPara>
                </a14:m>
                <a:endParaRPr kumimoji="1" lang="ja-JP" altLang="en-US" sz="2800" dirty="0"/>
              </a:p>
            </p:txBody>
          </p:sp>
        </mc:Choice>
        <mc:Fallback xmlns="">
          <p:sp>
            <p:nvSpPr>
              <p:cNvPr id="5" name="テキスト ボックス 4">
                <a:extLst>
                  <a:ext uri="{FF2B5EF4-FFF2-40B4-BE49-F238E27FC236}">
                    <a16:creationId xmlns:a16="http://schemas.microsoft.com/office/drawing/2014/main" id="{13B67F45-80EA-CB55-A423-41E3AFD6B11A}"/>
                  </a:ext>
                </a:extLst>
              </p:cNvPr>
              <p:cNvSpPr txBox="1">
                <a:spLocks noRot="1" noChangeAspect="1" noMove="1" noResize="1" noEditPoints="1" noAdjustHandles="1" noChangeArrowheads="1" noChangeShapeType="1" noTextEdit="1"/>
              </p:cNvSpPr>
              <p:nvPr/>
            </p:nvSpPr>
            <p:spPr>
              <a:xfrm>
                <a:off x="2523950" y="3399043"/>
                <a:ext cx="2140330" cy="954107"/>
              </a:xfrm>
              <a:prstGeom prst="rect">
                <a:avLst/>
              </a:prstGeom>
              <a:blipFill>
                <a:blip r:embed="rId2"/>
                <a:stretch>
                  <a:fillRect l="-5698" t="-7051" r="-4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9435954-A5B9-D4C1-EAFB-68547C23F01F}"/>
                  </a:ext>
                </a:extLst>
              </p:cNvPr>
              <p:cNvSpPr txBox="1"/>
              <p:nvPr/>
            </p:nvSpPr>
            <p:spPr>
              <a:xfrm>
                <a:off x="6508976" y="3399042"/>
                <a:ext cx="4546437" cy="954107"/>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DFT</a:t>
                </a:r>
                <a:r>
                  <a:rPr kumimoji="1" lang="ja-JP" altLang="en-US" sz="2800" dirty="0">
                    <a:latin typeface="BIZ UDPゴシック" panose="020B0400000000000000" pitchFamily="50" charset="-128"/>
                    <a:ea typeface="BIZ UDPゴシック" panose="020B0400000000000000" pitchFamily="50" charset="-128"/>
                  </a:rPr>
                  <a:t>で氷表面で反応を計算</a:t>
                </a:r>
                <a:endParaRPr kumimoji="1" lang="en-US" altLang="ja-JP" sz="2800" dirty="0">
                  <a:latin typeface="BIZ UDPゴシック" panose="020B0400000000000000" pitchFamily="50" charset="-128"/>
                  <a:ea typeface="BIZ UDPゴシック" panose="020B0400000000000000" pitchFamily="50" charset="-128"/>
                </a:endParaRPr>
              </a:p>
              <a:p>
                <a:pPr/>
                <a14:m>
                  <m:oMathPara xmlns:m="http://schemas.openxmlformats.org/officeDocument/2006/math">
                    <m:oMathParaPr>
                      <m:jc m:val="centerGroup"/>
                    </m:oMathParaPr>
                    <m:oMath xmlns:m="http://schemas.openxmlformats.org/officeDocument/2006/math">
                      <m:r>
                        <m:rPr>
                          <m:sty m:val="p"/>
                        </m:rPr>
                        <a:rPr kumimoji="1" lang="en-US" altLang="ja-JP" sz="2800" i="0" dirty="0" smtClean="0">
                          <a:latin typeface="Cambria Math" panose="02040503050406030204" pitchFamily="18" charset="0"/>
                        </a:rPr>
                        <m:t>H</m:t>
                      </m:r>
                      <m:r>
                        <a:rPr kumimoji="1" lang="en-US" altLang="ja-JP" sz="2800" i="0" dirty="0" smtClean="0">
                          <a:latin typeface="Cambria Math" panose="02040503050406030204" pitchFamily="18" charset="0"/>
                        </a:rPr>
                        <m:t>+</m:t>
                      </m:r>
                      <m:r>
                        <m:rPr>
                          <m:sty m:val="p"/>
                        </m:rPr>
                        <a:rPr kumimoji="1" lang="en-US" altLang="ja-JP" sz="2800" i="0" dirty="0" smtClean="0">
                          <a:latin typeface="Cambria Math" panose="02040503050406030204" pitchFamily="18" charset="0"/>
                        </a:rPr>
                        <m:t>CO</m:t>
                      </m:r>
                      <m:r>
                        <a:rPr kumimoji="1" lang="en-US" altLang="ja-JP" sz="2800" i="0" dirty="0" smtClean="0">
                          <a:latin typeface="Cambria Math" panose="02040503050406030204" pitchFamily="18" charset="0"/>
                        </a:rPr>
                        <m:t>/</m:t>
                      </m:r>
                      <m:sSub>
                        <m:sSubPr>
                          <m:ctrlPr>
                            <a:rPr kumimoji="1" lang="en-US" altLang="ja-JP" sz="2800" b="0" i="1" dirty="0" smtClean="0">
                              <a:latin typeface="Cambria Math" panose="02040503050406030204" pitchFamily="18" charset="0"/>
                            </a:rPr>
                          </m:ctrlPr>
                        </m:sSubPr>
                        <m:e>
                          <m:r>
                            <m:rPr>
                              <m:sty m:val="p"/>
                            </m:rPr>
                            <a:rPr kumimoji="1" lang="en-US" altLang="ja-JP" sz="2800" i="0" dirty="0" smtClean="0">
                              <a:latin typeface="Cambria Math" panose="02040503050406030204" pitchFamily="18" charset="0"/>
                            </a:rPr>
                            <m:t>H</m:t>
                          </m:r>
                        </m:e>
                        <m:sub>
                          <m:r>
                            <a:rPr kumimoji="1" lang="en-US" altLang="ja-JP" sz="2800" b="0" i="0" dirty="0" smtClean="0">
                              <a:latin typeface="Cambria Math" panose="02040503050406030204" pitchFamily="18" charset="0"/>
                            </a:rPr>
                            <m:t>2</m:t>
                          </m:r>
                        </m:sub>
                      </m:sSub>
                      <m:r>
                        <m:rPr>
                          <m:sty m:val="p"/>
                        </m:rPr>
                        <a:rPr kumimoji="1" lang="en-US" altLang="ja-JP" sz="2800" i="0" dirty="0" smtClean="0">
                          <a:latin typeface="Cambria Math" panose="02040503050406030204" pitchFamily="18" charset="0"/>
                        </a:rPr>
                        <m:t>O</m:t>
                      </m:r>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09435954-A5B9-D4C1-EAFB-68547C23F01F}"/>
                  </a:ext>
                </a:extLst>
              </p:cNvPr>
              <p:cNvSpPr txBox="1">
                <a:spLocks noRot="1" noChangeAspect="1" noMove="1" noResize="1" noEditPoints="1" noAdjustHandles="1" noChangeArrowheads="1" noChangeShapeType="1" noTextEdit="1"/>
              </p:cNvSpPr>
              <p:nvPr/>
            </p:nvSpPr>
            <p:spPr>
              <a:xfrm>
                <a:off x="6508976" y="3399042"/>
                <a:ext cx="4546437" cy="954107"/>
              </a:xfrm>
              <a:prstGeom prst="rect">
                <a:avLst/>
              </a:prstGeom>
              <a:blipFill>
                <a:blip r:embed="rId3"/>
                <a:stretch>
                  <a:fillRect l="-2815" t="-7051" r="-1206"/>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CE48994A-D574-D83E-0AB8-9E7A4819B0A2}"/>
              </a:ext>
            </a:extLst>
          </p:cNvPr>
          <p:cNvCxnSpPr>
            <a:cxnSpLocks/>
          </p:cNvCxnSpPr>
          <p:nvPr/>
        </p:nvCxnSpPr>
        <p:spPr>
          <a:xfrm flipH="1">
            <a:off x="3303316" y="2386430"/>
            <a:ext cx="776798" cy="82625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5AF9245E-CACB-3A3B-927B-D7BA335B4D63}"/>
              </a:ext>
            </a:extLst>
          </p:cNvPr>
          <p:cNvCxnSpPr>
            <a:cxnSpLocks/>
          </p:cNvCxnSpPr>
          <p:nvPr/>
        </p:nvCxnSpPr>
        <p:spPr>
          <a:xfrm>
            <a:off x="7277277" y="2386430"/>
            <a:ext cx="776798" cy="82625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A06B50C-DDA1-3E61-7A3A-74EF46BE9F1C}"/>
              </a:ext>
            </a:extLst>
          </p:cNvPr>
          <p:cNvCxnSpPr>
            <a:cxnSpLocks/>
          </p:cNvCxnSpPr>
          <p:nvPr/>
        </p:nvCxnSpPr>
        <p:spPr>
          <a:xfrm>
            <a:off x="3308003" y="4539513"/>
            <a:ext cx="776798" cy="82625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D8EF9DC6-32C7-264B-340D-3FA474558873}"/>
              </a:ext>
            </a:extLst>
          </p:cNvPr>
          <p:cNvCxnSpPr>
            <a:cxnSpLocks/>
          </p:cNvCxnSpPr>
          <p:nvPr/>
        </p:nvCxnSpPr>
        <p:spPr>
          <a:xfrm flipH="1">
            <a:off x="7277277" y="4539513"/>
            <a:ext cx="776798" cy="82625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5C638B1-DA41-6209-2BD9-DFD3DD0EA9DF}"/>
              </a:ext>
            </a:extLst>
          </p:cNvPr>
          <p:cNvSpPr txBox="1"/>
          <p:nvPr/>
        </p:nvSpPr>
        <p:spPr>
          <a:xfrm>
            <a:off x="4190132" y="5552123"/>
            <a:ext cx="3017173" cy="523220"/>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CPLB</a:t>
            </a:r>
            <a:r>
              <a:rPr kumimoji="1" lang="ja-JP" altLang="en-US" sz="2800" dirty="0">
                <a:latin typeface="BIZ UDPゴシック" panose="020B0400000000000000" pitchFamily="50" charset="-128"/>
                <a:ea typeface="BIZ UDPゴシック" panose="020B0400000000000000" pitchFamily="50" charset="-128"/>
              </a:rPr>
              <a:t>法での計算</a:t>
            </a:r>
            <a:endParaRPr kumimoji="1" lang="ja-JP" altLang="en-US" sz="2800" dirty="0"/>
          </a:p>
        </p:txBody>
      </p:sp>
      <p:cxnSp>
        <p:nvCxnSpPr>
          <p:cNvPr id="9" name="直線矢印コネクタ 8">
            <a:extLst>
              <a:ext uri="{FF2B5EF4-FFF2-40B4-BE49-F238E27FC236}">
                <a16:creationId xmlns:a16="http://schemas.microsoft.com/office/drawing/2014/main" id="{BBED96C0-3CF2-49A4-B5D1-11781571CC66}"/>
              </a:ext>
            </a:extLst>
          </p:cNvPr>
          <p:cNvCxnSpPr/>
          <p:nvPr/>
        </p:nvCxnSpPr>
        <p:spPr>
          <a:xfrm>
            <a:off x="529721" y="3922461"/>
            <a:ext cx="177835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93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988C27C-7F1D-6D2D-3D1C-2EA59E8465AE}"/>
              </a:ext>
            </a:extLst>
          </p:cNvPr>
          <p:cNvSpPr>
            <a:spLocks noGrp="1"/>
          </p:cNvSpPr>
          <p:nvPr>
            <p:ph type="sldNum" sz="quarter" idx="12"/>
          </p:nvPr>
        </p:nvSpPr>
        <p:spPr/>
        <p:txBody>
          <a:bodyPr/>
          <a:lstStyle/>
          <a:p>
            <a:fld id="{ECBD650F-6923-4A4C-ADE2-BB0B86E7CCFF}" type="slidenum">
              <a:rPr lang="zh-CN" altLang="en-US" smtClean="0"/>
              <a:pPr/>
              <a:t>11</a:t>
            </a:fld>
            <a:endParaRPr lang="zh-CN" altLang="en-US" dirty="0"/>
          </a:p>
        </p:txBody>
      </p:sp>
      <p:pic>
        <p:nvPicPr>
          <p:cNvPr id="4" name="図 3">
            <a:extLst>
              <a:ext uri="{FF2B5EF4-FFF2-40B4-BE49-F238E27FC236}">
                <a16:creationId xmlns:a16="http://schemas.microsoft.com/office/drawing/2014/main" id="{ABD43A1E-E2C0-6661-1759-7B5A95797FE7}"/>
              </a:ext>
            </a:extLst>
          </p:cNvPr>
          <p:cNvPicPr>
            <a:picLocks noChangeAspect="1"/>
          </p:cNvPicPr>
          <p:nvPr/>
        </p:nvPicPr>
        <p:blipFill>
          <a:blip r:embed="rId2"/>
          <a:stretch>
            <a:fillRect/>
          </a:stretch>
        </p:blipFill>
        <p:spPr>
          <a:xfrm>
            <a:off x="1378027" y="2575715"/>
            <a:ext cx="1639845" cy="1800000"/>
          </a:xfrm>
          <a:prstGeom prst="rect">
            <a:avLst/>
          </a:prstGeom>
        </p:spPr>
      </p:pic>
      <p:pic>
        <p:nvPicPr>
          <p:cNvPr id="6" name="図 5">
            <a:extLst>
              <a:ext uri="{FF2B5EF4-FFF2-40B4-BE49-F238E27FC236}">
                <a16:creationId xmlns:a16="http://schemas.microsoft.com/office/drawing/2014/main" id="{7562D5EA-A0FC-A1CC-BB36-8CCEF2039C5E}"/>
              </a:ext>
            </a:extLst>
          </p:cNvPr>
          <p:cNvPicPr>
            <a:picLocks noChangeAspect="1"/>
          </p:cNvPicPr>
          <p:nvPr/>
        </p:nvPicPr>
        <p:blipFill>
          <a:blip r:embed="rId3"/>
          <a:stretch>
            <a:fillRect/>
          </a:stretch>
        </p:blipFill>
        <p:spPr>
          <a:xfrm>
            <a:off x="5244526" y="2575715"/>
            <a:ext cx="1828174" cy="1440000"/>
          </a:xfrm>
          <a:prstGeom prst="rect">
            <a:avLst/>
          </a:prstGeom>
        </p:spPr>
      </p:pic>
      <p:sp>
        <p:nvSpPr>
          <p:cNvPr id="9" name="テキスト ボックス 8">
            <a:extLst>
              <a:ext uri="{FF2B5EF4-FFF2-40B4-BE49-F238E27FC236}">
                <a16:creationId xmlns:a16="http://schemas.microsoft.com/office/drawing/2014/main" id="{68A4F6E5-F500-95A5-C568-4F1E26DA4625}"/>
              </a:ext>
            </a:extLst>
          </p:cNvPr>
          <p:cNvSpPr txBox="1"/>
          <p:nvPr/>
        </p:nvSpPr>
        <p:spPr>
          <a:xfrm>
            <a:off x="6257020" y="3167390"/>
            <a:ext cx="352530" cy="523220"/>
          </a:xfrm>
          <a:prstGeom prst="rect">
            <a:avLst/>
          </a:prstGeom>
          <a:noFill/>
        </p:spPr>
        <p:txBody>
          <a:bodyPr wrap="square" rtlCol="0">
            <a:spAutoFit/>
          </a:bodyPr>
          <a:lstStyle/>
          <a:p>
            <a:pPr algn="ctr"/>
            <a:r>
              <a:rPr lang="en-US" altLang="ja-JP" sz="2800" b="1" dirty="0">
                <a:effectLst>
                  <a:glow rad="127000">
                    <a:schemeClr val="bg1"/>
                  </a:glow>
                </a:effectLst>
              </a:rPr>
              <a:t>C</a:t>
            </a:r>
          </a:p>
        </p:txBody>
      </p:sp>
    </p:spTree>
    <p:extLst>
      <p:ext uri="{BB962C8B-B14F-4D97-AF65-F5344CB8AC3E}">
        <p14:creationId xmlns:p14="http://schemas.microsoft.com/office/powerpoint/2010/main" val="246772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A4E9A79-92ED-05DE-DF12-E0D2130EAEA7}"/>
              </a:ext>
            </a:extLst>
          </p:cNvPr>
          <p:cNvSpPr>
            <a:spLocks noGrp="1"/>
          </p:cNvSpPr>
          <p:nvPr>
            <p:ph type="sldNum" sz="quarter" idx="12"/>
          </p:nvPr>
        </p:nvSpPr>
        <p:spPr/>
        <p:txBody>
          <a:bodyPr/>
          <a:lstStyle/>
          <a:p>
            <a:fld id="{ECBD650F-6923-4A4C-ADE2-BB0B86E7CCFF}" type="slidenum">
              <a:rPr lang="zh-CN" altLang="en-US" smtClean="0"/>
              <a:t>2</a:t>
            </a:fld>
            <a:endParaRPr lang="zh-CN" altLang="en-US" dirty="0"/>
          </a:p>
        </p:txBody>
      </p:sp>
      <p:sp>
        <p:nvSpPr>
          <p:cNvPr id="3" name="テキスト ボックス 2">
            <a:extLst>
              <a:ext uri="{FF2B5EF4-FFF2-40B4-BE49-F238E27FC236}">
                <a16:creationId xmlns:a16="http://schemas.microsoft.com/office/drawing/2014/main" id="{1798B73F-2788-A840-2423-25683EC22392}"/>
              </a:ext>
            </a:extLst>
          </p:cNvPr>
          <p:cNvSpPr txBox="1"/>
          <p:nvPr/>
        </p:nvSpPr>
        <p:spPr>
          <a:xfrm>
            <a:off x="793850" y="220961"/>
            <a:ext cx="1107996"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目的</a:t>
            </a:r>
          </a:p>
        </p:txBody>
      </p:sp>
      <p:sp>
        <p:nvSpPr>
          <p:cNvPr id="4" name="テキスト ボックス 3">
            <a:extLst>
              <a:ext uri="{FF2B5EF4-FFF2-40B4-BE49-F238E27FC236}">
                <a16:creationId xmlns:a16="http://schemas.microsoft.com/office/drawing/2014/main" id="{6718EA28-DCEF-9F7C-C6B8-0E83133A173E}"/>
              </a:ext>
            </a:extLst>
          </p:cNvPr>
          <p:cNvSpPr txBox="1"/>
          <p:nvPr/>
        </p:nvSpPr>
        <p:spPr>
          <a:xfrm>
            <a:off x="838200" y="1122060"/>
            <a:ext cx="10248112" cy="954107"/>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a:t>
            </a:r>
            <a:r>
              <a:rPr lang="en-US" altLang="ja-JP" sz="2800" dirty="0">
                <a:latin typeface="BIZ UDPゴシック" panose="020B0400000000000000" pitchFamily="50" charset="-128"/>
                <a:ea typeface="BIZ UDPゴシック" panose="020B0400000000000000" pitchFamily="50" charset="-128"/>
              </a:rPr>
              <a:t>DFT</a:t>
            </a:r>
            <a:r>
              <a:rPr lang="ja-JP" altLang="en-US" sz="2800" dirty="0">
                <a:latin typeface="BIZ UDPゴシック" panose="020B0400000000000000" pitchFamily="50" charset="-128"/>
                <a:ea typeface="BIZ UDPゴシック" panose="020B0400000000000000" pitchFamily="50" charset="-128"/>
              </a:rPr>
              <a:t>法を使い以下の汎関数および基底関数の組み合わせから最適な組み合わせを見出す</a:t>
            </a:r>
            <a:endParaRPr lang="en-US" altLang="ja-JP" sz="2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7EE3FEB2-EB99-5D7F-485F-E5E50E4BB9A0}"/>
              </a:ext>
            </a:extLst>
          </p:cNvPr>
          <p:cNvSpPr txBox="1"/>
          <p:nvPr/>
        </p:nvSpPr>
        <p:spPr>
          <a:xfrm>
            <a:off x="920769" y="2330935"/>
            <a:ext cx="1107996" cy="461665"/>
          </a:xfrm>
          <a:prstGeom prst="rect">
            <a:avLst/>
          </a:prstGeom>
          <a:noFill/>
        </p:spPr>
        <p:txBody>
          <a:bodyPr wrap="none" rtlCol="0">
            <a:spAutoFit/>
          </a:bodyPr>
          <a:lstStyle/>
          <a:p>
            <a:r>
              <a:rPr kumimoji="1" lang="ja-JP" altLang="en-US" sz="2400" dirty="0">
                <a:latin typeface="BIZ UDPゴシック" panose="020B0400000000000000" pitchFamily="50" charset="-128"/>
                <a:ea typeface="BIZ UDPゴシック" panose="020B0400000000000000" pitchFamily="50" charset="-128"/>
              </a:rPr>
              <a:t>汎関数</a:t>
            </a:r>
          </a:p>
        </p:txBody>
      </p:sp>
      <p:sp>
        <p:nvSpPr>
          <p:cNvPr id="9" name="テキスト ボックス 8">
            <a:extLst>
              <a:ext uri="{FF2B5EF4-FFF2-40B4-BE49-F238E27FC236}">
                <a16:creationId xmlns:a16="http://schemas.microsoft.com/office/drawing/2014/main" id="{3B440431-146E-5D0A-2916-003D092037F8}"/>
              </a:ext>
            </a:extLst>
          </p:cNvPr>
          <p:cNvSpPr txBox="1"/>
          <p:nvPr/>
        </p:nvSpPr>
        <p:spPr>
          <a:xfrm>
            <a:off x="131655" y="2791550"/>
            <a:ext cx="1292341" cy="3416320"/>
          </a:xfrm>
          <a:prstGeom prst="rect">
            <a:avLst/>
          </a:prstGeom>
          <a:noFill/>
        </p:spPr>
        <p:txBody>
          <a:bodyPr wrap="none" rtlCol="0">
            <a:spAutoFit/>
          </a:bodyPr>
          <a:lstStyle/>
          <a:p>
            <a:r>
              <a:rPr kumimoji="1" lang="en-US" altLang="ja-JP" sz="2400" dirty="0"/>
              <a:t>B1LYP</a:t>
            </a:r>
          </a:p>
          <a:p>
            <a:r>
              <a:rPr kumimoji="1" lang="en-US" altLang="ja-JP" sz="2400" dirty="0"/>
              <a:t>LG1LYP</a:t>
            </a:r>
          </a:p>
          <a:p>
            <a:r>
              <a:rPr kumimoji="1" lang="en-US" altLang="ja-JP" sz="2400" dirty="0"/>
              <a:t>PBE1PBE</a:t>
            </a:r>
          </a:p>
          <a:p>
            <a:r>
              <a:rPr kumimoji="1" lang="en-US" altLang="ja-JP" sz="2400" dirty="0"/>
              <a:t>PBE3PBE</a:t>
            </a:r>
          </a:p>
          <a:p>
            <a:r>
              <a:rPr kumimoji="1" lang="en-US" altLang="ja-JP" sz="2400" dirty="0"/>
              <a:t>B1B95</a:t>
            </a:r>
          </a:p>
          <a:p>
            <a:r>
              <a:rPr kumimoji="1" lang="en-US" altLang="ja-JP" sz="2400" dirty="0"/>
              <a:t>B98</a:t>
            </a:r>
          </a:p>
          <a:p>
            <a:r>
              <a:rPr kumimoji="1" lang="en-US" altLang="ja-JP" sz="2400" dirty="0"/>
              <a:t>HCTH93</a:t>
            </a:r>
          </a:p>
          <a:p>
            <a:r>
              <a:rPr kumimoji="1" lang="en-US" altLang="ja-JP" sz="2400" dirty="0"/>
              <a:t>B971</a:t>
            </a:r>
          </a:p>
          <a:p>
            <a:r>
              <a:rPr kumimoji="1" lang="en-US" altLang="ja-JP" sz="2400" dirty="0"/>
              <a:t>B972</a:t>
            </a:r>
          </a:p>
        </p:txBody>
      </p:sp>
      <p:sp>
        <p:nvSpPr>
          <p:cNvPr id="10" name="テキスト ボックス 9">
            <a:extLst>
              <a:ext uri="{FF2B5EF4-FFF2-40B4-BE49-F238E27FC236}">
                <a16:creationId xmlns:a16="http://schemas.microsoft.com/office/drawing/2014/main" id="{95024DE8-C8E0-A43B-3E35-7720E238F24C}"/>
              </a:ext>
            </a:extLst>
          </p:cNvPr>
          <p:cNvSpPr txBox="1"/>
          <p:nvPr/>
        </p:nvSpPr>
        <p:spPr>
          <a:xfrm>
            <a:off x="7259571" y="2791550"/>
            <a:ext cx="1424364" cy="3785652"/>
          </a:xfrm>
          <a:prstGeom prst="rect">
            <a:avLst/>
          </a:prstGeom>
          <a:noFill/>
        </p:spPr>
        <p:txBody>
          <a:bodyPr wrap="none" rtlCol="0">
            <a:spAutoFit/>
          </a:bodyPr>
          <a:lstStyle/>
          <a:p>
            <a:r>
              <a:rPr kumimoji="1" lang="en-US" altLang="ja-JP" sz="2400" dirty="0"/>
              <a:t>M06</a:t>
            </a:r>
          </a:p>
          <a:p>
            <a:r>
              <a:rPr kumimoji="1" lang="en-US" altLang="ja-JP" sz="2400" dirty="0"/>
              <a:t>M062X</a:t>
            </a:r>
          </a:p>
          <a:p>
            <a:r>
              <a:rPr kumimoji="1" lang="en-US" altLang="ja-JP" sz="2400" dirty="0"/>
              <a:t>wB97</a:t>
            </a:r>
          </a:p>
          <a:p>
            <a:r>
              <a:rPr kumimoji="1" lang="en-US" altLang="ja-JP" sz="2400" dirty="0"/>
              <a:t>wB97X</a:t>
            </a:r>
          </a:p>
          <a:p>
            <a:r>
              <a:rPr kumimoji="1" lang="en-US" altLang="ja-JP" sz="2400" dirty="0"/>
              <a:t>wB97XD</a:t>
            </a:r>
          </a:p>
          <a:p>
            <a:r>
              <a:rPr kumimoji="1" lang="en-US" altLang="ja-JP" sz="2400" dirty="0"/>
              <a:t>B97D3</a:t>
            </a:r>
          </a:p>
          <a:p>
            <a:r>
              <a:rPr kumimoji="1" lang="en-US" altLang="ja-JP" sz="2400" dirty="0"/>
              <a:t>B2PLYPD3</a:t>
            </a:r>
          </a:p>
          <a:p>
            <a:r>
              <a:rPr kumimoji="1" lang="en-US" altLang="ja-JP" sz="2400" dirty="0" err="1"/>
              <a:t>HISSbPBE</a:t>
            </a:r>
            <a:endParaRPr kumimoji="1" lang="en-US" altLang="ja-JP" sz="2400" dirty="0"/>
          </a:p>
          <a:p>
            <a:r>
              <a:rPr kumimoji="1" lang="en-US" altLang="ja-JP" sz="2400" dirty="0" err="1"/>
              <a:t>HISSaPBE</a:t>
            </a:r>
            <a:endParaRPr kumimoji="1" lang="en-US" altLang="ja-JP" sz="2400" dirty="0"/>
          </a:p>
          <a:p>
            <a:endParaRPr kumimoji="1" lang="en-US" altLang="ja-JP" sz="2400" dirty="0"/>
          </a:p>
        </p:txBody>
      </p:sp>
      <p:sp>
        <p:nvSpPr>
          <p:cNvPr id="12" name="テキスト ボックス 11">
            <a:extLst>
              <a:ext uri="{FF2B5EF4-FFF2-40B4-BE49-F238E27FC236}">
                <a16:creationId xmlns:a16="http://schemas.microsoft.com/office/drawing/2014/main" id="{954149FA-1EF4-CEA6-3F26-0D66476FF760}"/>
              </a:ext>
            </a:extLst>
          </p:cNvPr>
          <p:cNvSpPr txBox="1"/>
          <p:nvPr/>
        </p:nvSpPr>
        <p:spPr>
          <a:xfrm>
            <a:off x="8957680" y="2791550"/>
            <a:ext cx="1566454" cy="3416320"/>
          </a:xfrm>
          <a:prstGeom prst="rect">
            <a:avLst/>
          </a:prstGeom>
          <a:noFill/>
        </p:spPr>
        <p:txBody>
          <a:bodyPr wrap="none" rtlCol="0">
            <a:spAutoFit/>
          </a:bodyPr>
          <a:lstStyle/>
          <a:p>
            <a:r>
              <a:rPr kumimoji="1" lang="en-US" altLang="ja-JP" sz="2400" dirty="0"/>
              <a:t>SOGGA11</a:t>
            </a:r>
          </a:p>
          <a:p>
            <a:r>
              <a:rPr kumimoji="1" lang="en-US" altLang="ja-JP" sz="2400" dirty="0"/>
              <a:t>M11</a:t>
            </a:r>
          </a:p>
          <a:p>
            <a:r>
              <a:rPr kumimoji="1" lang="en-US" altLang="ja-JP" sz="2400" dirty="0"/>
              <a:t>SOGGA11X</a:t>
            </a:r>
          </a:p>
          <a:p>
            <a:r>
              <a:rPr kumimoji="1" lang="en-US" altLang="ja-JP" sz="2400" dirty="0"/>
              <a:t>M11L</a:t>
            </a:r>
          </a:p>
          <a:p>
            <a:r>
              <a:rPr kumimoji="1" lang="en-US" altLang="ja-JP" sz="2400" dirty="0"/>
              <a:t>N12 </a:t>
            </a:r>
          </a:p>
          <a:p>
            <a:r>
              <a:rPr kumimoji="1" lang="en-US" altLang="ja-JP" sz="2400" dirty="0"/>
              <a:t>MN12L</a:t>
            </a:r>
          </a:p>
          <a:p>
            <a:r>
              <a:rPr kumimoji="1" lang="en-US" altLang="ja-JP" sz="2400" dirty="0"/>
              <a:t>N12SX</a:t>
            </a:r>
          </a:p>
          <a:p>
            <a:r>
              <a:rPr kumimoji="1" lang="en-US" altLang="ja-JP" sz="2400" dirty="0"/>
              <a:t>MN12SX</a:t>
            </a:r>
          </a:p>
          <a:p>
            <a:r>
              <a:rPr kumimoji="1" lang="en-US" altLang="ja-JP" sz="2400" dirty="0"/>
              <a:t>LC-</a:t>
            </a:r>
            <a:r>
              <a:rPr kumimoji="1" lang="en-US" altLang="ja-JP" sz="2400" dirty="0" err="1"/>
              <a:t>wHPBE</a:t>
            </a:r>
            <a:endParaRPr kumimoji="1" lang="en-US" altLang="ja-JP" sz="2400" dirty="0"/>
          </a:p>
        </p:txBody>
      </p:sp>
      <p:sp>
        <p:nvSpPr>
          <p:cNvPr id="8" name="テキスト ボックス 7">
            <a:extLst>
              <a:ext uri="{FF2B5EF4-FFF2-40B4-BE49-F238E27FC236}">
                <a16:creationId xmlns:a16="http://schemas.microsoft.com/office/drawing/2014/main" id="{FD6553C1-434D-BAF8-9B41-DC1194427966}"/>
              </a:ext>
            </a:extLst>
          </p:cNvPr>
          <p:cNvSpPr txBox="1"/>
          <p:nvPr/>
        </p:nvSpPr>
        <p:spPr>
          <a:xfrm>
            <a:off x="1614834" y="2791550"/>
            <a:ext cx="1965603" cy="3416320"/>
          </a:xfrm>
          <a:prstGeom prst="rect">
            <a:avLst/>
          </a:prstGeom>
          <a:noFill/>
        </p:spPr>
        <p:txBody>
          <a:bodyPr wrap="none" rtlCol="0">
            <a:spAutoFit/>
          </a:bodyPr>
          <a:lstStyle/>
          <a:p>
            <a:r>
              <a:rPr kumimoji="1" lang="en-US" altLang="ja-JP" sz="2400" dirty="0"/>
              <a:t>HCTH147</a:t>
            </a:r>
          </a:p>
          <a:p>
            <a:r>
              <a:rPr kumimoji="1" lang="en-US" altLang="ja-JP" sz="2400" dirty="0"/>
              <a:t>HCTH407</a:t>
            </a:r>
          </a:p>
          <a:p>
            <a:r>
              <a:rPr kumimoji="1" lang="en-US" altLang="ja-JP" sz="2400" dirty="0"/>
              <a:t>OHSE2PBE</a:t>
            </a:r>
          </a:p>
          <a:p>
            <a:r>
              <a:rPr kumimoji="1" lang="en-US" altLang="ja-JP" sz="2400" dirty="0"/>
              <a:t>PBEh1PBE</a:t>
            </a:r>
          </a:p>
          <a:p>
            <a:r>
              <a:rPr kumimoji="1" lang="en-US" altLang="ja-JP" sz="2400" dirty="0"/>
              <a:t>OmPW1PW91</a:t>
            </a:r>
          </a:p>
          <a:p>
            <a:r>
              <a:rPr kumimoji="1" lang="en-US" altLang="ja-JP" sz="2400" dirty="0"/>
              <a:t>OmPW1LYP</a:t>
            </a:r>
          </a:p>
          <a:p>
            <a:r>
              <a:rPr kumimoji="1" lang="en-US" altLang="ja-JP" sz="2400" dirty="0"/>
              <a:t>OmPW1PBE</a:t>
            </a:r>
          </a:p>
          <a:p>
            <a:r>
              <a:rPr kumimoji="1" lang="en-US" altLang="ja-JP" sz="2400" dirty="0"/>
              <a:t>OmPW3PBE</a:t>
            </a:r>
          </a:p>
          <a:p>
            <a:r>
              <a:rPr kumimoji="1" lang="en-US" altLang="ja-JP" sz="2400" dirty="0" err="1"/>
              <a:t>tHCTH</a:t>
            </a:r>
            <a:endParaRPr kumimoji="1" lang="en-US" altLang="ja-JP" sz="2400" dirty="0"/>
          </a:p>
        </p:txBody>
      </p:sp>
      <p:sp>
        <p:nvSpPr>
          <p:cNvPr id="13" name="テキスト ボックス 12">
            <a:extLst>
              <a:ext uri="{FF2B5EF4-FFF2-40B4-BE49-F238E27FC236}">
                <a16:creationId xmlns:a16="http://schemas.microsoft.com/office/drawing/2014/main" id="{674C0F31-B046-C90C-F3C4-3CD3D4F7327C}"/>
              </a:ext>
            </a:extLst>
          </p:cNvPr>
          <p:cNvSpPr txBox="1"/>
          <p:nvPr/>
        </p:nvSpPr>
        <p:spPr>
          <a:xfrm>
            <a:off x="3712092" y="2791550"/>
            <a:ext cx="1503938" cy="3416320"/>
          </a:xfrm>
          <a:prstGeom prst="rect">
            <a:avLst/>
          </a:prstGeom>
          <a:noFill/>
        </p:spPr>
        <p:txBody>
          <a:bodyPr wrap="none" rtlCol="0">
            <a:spAutoFit/>
          </a:bodyPr>
          <a:lstStyle/>
          <a:p>
            <a:r>
              <a:rPr kumimoji="1" lang="en-US" altLang="ja-JP" sz="2400" dirty="0" err="1"/>
              <a:t>tHCTHhyb</a:t>
            </a:r>
            <a:endParaRPr kumimoji="1" lang="en-US" altLang="ja-JP" sz="2400" dirty="0"/>
          </a:p>
          <a:p>
            <a:r>
              <a:rPr kumimoji="1" lang="en-US" altLang="ja-JP" sz="2400" dirty="0"/>
              <a:t>BMK</a:t>
            </a:r>
          </a:p>
          <a:p>
            <a:r>
              <a:rPr kumimoji="1" lang="en-US" altLang="ja-JP" sz="2400" dirty="0"/>
              <a:t>OHSE1PBE</a:t>
            </a:r>
          </a:p>
          <a:p>
            <a:r>
              <a:rPr kumimoji="1" lang="en-US" altLang="ja-JP" sz="2400" dirty="0"/>
              <a:t>M05</a:t>
            </a:r>
          </a:p>
          <a:p>
            <a:r>
              <a:rPr kumimoji="1" lang="en-US" altLang="ja-JP" sz="2400" dirty="0"/>
              <a:t>M052X</a:t>
            </a:r>
          </a:p>
          <a:p>
            <a:r>
              <a:rPr kumimoji="1" lang="en-US" altLang="ja-JP" sz="2400" dirty="0"/>
              <a:t>OAPF</a:t>
            </a:r>
          </a:p>
          <a:p>
            <a:r>
              <a:rPr kumimoji="1" lang="en-US" altLang="ja-JP" sz="2400" dirty="0"/>
              <a:t>LC-</a:t>
            </a:r>
            <a:r>
              <a:rPr kumimoji="1" lang="en-US" altLang="ja-JP" sz="2400" dirty="0" err="1"/>
              <a:t>wPBE</a:t>
            </a:r>
            <a:endParaRPr kumimoji="1" lang="en-US" altLang="ja-JP" sz="2400" dirty="0"/>
          </a:p>
          <a:p>
            <a:r>
              <a:rPr kumimoji="1" lang="en-US" altLang="ja-JP" sz="2400" dirty="0"/>
              <a:t>B97D</a:t>
            </a:r>
          </a:p>
          <a:p>
            <a:r>
              <a:rPr kumimoji="1" lang="en-US" altLang="ja-JP" sz="2400" dirty="0"/>
              <a:t>APF</a:t>
            </a:r>
          </a:p>
        </p:txBody>
      </p:sp>
      <p:sp>
        <p:nvSpPr>
          <p:cNvPr id="14" name="テキスト ボックス 13">
            <a:extLst>
              <a:ext uri="{FF2B5EF4-FFF2-40B4-BE49-F238E27FC236}">
                <a16:creationId xmlns:a16="http://schemas.microsoft.com/office/drawing/2014/main" id="{96C828A2-7241-0702-7399-F988CEC666DA}"/>
              </a:ext>
            </a:extLst>
          </p:cNvPr>
          <p:cNvSpPr txBox="1"/>
          <p:nvPr/>
        </p:nvSpPr>
        <p:spPr>
          <a:xfrm>
            <a:off x="5347685" y="2791550"/>
            <a:ext cx="1780231" cy="3416320"/>
          </a:xfrm>
          <a:prstGeom prst="rect">
            <a:avLst/>
          </a:prstGeom>
          <a:noFill/>
        </p:spPr>
        <p:txBody>
          <a:bodyPr wrap="none" rtlCol="0">
            <a:spAutoFit/>
          </a:bodyPr>
          <a:lstStyle/>
          <a:p>
            <a:r>
              <a:rPr kumimoji="1" lang="en-US" altLang="ja-JP" sz="2400" dirty="0"/>
              <a:t>PAPF</a:t>
            </a:r>
          </a:p>
          <a:p>
            <a:r>
              <a:rPr kumimoji="1" lang="en-US" altLang="ja-JP" sz="2400" dirty="0"/>
              <a:t>PAPFD</a:t>
            </a:r>
          </a:p>
          <a:p>
            <a:r>
              <a:rPr kumimoji="1" lang="en-US" altLang="ja-JP" sz="2400" dirty="0"/>
              <a:t>B2PLYP</a:t>
            </a:r>
          </a:p>
          <a:p>
            <a:r>
              <a:rPr kumimoji="1" lang="en-US" altLang="ja-JP" sz="2400" dirty="0"/>
              <a:t>mPW2PLYP</a:t>
            </a:r>
          </a:p>
          <a:p>
            <a:r>
              <a:rPr kumimoji="1" lang="en-US" altLang="ja-JP" sz="2400" dirty="0"/>
              <a:t>B2PLYPD</a:t>
            </a:r>
          </a:p>
          <a:p>
            <a:r>
              <a:rPr kumimoji="1" lang="en-US" altLang="ja-JP" sz="2400" dirty="0"/>
              <a:t>mPW2PLYPD</a:t>
            </a:r>
          </a:p>
          <a:p>
            <a:r>
              <a:rPr kumimoji="1" lang="en-US" altLang="ja-JP" sz="2400" dirty="0"/>
              <a:t>HSEH1PBE</a:t>
            </a:r>
          </a:p>
          <a:p>
            <a:r>
              <a:rPr kumimoji="1" lang="en-US" altLang="ja-JP" sz="2400" dirty="0"/>
              <a:t>M06HF</a:t>
            </a:r>
          </a:p>
          <a:p>
            <a:r>
              <a:rPr kumimoji="1" lang="en-US" altLang="ja-JP" sz="2400" dirty="0"/>
              <a:t>M06L</a:t>
            </a:r>
          </a:p>
        </p:txBody>
      </p:sp>
      <p:sp>
        <p:nvSpPr>
          <p:cNvPr id="15" name="テキスト ボックス 14">
            <a:extLst>
              <a:ext uri="{FF2B5EF4-FFF2-40B4-BE49-F238E27FC236}">
                <a16:creationId xmlns:a16="http://schemas.microsoft.com/office/drawing/2014/main" id="{9D425012-66E6-AFC0-48A1-178EA0B92DE4}"/>
              </a:ext>
            </a:extLst>
          </p:cNvPr>
          <p:cNvSpPr txBox="1"/>
          <p:nvPr/>
        </p:nvSpPr>
        <p:spPr>
          <a:xfrm>
            <a:off x="10739146" y="2791550"/>
            <a:ext cx="1649811" cy="3416320"/>
          </a:xfrm>
          <a:prstGeom prst="rect">
            <a:avLst/>
          </a:prstGeom>
          <a:noFill/>
        </p:spPr>
        <p:txBody>
          <a:bodyPr wrap="none" rtlCol="0">
            <a:spAutoFit/>
          </a:bodyPr>
          <a:lstStyle/>
          <a:p>
            <a:r>
              <a:rPr kumimoji="1" lang="en-US" altLang="ja-JP" sz="2400" dirty="0"/>
              <a:t>PBE0DH</a:t>
            </a:r>
          </a:p>
          <a:p>
            <a:r>
              <a:rPr kumimoji="1" lang="en-US" altLang="ja-JP" sz="2400" dirty="0"/>
              <a:t>PBEQIDH</a:t>
            </a:r>
          </a:p>
          <a:p>
            <a:r>
              <a:rPr kumimoji="1" lang="en-US" altLang="ja-JP" sz="2400" dirty="0"/>
              <a:t>MN15L</a:t>
            </a:r>
          </a:p>
          <a:p>
            <a:r>
              <a:rPr kumimoji="1" lang="en-US" altLang="ja-JP" sz="2400" dirty="0"/>
              <a:t>MN15</a:t>
            </a:r>
          </a:p>
          <a:p>
            <a:r>
              <a:rPr kumimoji="1" lang="en-US" altLang="ja-JP" sz="2400" dirty="0"/>
              <a:t>M08HX</a:t>
            </a:r>
          </a:p>
          <a:p>
            <a:r>
              <a:rPr kumimoji="1" lang="en-US" altLang="ja-JP" sz="2400" dirty="0"/>
              <a:t>PW6B95</a:t>
            </a:r>
          </a:p>
          <a:p>
            <a:r>
              <a:rPr kumimoji="1" lang="en-US" altLang="ja-JP" sz="2400" dirty="0"/>
              <a:t>PW6B95D3</a:t>
            </a:r>
          </a:p>
          <a:p>
            <a:r>
              <a:rPr kumimoji="1" lang="en-US" altLang="ja-JP" sz="2400" dirty="0"/>
              <a:t>DSDPBEP86</a:t>
            </a:r>
          </a:p>
          <a:p>
            <a:endParaRPr kumimoji="1" lang="en-US" altLang="ja-JP" sz="2400" dirty="0"/>
          </a:p>
        </p:txBody>
      </p:sp>
    </p:spTree>
    <p:extLst>
      <p:ext uri="{BB962C8B-B14F-4D97-AF65-F5344CB8AC3E}">
        <p14:creationId xmlns:p14="http://schemas.microsoft.com/office/powerpoint/2010/main" val="818778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A4E9A79-92ED-05DE-DF12-E0D2130EAEA7}"/>
              </a:ext>
            </a:extLst>
          </p:cNvPr>
          <p:cNvSpPr>
            <a:spLocks noGrp="1"/>
          </p:cNvSpPr>
          <p:nvPr>
            <p:ph type="sldNum" sz="quarter" idx="12"/>
          </p:nvPr>
        </p:nvSpPr>
        <p:spPr/>
        <p:txBody>
          <a:bodyPr/>
          <a:lstStyle/>
          <a:p>
            <a:fld id="{ECBD650F-6923-4A4C-ADE2-BB0B86E7CCFF}" type="slidenum">
              <a:rPr lang="zh-CN" altLang="en-US" smtClean="0"/>
              <a:t>3</a:t>
            </a:fld>
            <a:endParaRPr lang="zh-CN" altLang="en-US" dirty="0"/>
          </a:p>
        </p:txBody>
      </p:sp>
      <p:sp>
        <p:nvSpPr>
          <p:cNvPr id="12" name="テキスト ボックス 11">
            <a:extLst>
              <a:ext uri="{FF2B5EF4-FFF2-40B4-BE49-F238E27FC236}">
                <a16:creationId xmlns:a16="http://schemas.microsoft.com/office/drawing/2014/main" id="{954149FA-1EF4-CEA6-3F26-0D66476FF760}"/>
              </a:ext>
            </a:extLst>
          </p:cNvPr>
          <p:cNvSpPr txBox="1"/>
          <p:nvPr/>
        </p:nvSpPr>
        <p:spPr>
          <a:xfrm>
            <a:off x="4529725" y="1985408"/>
            <a:ext cx="2302875" cy="1938992"/>
          </a:xfrm>
          <a:prstGeom prst="rect">
            <a:avLst/>
          </a:prstGeom>
          <a:noFill/>
        </p:spPr>
        <p:txBody>
          <a:bodyPr wrap="none" rtlCol="0">
            <a:spAutoFit/>
          </a:bodyPr>
          <a:lstStyle/>
          <a:p>
            <a:r>
              <a:rPr kumimoji="1" lang="en-US" altLang="ja-JP" sz="2400" dirty="0"/>
              <a:t>6-311G(</a:t>
            </a:r>
            <a:r>
              <a:rPr kumimoji="1" lang="en-US" altLang="ja-JP" sz="2400" dirty="0" err="1"/>
              <a:t>d,p</a:t>
            </a:r>
            <a:r>
              <a:rPr kumimoji="1" lang="en-US" altLang="ja-JP" sz="2400" dirty="0"/>
              <a:t>)</a:t>
            </a:r>
          </a:p>
          <a:p>
            <a:r>
              <a:rPr kumimoji="1" lang="en-US" altLang="ja-JP" sz="2400" dirty="0"/>
              <a:t>6-311G(2d,2p)</a:t>
            </a:r>
          </a:p>
          <a:p>
            <a:r>
              <a:rPr kumimoji="1" lang="en-US" altLang="ja-JP" sz="2400" dirty="0"/>
              <a:t>6-311++G</a:t>
            </a:r>
          </a:p>
          <a:p>
            <a:r>
              <a:rPr kumimoji="1" lang="en-US" altLang="ja-JP" sz="2400" dirty="0"/>
              <a:t>6-311++G(</a:t>
            </a:r>
            <a:r>
              <a:rPr kumimoji="1" lang="en-US" altLang="ja-JP" sz="2400" dirty="0" err="1"/>
              <a:t>d,p</a:t>
            </a:r>
            <a:r>
              <a:rPr kumimoji="1" lang="en-US" altLang="ja-JP" sz="2400" dirty="0"/>
              <a:t>)</a:t>
            </a:r>
          </a:p>
          <a:p>
            <a:r>
              <a:rPr kumimoji="1" lang="en-US" altLang="ja-JP" sz="2400" dirty="0"/>
              <a:t>6-311++G(2d,2p)</a:t>
            </a:r>
            <a:endParaRPr kumimoji="1" lang="ja-JP" altLang="en-US" sz="2400" dirty="0"/>
          </a:p>
        </p:txBody>
      </p:sp>
      <p:sp>
        <p:nvSpPr>
          <p:cNvPr id="11" name="テキスト ボックス 10">
            <a:extLst>
              <a:ext uri="{FF2B5EF4-FFF2-40B4-BE49-F238E27FC236}">
                <a16:creationId xmlns:a16="http://schemas.microsoft.com/office/drawing/2014/main" id="{C89B2BD1-5FE5-6B64-2BB1-F465585EC17D}"/>
              </a:ext>
            </a:extLst>
          </p:cNvPr>
          <p:cNvSpPr txBox="1"/>
          <p:nvPr/>
        </p:nvSpPr>
        <p:spPr>
          <a:xfrm>
            <a:off x="1251579" y="1120146"/>
            <a:ext cx="1415772" cy="461665"/>
          </a:xfrm>
          <a:prstGeom prst="rect">
            <a:avLst/>
          </a:prstGeom>
          <a:noFill/>
        </p:spPr>
        <p:txBody>
          <a:bodyPr wrap="none" rtlCol="0">
            <a:spAutoFit/>
          </a:bodyPr>
          <a:lstStyle/>
          <a:p>
            <a:r>
              <a:rPr kumimoji="1" lang="ja-JP" altLang="en-US" sz="2400" dirty="0">
                <a:latin typeface="BIZ UDPゴシック" panose="020B0400000000000000" pitchFamily="50" charset="-128"/>
                <a:ea typeface="BIZ UDPゴシック" panose="020B0400000000000000" pitchFamily="50" charset="-128"/>
              </a:rPr>
              <a:t>基底関数</a:t>
            </a:r>
          </a:p>
        </p:txBody>
      </p:sp>
      <p:sp>
        <p:nvSpPr>
          <p:cNvPr id="16" name="テキスト ボックス 15">
            <a:extLst>
              <a:ext uri="{FF2B5EF4-FFF2-40B4-BE49-F238E27FC236}">
                <a16:creationId xmlns:a16="http://schemas.microsoft.com/office/drawing/2014/main" id="{7ED668A7-57FF-F65D-BD00-2C2DAC1D3483}"/>
              </a:ext>
            </a:extLst>
          </p:cNvPr>
          <p:cNvSpPr txBox="1"/>
          <p:nvPr/>
        </p:nvSpPr>
        <p:spPr>
          <a:xfrm>
            <a:off x="1251579" y="1985408"/>
            <a:ext cx="2147383" cy="2677656"/>
          </a:xfrm>
          <a:prstGeom prst="rect">
            <a:avLst/>
          </a:prstGeom>
          <a:noFill/>
        </p:spPr>
        <p:txBody>
          <a:bodyPr wrap="none" rtlCol="0">
            <a:spAutoFit/>
          </a:bodyPr>
          <a:lstStyle/>
          <a:p>
            <a:r>
              <a:rPr kumimoji="1" lang="en-US" altLang="ja-JP" sz="2400" dirty="0"/>
              <a:t>6-31G</a:t>
            </a:r>
          </a:p>
          <a:p>
            <a:r>
              <a:rPr kumimoji="1" lang="en-US" altLang="ja-JP" sz="2400" dirty="0"/>
              <a:t>6-31G(</a:t>
            </a:r>
            <a:r>
              <a:rPr kumimoji="1" lang="en-US" altLang="ja-JP" sz="2400" dirty="0" err="1"/>
              <a:t>d,p</a:t>
            </a:r>
            <a:r>
              <a:rPr kumimoji="1" lang="en-US" altLang="ja-JP" sz="2400" dirty="0"/>
              <a:t>)</a:t>
            </a:r>
          </a:p>
          <a:p>
            <a:r>
              <a:rPr kumimoji="1" lang="en-US" altLang="ja-JP" sz="2400" dirty="0"/>
              <a:t>6-31G(2d,2p)</a:t>
            </a:r>
          </a:p>
          <a:p>
            <a:r>
              <a:rPr kumimoji="1" lang="en-US" altLang="ja-JP" sz="2400" dirty="0"/>
              <a:t>6-31++G</a:t>
            </a:r>
          </a:p>
          <a:p>
            <a:r>
              <a:rPr kumimoji="1" lang="en-US" altLang="ja-JP" sz="2400" dirty="0"/>
              <a:t>6-31++G(</a:t>
            </a:r>
            <a:r>
              <a:rPr kumimoji="1" lang="en-US" altLang="ja-JP" sz="2400" dirty="0" err="1"/>
              <a:t>d,p</a:t>
            </a:r>
            <a:r>
              <a:rPr kumimoji="1" lang="en-US" altLang="ja-JP" sz="2400" dirty="0"/>
              <a:t>)</a:t>
            </a:r>
          </a:p>
          <a:p>
            <a:r>
              <a:rPr kumimoji="1" lang="en-US" altLang="ja-JP" sz="2400" dirty="0"/>
              <a:t>6-31++G(2d,2p)</a:t>
            </a:r>
          </a:p>
          <a:p>
            <a:r>
              <a:rPr kumimoji="1" lang="en-US" altLang="ja-JP" sz="2400" dirty="0"/>
              <a:t>6-311G</a:t>
            </a:r>
          </a:p>
        </p:txBody>
      </p:sp>
    </p:spTree>
    <p:extLst>
      <p:ext uri="{BB962C8B-B14F-4D97-AF65-F5344CB8AC3E}">
        <p14:creationId xmlns:p14="http://schemas.microsoft.com/office/powerpoint/2010/main" val="231333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5A87E77D-7773-7448-8996-C044675A9A08}"/>
              </a:ext>
            </a:extLst>
          </p:cNvPr>
          <p:cNvSpPr txBox="1"/>
          <p:nvPr/>
        </p:nvSpPr>
        <p:spPr>
          <a:xfrm>
            <a:off x="1244600" y="347360"/>
            <a:ext cx="10248112" cy="954107"/>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a:t>
            </a:r>
            <a:r>
              <a:rPr lang="en-US" altLang="ja-JP" sz="2800" dirty="0">
                <a:latin typeface="BIZ UDPゴシック" panose="020B0400000000000000" pitchFamily="50" charset="-128"/>
                <a:ea typeface="BIZ UDPゴシック" panose="020B0400000000000000" pitchFamily="50" charset="-128"/>
              </a:rPr>
              <a:t>DFT</a:t>
            </a:r>
            <a:r>
              <a:rPr lang="ja-JP" altLang="en-US" sz="2800" dirty="0">
                <a:latin typeface="BIZ UDPゴシック" panose="020B0400000000000000" pitchFamily="50" charset="-128"/>
                <a:ea typeface="BIZ UDPゴシック" panose="020B0400000000000000" pitchFamily="50" charset="-128"/>
              </a:rPr>
              <a:t>法で汎関数および基底関数の組み合わせの計算結果</a:t>
            </a:r>
            <a:endParaRPr lang="en-US" altLang="ja-JP" sz="2800" dirty="0">
              <a:latin typeface="BIZ UDPゴシック" panose="020B0400000000000000" pitchFamily="50" charset="-128"/>
              <a:ea typeface="BIZ UDPゴシック" panose="020B0400000000000000" pitchFamily="50" charset="-128"/>
            </a:endParaRPr>
          </a:p>
          <a:p>
            <a:r>
              <a:rPr lang="en-US" altLang="ja-JP" sz="2800" dirty="0">
                <a:latin typeface="BIZ UDPゴシック" panose="020B0400000000000000" pitchFamily="50" charset="-128"/>
                <a:ea typeface="BIZ UDPゴシック" panose="020B0400000000000000" pitchFamily="50" charset="-128"/>
              </a:rPr>
              <a:t>CI</a:t>
            </a:r>
            <a:r>
              <a:rPr lang="ja-JP" altLang="en-US" sz="2800" dirty="0">
                <a:latin typeface="BIZ UDPゴシック" panose="020B0400000000000000" pitchFamily="50" charset="-128"/>
                <a:ea typeface="BIZ UDPゴシック" panose="020B0400000000000000" pitchFamily="50" charset="-128"/>
              </a:rPr>
              <a:t>計算との誤差が</a:t>
            </a:r>
            <a:r>
              <a:rPr lang="en-US" altLang="ja-JP" sz="2800" dirty="0">
                <a:latin typeface="BIZ UDPゴシック" panose="020B0400000000000000" pitchFamily="50" charset="-128"/>
                <a:ea typeface="BIZ UDPゴシック" panose="020B0400000000000000" pitchFamily="50" charset="-128"/>
              </a:rPr>
              <a:t>0.2kcal/mol</a:t>
            </a:r>
            <a:r>
              <a:rPr lang="ja-JP" altLang="en-US" sz="2800" dirty="0">
                <a:latin typeface="BIZ UDPゴシック" panose="020B0400000000000000" pitchFamily="50" charset="-128"/>
                <a:ea typeface="BIZ UDPゴシック" panose="020B0400000000000000" pitchFamily="50" charset="-128"/>
              </a:rPr>
              <a:t>以下の数値が赤色</a:t>
            </a:r>
            <a:endParaRPr lang="en-US" altLang="ja-JP" sz="2800" dirty="0">
              <a:latin typeface="BIZ UDPゴシック" panose="020B0400000000000000" pitchFamily="50" charset="-128"/>
              <a:ea typeface="BIZ UDPゴシック" panose="020B0400000000000000" pitchFamily="50" charset="-128"/>
            </a:endParaRPr>
          </a:p>
        </p:txBody>
      </p:sp>
      <p:pic>
        <p:nvPicPr>
          <p:cNvPr id="11" name="図 10">
            <a:extLst>
              <a:ext uri="{FF2B5EF4-FFF2-40B4-BE49-F238E27FC236}">
                <a16:creationId xmlns:a16="http://schemas.microsoft.com/office/drawing/2014/main" id="{556FBF6A-4BB4-750B-38B4-FA64FB5CDC1C}"/>
              </a:ext>
            </a:extLst>
          </p:cNvPr>
          <p:cNvPicPr>
            <a:picLocks noChangeAspect="1"/>
          </p:cNvPicPr>
          <p:nvPr/>
        </p:nvPicPr>
        <p:blipFill rotWithShape="1">
          <a:blip r:embed="rId2"/>
          <a:srcRect l="1625" t="2701"/>
          <a:stretch/>
        </p:blipFill>
        <p:spPr>
          <a:xfrm>
            <a:off x="292090" y="1301467"/>
            <a:ext cx="11567076" cy="5472000"/>
          </a:xfrm>
          <a:prstGeom prst="rect">
            <a:avLst/>
          </a:prstGeom>
        </p:spPr>
      </p:pic>
      <p:sp>
        <p:nvSpPr>
          <p:cNvPr id="12" name="スライド番号プレースホルダー 1">
            <a:extLst>
              <a:ext uri="{FF2B5EF4-FFF2-40B4-BE49-F238E27FC236}">
                <a16:creationId xmlns:a16="http://schemas.microsoft.com/office/drawing/2014/main" id="{3DB4CA97-33B5-FD98-EE64-B1FD27F59A23}"/>
              </a:ext>
            </a:extLst>
          </p:cNvPr>
          <p:cNvSpPr>
            <a:spLocks noGrp="1"/>
          </p:cNvSpPr>
          <p:nvPr>
            <p:ph type="sldNum" sz="quarter" idx="12"/>
          </p:nvPr>
        </p:nvSpPr>
        <p:spPr>
          <a:xfrm>
            <a:off x="9067800" y="292100"/>
            <a:ext cx="2743200" cy="365125"/>
          </a:xfrm>
        </p:spPr>
        <p:txBody>
          <a:bodyPr/>
          <a:lstStyle/>
          <a:p>
            <a:fld id="{ECBD650F-6923-4A4C-ADE2-BB0B86E7CCFF}" type="slidenum">
              <a:rPr lang="zh-CN" altLang="en-US" smtClean="0"/>
              <a:t>4</a:t>
            </a:fld>
            <a:endParaRPr lang="zh-CN" altLang="en-US" dirty="0"/>
          </a:p>
        </p:txBody>
      </p:sp>
    </p:spTree>
    <p:extLst>
      <p:ext uri="{BB962C8B-B14F-4D97-AF65-F5344CB8AC3E}">
        <p14:creationId xmlns:p14="http://schemas.microsoft.com/office/powerpoint/2010/main" val="18538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483634C-207E-D992-1B6D-A3D9F3B2A579}"/>
              </a:ext>
            </a:extLst>
          </p:cNvPr>
          <p:cNvSpPr>
            <a:spLocks noGrp="1"/>
          </p:cNvSpPr>
          <p:nvPr>
            <p:ph type="sldNum" sz="quarter" idx="12"/>
          </p:nvPr>
        </p:nvSpPr>
        <p:spPr/>
        <p:txBody>
          <a:bodyPr/>
          <a:lstStyle/>
          <a:p>
            <a:fld id="{ECBD650F-6923-4A4C-ADE2-BB0B86E7CCFF}" type="slidenum">
              <a:rPr lang="zh-CN" altLang="en-US" smtClean="0"/>
              <a:t>5</a:t>
            </a:fld>
            <a:endParaRPr lang="zh-CN" altLang="en-US"/>
          </a:p>
        </p:txBody>
      </p:sp>
      <p:pic>
        <p:nvPicPr>
          <p:cNvPr id="5" name="図 4">
            <a:extLst>
              <a:ext uri="{FF2B5EF4-FFF2-40B4-BE49-F238E27FC236}">
                <a16:creationId xmlns:a16="http://schemas.microsoft.com/office/drawing/2014/main" id="{C838CA7D-7066-8F0D-ED1A-18ABF2750969}"/>
              </a:ext>
            </a:extLst>
          </p:cNvPr>
          <p:cNvPicPr>
            <a:picLocks noChangeAspect="1"/>
          </p:cNvPicPr>
          <p:nvPr/>
        </p:nvPicPr>
        <p:blipFill rotWithShape="1">
          <a:blip r:embed="rId2"/>
          <a:srcRect l="1948" t="-30"/>
          <a:stretch/>
        </p:blipFill>
        <p:spPr>
          <a:xfrm>
            <a:off x="86260" y="877900"/>
            <a:ext cx="12019479" cy="5688000"/>
          </a:xfrm>
          <a:prstGeom prst="rect">
            <a:avLst/>
          </a:prstGeom>
        </p:spPr>
      </p:pic>
    </p:spTree>
    <p:extLst>
      <p:ext uri="{BB962C8B-B14F-4D97-AF65-F5344CB8AC3E}">
        <p14:creationId xmlns:p14="http://schemas.microsoft.com/office/powerpoint/2010/main" val="4288167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483634C-207E-D992-1B6D-A3D9F3B2A579}"/>
              </a:ext>
            </a:extLst>
          </p:cNvPr>
          <p:cNvSpPr>
            <a:spLocks noGrp="1"/>
          </p:cNvSpPr>
          <p:nvPr>
            <p:ph type="sldNum" sz="quarter" idx="12"/>
          </p:nvPr>
        </p:nvSpPr>
        <p:spPr/>
        <p:txBody>
          <a:bodyPr/>
          <a:lstStyle/>
          <a:p>
            <a:fld id="{ECBD650F-6923-4A4C-ADE2-BB0B86E7CCFF}" type="slidenum">
              <a:rPr lang="zh-CN" altLang="en-US" smtClean="0"/>
              <a:t>6</a:t>
            </a:fld>
            <a:endParaRPr lang="zh-CN" altLang="en-US"/>
          </a:p>
        </p:txBody>
      </p:sp>
      <p:pic>
        <p:nvPicPr>
          <p:cNvPr id="4" name="図 3">
            <a:extLst>
              <a:ext uri="{FF2B5EF4-FFF2-40B4-BE49-F238E27FC236}">
                <a16:creationId xmlns:a16="http://schemas.microsoft.com/office/drawing/2014/main" id="{CC73353C-7F7C-C654-63CD-D130F5808E9D}"/>
              </a:ext>
            </a:extLst>
          </p:cNvPr>
          <p:cNvPicPr>
            <a:picLocks noChangeAspect="1"/>
          </p:cNvPicPr>
          <p:nvPr/>
        </p:nvPicPr>
        <p:blipFill rotWithShape="1">
          <a:blip r:embed="rId2"/>
          <a:srcRect l="1875" t="8061"/>
          <a:stretch/>
        </p:blipFill>
        <p:spPr>
          <a:xfrm>
            <a:off x="114300" y="1968500"/>
            <a:ext cx="11963400" cy="2151255"/>
          </a:xfrm>
          <a:prstGeom prst="rect">
            <a:avLst/>
          </a:prstGeom>
        </p:spPr>
      </p:pic>
      <p:sp>
        <p:nvSpPr>
          <p:cNvPr id="5" name="テキスト ボックス 4">
            <a:extLst>
              <a:ext uri="{FF2B5EF4-FFF2-40B4-BE49-F238E27FC236}">
                <a16:creationId xmlns:a16="http://schemas.microsoft.com/office/drawing/2014/main" id="{D31CCF94-0171-85E5-D0E4-66A9D65E5972}"/>
              </a:ext>
            </a:extLst>
          </p:cNvPr>
          <p:cNvSpPr txBox="1"/>
          <p:nvPr/>
        </p:nvSpPr>
        <p:spPr>
          <a:xfrm>
            <a:off x="971944" y="607710"/>
            <a:ext cx="10248112" cy="523220"/>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a:t>
            </a:r>
            <a:r>
              <a:rPr lang="en-US" altLang="ja-JP" sz="2800" dirty="0">
                <a:latin typeface="BIZ UDPゴシック" panose="020B0400000000000000" pitchFamily="50" charset="-128"/>
                <a:ea typeface="BIZ UDPゴシック" panose="020B0400000000000000" pitchFamily="50" charset="-128"/>
              </a:rPr>
              <a:t>CI</a:t>
            </a:r>
            <a:r>
              <a:rPr lang="ja-JP" altLang="en-US" sz="2800" dirty="0">
                <a:latin typeface="BIZ UDPゴシック" panose="020B0400000000000000" pitchFamily="50" charset="-128"/>
                <a:ea typeface="BIZ UDPゴシック" panose="020B0400000000000000" pitchFamily="50" charset="-128"/>
              </a:rPr>
              <a:t>計算との誤差が</a:t>
            </a:r>
            <a:r>
              <a:rPr lang="en-US" altLang="ja-JP" sz="2800" dirty="0">
                <a:latin typeface="BIZ UDPゴシック" panose="020B0400000000000000" pitchFamily="50" charset="-128"/>
                <a:ea typeface="BIZ UDPゴシック" panose="020B0400000000000000" pitchFamily="50" charset="-128"/>
              </a:rPr>
              <a:t>0.2kcal/mol</a:t>
            </a:r>
            <a:r>
              <a:rPr lang="ja-JP" altLang="en-US" sz="2800" dirty="0">
                <a:latin typeface="BIZ UDPゴシック" panose="020B0400000000000000" pitchFamily="50" charset="-128"/>
                <a:ea typeface="BIZ UDPゴシック" panose="020B0400000000000000" pitchFamily="50" charset="-128"/>
              </a:rPr>
              <a:t>以下の赤の組み合わせ</a:t>
            </a:r>
            <a:endParaRPr lang="en-US" altLang="ja-JP"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87220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483634C-207E-D992-1B6D-A3D9F3B2A579}"/>
              </a:ext>
            </a:extLst>
          </p:cNvPr>
          <p:cNvSpPr>
            <a:spLocks noGrp="1"/>
          </p:cNvSpPr>
          <p:nvPr>
            <p:ph type="sldNum" sz="quarter" idx="12"/>
          </p:nvPr>
        </p:nvSpPr>
        <p:spPr/>
        <p:txBody>
          <a:bodyPr/>
          <a:lstStyle/>
          <a:p>
            <a:fld id="{ECBD650F-6923-4A4C-ADE2-BB0B86E7CCFF}" type="slidenum">
              <a:rPr lang="zh-CN" altLang="en-US" smtClean="0"/>
              <a:t>7</a:t>
            </a:fld>
            <a:endParaRPr lang="zh-CN" altLang="en-US"/>
          </a:p>
        </p:txBody>
      </p:sp>
      <p:sp>
        <p:nvSpPr>
          <p:cNvPr id="3" name="テキスト ボックス 2">
            <a:extLst>
              <a:ext uri="{FF2B5EF4-FFF2-40B4-BE49-F238E27FC236}">
                <a16:creationId xmlns:a16="http://schemas.microsoft.com/office/drawing/2014/main" id="{831139B1-BDC3-DED9-B9C5-7D2536C57F79}"/>
              </a:ext>
            </a:extLst>
          </p:cNvPr>
          <p:cNvSpPr txBox="1"/>
          <p:nvPr/>
        </p:nvSpPr>
        <p:spPr>
          <a:xfrm>
            <a:off x="793850" y="220961"/>
            <a:ext cx="2031325"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実験結果</a:t>
            </a:r>
          </a:p>
        </p:txBody>
      </p:sp>
      <p:sp>
        <p:nvSpPr>
          <p:cNvPr id="5" name="テキスト ボックス 4">
            <a:extLst>
              <a:ext uri="{FF2B5EF4-FFF2-40B4-BE49-F238E27FC236}">
                <a16:creationId xmlns:a16="http://schemas.microsoft.com/office/drawing/2014/main" id="{73FEA48A-27EB-7012-5152-23AD99D40F1B}"/>
              </a:ext>
            </a:extLst>
          </p:cNvPr>
          <p:cNvSpPr txBox="1"/>
          <p:nvPr/>
        </p:nvSpPr>
        <p:spPr>
          <a:xfrm>
            <a:off x="838200" y="1122060"/>
            <a:ext cx="10248112" cy="1384995"/>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活性化エネルギー値が文献</a:t>
            </a:r>
            <a:r>
              <a:rPr kumimoji="1" lang="en-US" altLang="ja-JP" sz="2800" dirty="0">
                <a:latin typeface="BIZ UDPゴシック" panose="020B0400000000000000" pitchFamily="50" charset="-128"/>
                <a:ea typeface="BIZ UDPゴシック" panose="020B0400000000000000" pitchFamily="50" charset="-128"/>
              </a:rPr>
              <a:t>[1](4.1kcal/mol)</a:t>
            </a:r>
            <a:r>
              <a:rPr kumimoji="1" lang="ja-JP" altLang="en-US" sz="2800" dirty="0">
                <a:latin typeface="BIZ UDPゴシック" panose="020B0400000000000000" pitchFamily="50" charset="-128"/>
                <a:ea typeface="BIZ UDPゴシック" panose="020B0400000000000000" pitchFamily="50" charset="-128"/>
              </a:rPr>
              <a:t>に近い汎関数と基底関数の組み合わせ（上位</a:t>
            </a:r>
            <a:r>
              <a:rPr kumimoji="1" lang="en-US" altLang="ja-JP" sz="2800" dirty="0">
                <a:latin typeface="BIZ UDPゴシック" panose="020B0400000000000000" pitchFamily="50" charset="-128"/>
                <a:ea typeface="BIZ UDPゴシック" panose="020B0400000000000000" pitchFamily="50" charset="-128"/>
              </a:rPr>
              <a:t>5</a:t>
            </a:r>
            <a:r>
              <a:rPr kumimoji="1" lang="ja-JP" altLang="en-US" sz="2800" dirty="0">
                <a:latin typeface="BIZ UDPゴシック" panose="020B0400000000000000" pitchFamily="50" charset="-128"/>
                <a:ea typeface="BIZ UDPゴシック" panose="020B0400000000000000" pitchFamily="50" charset="-128"/>
              </a:rPr>
              <a:t>個）</a:t>
            </a:r>
          </a:p>
          <a:p>
            <a:endParaRPr lang="en-US" altLang="ja-JP" sz="2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966608EA-D8C7-D0F3-BBEE-7C0B1015AF79}"/>
              </a:ext>
            </a:extLst>
          </p:cNvPr>
          <p:cNvSpPr txBox="1"/>
          <p:nvPr/>
        </p:nvSpPr>
        <p:spPr>
          <a:xfrm>
            <a:off x="245417" y="6356350"/>
            <a:ext cx="8293188" cy="307777"/>
          </a:xfrm>
          <a:prstGeom prst="rect">
            <a:avLst/>
          </a:prstGeom>
          <a:noFill/>
        </p:spPr>
        <p:txBody>
          <a:bodyPr wrap="square">
            <a:spAutoFit/>
          </a:bodyPr>
          <a:lstStyle/>
          <a:p>
            <a:r>
              <a:rPr kumimoji="1" lang="en-US" altLang="ja-JP" sz="1400" dirty="0">
                <a:latin typeface="Times New Roman" panose="02020603050405020304" pitchFamily="18" charset="0"/>
                <a:cs typeface="Times New Roman" panose="02020603050405020304" pitchFamily="18" charset="0"/>
              </a:rPr>
              <a:t>[1] David </a:t>
            </a:r>
            <a:r>
              <a:rPr kumimoji="1" lang="en-US" altLang="ja-JP" sz="1400" dirty="0" err="1">
                <a:latin typeface="Times New Roman" panose="02020603050405020304" pitchFamily="18" charset="0"/>
                <a:cs typeface="Times New Roman" panose="02020603050405020304" pitchFamily="18" charset="0"/>
              </a:rPr>
              <a:t>E.Woon</a:t>
            </a:r>
            <a:r>
              <a:rPr kumimoji="1" lang="en-US" altLang="ja-JP" sz="1400" dirty="0">
                <a:latin typeface="Times New Roman" panose="02020603050405020304" pitchFamily="18" charset="0"/>
                <a:cs typeface="Times New Roman" panose="02020603050405020304" pitchFamily="18" charset="0"/>
              </a:rPr>
              <a:t> </a:t>
            </a:r>
            <a:r>
              <a:rPr kumimoji="1" lang="en-US" altLang="ja-JP" sz="1400" i="1" dirty="0">
                <a:latin typeface="Times New Roman" panose="02020603050405020304" pitchFamily="18" charset="0"/>
                <a:cs typeface="Times New Roman" panose="02020603050405020304" pitchFamily="18" charset="0"/>
              </a:rPr>
              <a:t>J.Chem.Phys.,</a:t>
            </a:r>
            <a:r>
              <a:rPr kumimoji="1" lang="en-US" altLang="ja-JP" sz="1400" b="1" dirty="0">
                <a:latin typeface="Times New Roman" panose="02020603050405020304" pitchFamily="18" charset="0"/>
                <a:cs typeface="Times New Roman" panose="02020603050405020304" pitchFamily="18" charset="0"/>
              </a:rPr>
              <a:t>105(22)</a:t>
            </a:r>
            <a:r>
              <a:rPr kumimoji="1" lang="en-US" altLang="ja-JP" sz="1400" dirty="0">
                <a:latin typeface="Times New Roman" panose="02020603050405020304" pitchFamily="18" charset="0"/>
                <a:cs typeface="Times New Roman" panose="02020603050405020304" pitchFamily="18" charset="0"/>
              </a:rPr>
              <a:t> L9921 (1996)</a:t>
            </a:r>
            <a:endParaRPr kumimoji="1" lang="ja-JP" altLang="en-US" sz="1400" dirty="0">
              <a:latin typeface="Times New Roman" panose="02020603050405020304" pitchFamily="18" charset="0"/>
              <a:cs typeface="Times New Roman" panose="02020603050405020304" pitchFamily="18" charset="0"/>
            </a:endParaRPr>
          </a:p>
        </p:txBody>
      </p:sp>
      <p:cxnSp>
        <p:nvCxnSpPr>
          <p:cNvPr id="35" name="直線コネクタ 34">
            <a:extLst>
              <a:ext uri="{FF2B5EF4-FFF2-40B4-BE49-F238E27FC236}">
                <a16:creationId xmlns:a16="http://schemas.microsoft.com/office/drawing/2014/main" id="{46959173-2632-541C-8A84-6C5FF6877E57}"/>
              </a:ext>
            </a:extLst>
          </p:cNvPr>
          <p:cNvCxnSpPr>
            <a:cxnSpLocks/>
          </p:cNvCxnSpPr>
          <p:nvPr/>
        </p:nvCxnSpPr>
        <p:spPr>
          <a:xfrm>
            <a:off x="2144110" y="2355706"/>
            <a:ext cx="73341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700D5C41-B791-CFAA-3D2D-C173EA2857F1}"/>
              </a:ext>
            </a:extLst>
          </p:cNvPr>
          <p:cNvCxnSpPr>
            <a:cxnSpLocks/>
          </p:cNvCxnSpPr>
          <p:nvPr/>
        </p:nvCxnSpPr>
        <p:spPr>
          <a:xfrm>
            <a:off x="2144109" y="3162562"/>
            <a:ext cx="73341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67495DC-613E-A924-7F47-572D28D3FA78}"/>
              </a:ext>
            </a:extLst>
          </p:cNvPr>
          <p:cNvSpPr txBox="1"/>
          <p:nvPr/>
        </p:nvSpPr>
        <p:spPr>
          <a:xfrm>
            <a:off x="2546159" y="2507055"/>
            <a:ext cx="1451038" cy="400110"/>
          </a:xfrm>
          <a:prstGeom prst="rect">
            <a:avLst/>
          </a:prstGeom>
          <a:noFill/>
        </p:spPr>
        <p:txBody>
          <a:bodyPr wrap="none" rtlCol="0">
            <a:spAutoFit/>
          </a:bodyPr>
          <a:lstStyle/>
          <a:p>
            <a:r>
              <a:rPr kumimoji="1" lang="ja-JP" altLang="en-US" sz="2000" dirty="0">
                <a:latin typeface="BIZ UDPゴシック" panose="020B0400000000000000" pitchFamily="50" charset="-128"/>
                <a:ea typeface="BIZ UDPゴシック" panose="020B0400000000000000" pitchFamily="50" charset="-128"/>
              </a:rPr>
              <a:t>組み合わせ</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38" name="テキスト ボックス 37">
            <a:extLst>
              <a:ext uri="{FF2B5EF4-FFF2-40B4-BE49-F238E27FC236}">
                <a16:creationId xmlns:a16="http://schemas.microsoft.com/office/drawing/2014/main" id="{88E212A9-BFE1-1319-4A89-E0AEC2641095}"/>
              </a:ext>
            </a:extLst>
          </p:cNvPr>
          <p:cNvSpPr txBox="1"/>
          <p:nvPr/>
        </p:nvSpPr>
        <p:spPr>
          <a:xfrm>
            <a:off x="6322076" y="2377495"/>
            <a:ext cx="2170787" cy="707886"/>
          </a:xfrm>
          <a:prstGeom prst="rect">
            <a:avLst/>
          </a:prstGeom>
          <a:noFill/>
        </p:spPr>
        <p:txBody>
          <a:bodyPr wrap="none" rtlCol="0">
            <a:spAutoFit/>
          </a:bodyPr>
          <a:lstStyle/>
          <a:p>
            <a:r>
              <a:rPr kumimoji="1" lang="ja-JP" altLang="en-US" sz="2000" dirty="0">
                <a:latin typeface="BIZ UDPゴシック" panose="020B0400000000000000" pitchFamily="50" charset="-128"/>
                <a:ea typeface="BIZ UDPゴシック" panose="020B0400000000000000" pitchFamily="50" charset="-128"/>
              </a:rPr>
              <a:t>活性化エネルギー</a:t>
            </a:r>
            <a:endParaRPr kumimoji="1" lang="en-US" altLang="ja-JP" sz="2000" dirty="0">
              <a:latin typeface="BIZ UDPゴシック" panose="020B0400000000000000" pitchFamily="50" charset="-128"/>
              <a:ea typeface="BIZ UDPゴシック" panose="020B0400000000000000" pitchFamily="50" charset="-128"/>
            </a:endParaRPr>
          </a:p>
          <a:p>
            <a:r>
              <a:rPr kumimoji="1" lang="en-US" altLang="ja-JP" sz="2000" dirty="0">
                <a:latin typeface="BIZ UDPゴシック" panose="020B0400000000000000" pitchFamily="50" charset="-128"/>
                <a:ea typeface="BIZ UDPゴシック" panose="020B0400000000000000" pitchFamily="50" charset="-128"/>
              </a:rPr>
              <a:t>(kcal/mol)</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39" name="テキスト ボックス 38">
            <a:extLst>
              <a:ext uri="{FF2B5EF4-FFF2-40B4-BE49-F238E27FC236}">
                <a16:creationId xmlns:a16="http://schemas.microsoft.com/office/drawing/2014/main" id="{98E0D255-0256-3CB9-E168-C63893B0D7A4}"/>
              </a:ext>
            </a:extLst>
          </p:cNvPr>
          <p:cNvSpPr txBox="1"/>
          <p:nvPr/>
        </p:nvSpPr>
        <p:spPr>
          <a:xfrm>
            <a:off x="2654914" y="3326106"/>
            <a:ext cx="2682145"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a:ln>
                  <a:noFill/>
                </a:ln>
                <a:solidFill>
                  <a:srgbClr val="000000"/>
                </a:solidFill>
                <a:effectLst/>
                <a:latin typeface="Arial Unicode MS"/>
                <a:ea typeface="Courier New" panose="02070309020205020404" pitchFamily="49" charset="0"/>
              </a:rPr>
              <a:t>wB97XD</a:t>
            </a: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_6-31++G (d,p)</a:t>
            </a:r>
            <a:r>
              <a:rPr kumimoji="0" lang="ja-JP" altLang="ja-JP" sz="8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40" name="テキスト ボックス 39">
            <a:extLst>
              <a:ext uri="{FF2B5EF4-FFF2-40B4-BE49-F238E27FC236}">
                <a16:creationId xmlns:a16="http://schemas.microsoft.com/office/drawing/2014/main" id="{7ACDC193-C055-9384-BFA9-B2BC3823B88E}"/>
              </a:ext>
            </a:extLst>
          </p:cNvPr>
          <p:cNvSpPr txBox="1"/>
          <p:nvPr/>
        </p:nvSpPr>
        <p:spPr>
          <a:xfrm>
            <a:off x="2654914" y="3950060"/>
            <a:ext cx="2254656"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a:ln>
                  <a:noFill/>
                </a:ln>
                <a:solidFill>
                  <a:srgbClr val="000000"/>
                </a:solidFill>
                <a:effectLst/>
                <a:latin typeface="Arial Unicode MS"/>
                <a:ea typeface="Courier New" panose="02070309020205020404" pitchFamily="49" charset="0"/>
              </a:rPr>
              <a:t>wB97XD</a:t>
            </a: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_6-311</a:t>
            </a:r>
            <a:r>
              <a:rPr lang="en-US" altLang="ja-JP" dirty="0">
                <a:solidFill>
                  <a:srgbClr val="000000"/>
                </a:solidFill>
                <a:latin typeface="Arial Unicode MS"/>
                <a:ea typeface="Courier New" panose="02070309020205020404" pitchFamily="49" charset="0"/>
              </a:rPr>
              <a:t>++</a:t>
            </a: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G</a:t>
            </a:r>
            <a:r>
              <a:rPr kumimoji="0" lang="ja-JP" altLang="ja-JP" sz="8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41" name="テキスト ボックス 40">
            <a:extLst>
              <a:ext uri="{FF2B5EF4-FFF2-40B4-BE49-F238E27FC236}">
                <a16:creationId xmlns:a16="http://schemas.microsoft.com/office/drawing/2014/main" id="{F629BB67-AEE0-6A83-3DDF-A8E765F0C0C9}"/>
              </a:ext>
            </a:extLst>
          </p:cNvPr>
          <p:cNvSpPr txBox="1"/>
          <p:nvPr/>
        </p:nvSpPr>
        <p:spPr>
          <a:xfrm>
            <a:off x="2654914" y="4576938"/>
            <a:ext cx="2092239"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a:ln>
                  <a:noFill/>
                </a:ln>
                <a:solidFill>
                  <a:srgbClr val="000000"/>
                </a:solidFill>
                <a:effectLst/>
                <a:latin typeface="Arial Unicode MS"/>
                <a:ea typeface="Courier New" panose="02070309020205020404" pitchFamily="49" charset="0"/>
              </a:rPr>
              <a:t>PBEQIDH</a:t>
            </a: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_6-31G</a:t>
            </a:r>
            <a:r>
              <a:rPr kumimoji="0" lang="ja-JP" altLang="ja-JP" sz="8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47" name="テキスト ボックス 46">
            <a:extLst>
              <a:ext uri="{FF2B5EF4-FFF2-40B4-BE49-F238E27FC236}">
                <a16:creationId xmlns:a16="http://schemas.microsoft.com/office/drawing/2014/main" id="{277DCC25-65B2-20B6-30CA-6A955FABBD47}"/>
              </a:ext>
            </a:extLst>
          </p:cNvPr>
          <p:cNvSpPr txBox="1"/>
          <p:nvPr/>
        </p:nvSpPr>
        <p:spPr>
          <a:xfrm>
            <a:off x="2654914" y="5199521"/>
            <a:ext cx="2408544"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B</a:t>
            </a:r>
            <a:r>
              <a:rPr kumimoji="0" lang="en-US" altLang="ja-JP" sz="1800" b="0" i="0" u="none" strike="noStrike" cap="none" normalizeH="0" baseline="0" dirty="0">
                <a:ln>
                  <a:noFill/>
                </a:ln>
                <a:solidFill>
                  <a:srgbClr val="000000"/>
                </a:solidFill>
                <a:effectLst/>
                <a:latin typeface="Arial Unicode MS"/>
                <a:ea typeface="Courier New" panose="02070309020205020404" pitchFamily="49" charset="0"/>
              </a:rPr>
              <a:t>97D</a:t>
            </a: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_6-311++G(d,p)</a:t>
            </a:r>
            <a:r>
              <a:rPr kumimoji="0" lang="ja-JP" altLang="ja-JP" sz="8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48" name="テキスト ボックス 47">
            <a:extLst>
              <a:ext uri="{FF2B5EF4-FFF2-40B4-BE49-F238E27FC236}">
                <a16:creationId xmlns:a16="http://schemas.microsoft.com/office/drawing/2014/main" id="{4698DB1F-1BAF-F22B-A49B-9D1E57862250}"/>
              </a:ext>
            </a:extLst>
          </p:cNvPr>
          <p:cNvSpPr txBox="1"/>
          <p:nvPr/>
        </p:nvSpPr>
        <p:spPr>
          <a:xfrm>
            <a:off x="2654914" y="5729472"/>
            <a:ext cx="2182008"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dirty="0">
                <a:solidFill>
                  <a:srgbClr val="000000"/>
                </a:solidFill>
                <a:latin typeface="Arial Unicode MS"/>
                <a:ea typeface="Courier New" panose="02070309020205020404" pitchFamily="49" charset="0"/>
              </a:rPr>
              <a:t>wB97X</a:t>
            </a: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_6-31G(d,p)</a:t>
            </a:r>
            <a:r>
              <a:rPr kumimoji="0" lang="ja-JP" altLang="ja-JP" sz="8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cxnSp>
        <p:nvCxnSpPr>
          <p:cNvPr id="49" name="直線コネクタ 48">
            <a:extLst>
              <a:ext uri="{FF2B5EF4-FFF2-40B4-BE49-F238E27FC236}">
                <a16:creationId xmlns:a16="http://schemas.microsoft.com/office/drawing/2014/main" id="{A1E555C1-BDE9-7DF5-9C63-1BB4F9865620}"/>
              </a:ext>
            </a:extLst>
          </p:cNvPr>
          <p:cNvCxnSpPr>
            <a:cxnSpLocks/>
          </p:cNvCxnSpPr>
          <p:nvPr/>
        </p:nvCxnSpPr>
        <p:spPr>
          <a:xfrm>
            <a:off x="2053824" y="6222123"/>
            <a:ext cx="73341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AED1812C-C34D-E7D3-96B7-AE19E39B99FD}"/>
              </a:ext>
            </a:extLst>
          </p:cNvPr>
          <p:cNvSpPr txBox="1"/>
          <p:nvPr/>
        </p:nvSpPr>
        <p:spPr>
          <a:xfrm>
            <a:off x="6322076" y="3326579"/>
            <a:ext cx="76174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dirty="0">
                <a:solidFill>
                  <a:srgbClr val="000000"/>
                </a:solidFill>
                <a:latin typeface="Arial Unicode MS"/>
              </a:rPr>
              <a:t>4.095</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53" name="テキスト ボックス 52">
            <a:extLst>
              <a:ext uri="{FF2B5EF4-FFF2-40B4-BE49-F238E27FC236}">
                <a16:creationId xmlns:a16="http://schemas.microsoft.com/office/drawing/2014/main" id="{A79C68AA-BE68-67D9-3994-B449AA3728F3}"/>
              </a:ext>
            </a:extLst>
          </p:cNvPr>
          <p:cNvSpPr txBox="1"/>
          <p:nvPr/>
        </p:nvSpPr>
        <p:spPr>
          <a:xfrm>
            <a:off x="6322076" y="3950060"/>
            <a:ext cx="76174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dirty="0">
                <a:solidFill>
                  <a:srgbClr val="000000"/>
                </a:solidFill>
                <a:latin typeface="Arial Unicode MS"/>
              </a:rPr>
              <a:t>4.108</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54" name="テキスト ボックス 53">
            <a:extLst>
              <a:ext uri="{FF2B5EF4-FFF2-40B4-BE49-F238E27FC236}">
                <a16:creationId xmlns:a16="http://schemas.microsoft.com/office/drawing/2014/main" id="{0F43DA0F-9DBA-4E54-22DA-29B7B714D924}"/>
              </a:ext>
            </a:extLst>
          </p:cNvPr>
          <p:cNvSpPr txBox="1"/>
          <p:nvPr/>
        </p:nvSpPr>
        <p:spPr>
          <a:xfrm>
            <a:off x="6322076" y="4576938"/>
            <a:ext cx="76174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dirty="0">
                <a:solidFill>
                  <a:srgbClr val="000000"/>
                </a:solidFill>
                <a:latin typeface="Arial Unicode MS"/>
              </a:rPr>
              <a:t>4.091</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55" name="テキスト ボックス 54">
            <a:extLst>
              <a:ext uri="{FF2B5EF4-FFF2-40B4-BE49-F238E27FC236}">
                <a16:creationId xmlns:a16="http://schemas.microsoft.com/office/drawing/2014/main" id="{FBC167FD-6E65-3302-2F5D-25C695BC6302}"/>
              </a:ext>
            </a:extLst>
          </p:cNvPr>
          <p:cNvSpPr txBox="1"/>
          <p:nvPr/>
        </p:nvSpPr>
        <p:spPr>
          <a:xfrm>
            <a:off x="6322076" y="5197283"/>
            <a:ext cx="76174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a:ln>
                  <a:noFill/>
                </a:ln>
                <a:solidFill>
                  <a:srgbClr val="000000"/>
                </a:solidFill>
                <a:effectLst/>
                <a:latin typeface="Arial Unicode MS"/>
              </a:rPr>
              <a:t>4.803</a:t>
            </a:r>
            <a:endParaRPr kumimoji="0" lang="ja-JP" altLang="ja-JP" b="0" i="0" u="none" strike="noStrike" cap="none" normalizeH="0" baseline="0" dirty="0">
              <a:ln>
                <a:noFill/>
              </a:ln>
              <a:solidFill>
                <a:schemeClr val="tx1"/>
              </a:solidFill>
              <a:effectLst/>
              <a:latin typeface="Arial" panose="020B0604020202020204" pitchFamily="34" charset="0"/>
            </a:endParaRPr>
          </a:p>
        </p:txBody>
      </p:sp>
      <p:sp>
        <p:nvSpPr>
          <p:cNvPr id="56" name="テキスト ボックス 55">
            <a:extLst>
              <a:ext uri="{FF2B5EF4-FFF2-40B4-BE49-F238E27FC236}">
                <a16:creationId xmlns:a16="http://schemas.microsoft.com/office/drawing/2014/main" id="{2B155091-9255-F8D9-72D3-AB6F8BF3FCBE}"/>
              </a:ext>
            </a:extLst>
          </p:cNvPr>
          <p:cNvSpPr txBox="1"/>
          <p:nvPr/>
        </p:nvSpPr>
        <p:spPr>
          <a:xfrm>
            <a:off x="6322076" y="5729472"/>
            <a:ext cx="74462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dirty="0">
                <a:solidFill>
                  <a:srgbClr val="000000"/>
                </a:solidFill>
                <a:latin typeface="Arial Unicode MS"/>
              </a:rPr>
              <a:t>4.118</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634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E3AE05-0C65-4E60-2D2D-BF7046DB2BB9}"/>
              </a:ext>
            </a:extLst>
          </p:cNvPr>
          <p:cNvSpPr>
            <a:spLocks noGrp="1"/>
          </p:cNvSpPr>
          <p:nvPr>
            <p:ph type="sldNum" sz="quarter" idx="12"/>
          </p:nvPr>
        </p:nvSpPr>
        <p:spPr/>
        <p:txBody>
          <a:bodyPr/>
          <a:lstStyle/>
          <a:p>
            <a:fld id="{ECBD650F-6923-4A4C-ADE2-BB0B86E7CCFF}" type="slidenum">
              <a:rPr lang="zh-CN" altLang="en-US" smtClean="0"/>
              <a:t>8</a:t>
            </a:fld>
            <a:endParaRPr lang="zh-CN" altLang="en-US"/>
          </a:p>
        </p:txBody>
      </p:sp>
      <p:sp>
        <p:nvSpPr>
          <p:cNvPr id="3" name="标题 1">
            <a:extLst>
              <a:ext uri="{FF2B5EF4-FFF2-40B4-BE49-F238E27FC236}">
                <a16:creationId xmlns:a16="http://schemas.microsoft.com/office/drawing/2014/main" id="{E4DC6089-44D4-79F9-F14F-631F10865894}"/>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BIZ UDPゴシック" panose="020B0400000000000000" pitchFamily="50" charset="-128"/>
                <a:ea typeface="BIZ UDPゴシック" panose="020B0400000000000000" pitchFamily="50" charset="-128"/>
              </a:rPr>
              <a:t>6 </a:t>
            </a:r>
            <a:r>
              <a:rPr lang="ja-JP" altLang="en-US" sz="3600" dirty="0">
                <a:latin typeface="BIZ UDPゴシック" panose="020B0400000000000000" pitchFamily="50" charset="-128"/>
                <a:ea typeface="BIZ UDPゴシック" panose="020B0400000000000000" pitchFamily="50" charset="-128"/>
              </a:rPr>
              <a:t>今後の予定</a:t>
            </a:r>
            <a:endParaRPr lang="zh-CN" altLang="en-US" sz="3600" dirty="0">
              <a:latin typeface="BIZ UDPゴシック" panose="020B0400000000000000" pitchFamily="50" charset="-128"/>
              <a:ea typeface="BIZ UDPゴシック" panose="020B0400000000000000" pitchFamily="50"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9435954-A5B9-D4C1-EAFB-68547C23F01F}"/>
                  </a:ext>
                </a:extLst>
              </p:cNvPr>
              <p:cNvSpPr txBox="1"/>
              <p:nvPr/>
            </p:nvSpPr>
            <p:spPr>
              <a:xfrm>
                <a:off x="1608233" y="1213634"/>
                <a:ext cx="8975534" cy="1384995"/>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DFT</a:t>
                </a:r>
                <a:r>
                  <a:rPr kumimoji="1" lang="ja-JP" altLang="en-US" sz="2800" dirty="0">
                    <a:latin typeface="BIZ UDPゴシック" panose="020B0400000000000000" pitchFamily="50" charset="-128"/>
                    <a:ea typeface="BIZ UDPゴシック" panose="020B0400000000000000" pitchFamily="50" charset="-128"/>
                  </a:rPr>
                  <a:t>法で</a:t>
                </a:r>
                <a:r>
                  <a:rPr kumimoji="1" lang="en-US" altLang="ja-JP" sz="2800" dirty="0">
                    <a:latin typeface="BIZ UDPゴシック" panose="020B0400000000000000" pitchFamily="50" charset="-128"/>
                    <a:ea typeface="BIZ UDPゴシック" panose="020B0400000000000000" pitchFamily="50" charset="-128"/>
                  </a:rPr>
                  <a:t>CO</a:t>
                </a:r>
                <a:r>
                  <a:rPr kumimoji="1" lang="ja-JP" altLang="en-US" sz="2800" dirty="0">
                    <a:latin typeface="BIZ UDPゴシック" panose="020B0400000000000000" pitchFamily="50" charset="-128"/>
                    <a:ea typeface="BIZ UDPゴシック" panose="020B0400000000000000" pitchFamily="50" charset="-128"/>
                  </a:rPr>
                  <a:t>分子と</a:t>
                </a:r>
                <a:r>
                  <a:rPr kumimoji="1" lang="en-US" altLang="ja-JP" sz="2800" dirty="0">
                    <a:latin typeface="BIZ UDPゴシック" panose="020B0400000000000000" pitchFamily="50" charset="-128"/>
                    <a:ea typeface="BIZ UDPゴシック" panose="020B0400000000000000" pitchFamily="50" charset="-128"/>
                  </a:rPr>
                  <a:t>H</a:t>
                </a:r>
                <a:r>
                  <a:rPr kumimoji="1" lang="ja-JP" altLang="en-US" sz="2800" dirty="0">
                    <a:latin typeface="BIZ UDPゴシック" panose="020B0400000000000000" pitchFamily="50" charset="-128"/>
                    <a:ea typeface="BIZ UDPゴシック" panose="020B0400000000000000" pitchFamily="50" charset="-128"/>
                  </a:rPr>
                  <a:t>原子が氷表面での反応を計算する</a:t>
                </a:r>
              </a:p>
              <a:p>
                <a:endParaRPr kumimoji="1" lang="en-US" altLang="ja-JP" sz="2800" dirty="0">
                  <a:latin typeface="BIZ UDPゴシック" panose="020B0400000000000000" pitchFamily="50" charset="-128"/>
                  <a:ea typeface="BIZ UDPゴシック" panose="020B0400000000000000" pitchFamily="50" charset="-128"/>
                </a:endParaRPr>
              </a:p>
              <a:p>
                <a14:m>
                  <m:oMath xmlns:m="http://schemas.openxmlformats.org/officeDocument/2006/math">
                    <m:r>
                      <m:rPr>
                        <m:sty m:val="p"/>
                      </m:rPr>
                      <a:rPr kumimoji="1" lang="en-US" altLang="ja-JP" sz="2800" i="0" dirty="0" smtClean="0">
                        <a:latin typeface="Cambria Math" panose="02040503050406030204" pitchFamily="18" charset="0"/>
                      </a:rPr>
                      <m:t>H</m:t>
                    </m:r>
                    <m:r>
                      <a:rPr kumimoji="1" lang="en-US" altLang="ja-JP" sz="2800" i="0" dirty="0" smtClean="0">
                        <a:latin typeface="Cambria Math" panose="02040503050406030204" pitchFamily="18" charset="0"/>
                      </a:rPr>
                      <m:t>+</m:t>
                    </m:r>
                    <m:r>
                      <m:rPr>
                        <m:sty m:val="p"/>
                      </m:rPr>
                      <a:rPr kumimoji="1" lang="en-US" altLang="ja-JP" sz="2800" i="0" dirty="0" smtClean="0">
                        <a:latin typeface="Cambria Math" panose="02040503050406030204" pitchFamily="18" charset="0"/>
                      </a:rPr>
                      <m:t>CO</m:t>
                    </m:r>
                    <m:r>
                      <a:rPr kumimoji="1" lang="en-US" altLang="ja-JP" sz="2800" b="0" i="0" dirty="0" smtClean="0">
                        <a:latin typeface="Cambria Math" panose="02040503050406030204" pitchFamily="18" charset="0"/>
                      </a:rPr>
                      <m:t>+</m:t>
                    </m:r>
                    <m:sSub>
                      <m:sSubPr>
                        <m:ctrlPr>
                          <a:rPr kumimoji="1" lang="en-US" altLang="ja-JP" sz="2800" b="0" i="1" dirty="0" smtClean="0">
                            <a:latin typeface="Cambria Math" panose="02040503050406030204" pitchFamily="18" charset="0"/>
                          </a:rPr>
                        </m:ctrlPr>
                      </m:sSubPr>
                      <m:e>
                        <m:r>
                          <m:rPr>
                            <m:sty m:val="p"/>
                          </m:rPr>
                          <a:rPr kumimoji="1" lang="en-US" altLang="ja-JP" sz="2800" b="0" i="0" dirty="0" smtClean="0">
                            <a:latin typeface="Cambria Math" panose="02040503050406030204" pitchFamily="18" charset="0"/>
                          </a:rPr>
                          <m:t>H</m:t>
                        </m:r>
                      </m:e>
                      <m:sub>
                        <m:r>
                          <a:rPr kumimoji="1" lang="en-US" altLang="ja-JP" sz="2800" b="0" i="0" dirty="0" smtClean="0">
                            <a:latin typeface="Cambria Math" panose="02040503050406030204" pitchFamily="18" charset="0"/>
                          </a:rPr>
                          <m:t>2</m:t>
                        </m:r>
                      </m:sub>
                    </m:sSub>
                    <m:r>
                      <m:rPr>
                        <m:sty m:val="p"/>
                      </m:rPr>
                      <a:rPr kumimoji="1" lang="en-US" altLang="ja-JP" sz="2800" b="0" i="0" dirty="0" smtClean="0">
                        <a:latin typeface="Cambria Math" panose="02040503050406030204" pitchFamily="18" charset="0"/>
                      </a:rPr>
                      <m:t>O</m:t>
                    </m:r>
                  </m:oMath>
                </a14:m>
                <a:r>
                  <a:rPr kumimoji="1" lang="en-US" altLang="ja-JP" sz="2800" dirty="0"/>
                  <a:t>(</a:t>
                </a:r>
                <a:r>
                  <a:rPr kumimoji="1" lang="ja-JP" altLang="en-US" sz="2800" dirty="0"/>
                  <a:t>氷表面</a:t>
                </a:r>
                <a:r>
                  <a:rPr kumimoji="1" lang="en-US" altLang="ja-JP" sz="2800" dirty="0"/>
                  <a:t>)</a:t>
                </a:r>
                <a:endParaRPr kumimoji="1" lang="ja-JP" altLang="en-US" sz="2800" dirty="0"/>
              </a:p>
            </p:txBody>
          </p:sp>
        </mc:Choice>
        <mc:Fallback xmlns="">
          <p:sp>
            <p:nvSpPr>
              <p:cNvPr id="7" name="テキスト ボックス 6">
                <a:extLst>
                  <a:ext uri="{FF2B5EF4-FFF2-40B4-BE49-F238E27FC236}">
                    <a16:creationId xmlns:a16="http://schemas.microsoft.com/office/drawing/2014/main" id="{09435954-A5B9-D4C1-EAFB-68547C23F01F}"/>
                  </a:ext>
                </a:extLst>
              </p:cNvPr>
              <p:cNvSpPr txBox="1">
                <a:spLocks noRot="1" noChangeAspect="1" noMove="1" noResize="1" noEditPoints="1" noAdjustHandles="1" noChangeArrowheads="1" noChangeShapeType="1" noTextEdit="1"/>
              </p:cNvSpPr>
              <p:nvPr/>
            </p:nvSpPr>
            <p:spPr>
              <a:xfrm>
                <a:off x="1608233" y="1213634"/>
                <a:ext cx="8975534" cy="1384995"/>
              </a:xfrm>
              <a:prstGeom prst="rect">
                <a:avLst/>
              </a:prstGeom>
              <a:blipFill>
                <a:blip r:embed="rId2"/>
                <a:stretch>
                  <a:fillRect l="-1427" t="-4405" r="-68" b="-11894"/>
                </a:stretch>
              </a:blipFill>
            </p:spPr>
            <p:txBody>
              <a:bodyPr/>
              <a:lstStyle/>
              <a:p>
                <a:r>
                  <a:rPr lang="ja-JP" altLang="en-US">
                    <a:noFill/>
                  </a:rPr>
                  <a:t> </a:t>
                </a:r>
              </a:p>
            </p:txBody>
          </p:sp>
        </mc:Fallback>
      </mc:AlternateContent>
      <p:pic>
        <p:nvPicPr>
          <p:cNvPr id="14" name="図 13">
            <a:extLst>
              <a:ext uri="{FF2B5EF4-FFF2-40B4-BE49-F238E27FC236}">
                <a16:creationId xmlns:a16="http://schemas.microsoft.com/office/drawing/2014/main" id="{89525760-CCFA-91AA-8779-BE56AAA2991F}"/>
              </a:ext>
            </a:extLst>
          </p:cNvPr>
          <p:cNvPicPr>
            <a:picLocks noChangeAspect="1"/>
          </p:cNvPicPr>
          <p:nvPr/>
        </p:nvPicPr>
        <p:blipFill>
          <a:blip r:embed="rId3"/>
          <a:stretch>
            <a:fillRect/>
          </a:stretch>
        </p:blipFill>
        <p:spPr>
          <a:xfrm>
            <a:off x="1608233" y="2835211"/>
            <a:ext cx="4883401" cy="2495678"/>
          </a:xfrm>
          <a:prstGeom prst="rect">
            <a:avLst/>
          </a:prstGeom>
        </p:spPr>
      </p:pic>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352E1D4-4683-F0D1-0F03-0232089D81DB}"/>
                  </a:ext>
                </a:extLst>
              </p:cNvPr>
              <p:cNvSpPr txBox="1"/>
              <p:nvPr/>
            </p:nvSpPr>
            <p:spPr>
              <a:xfrm>
                <a:off x="1608233" y="5473005"/>
                <a:ext cx="4209486" cy="523220"/>
              </a:xfrm>
              <a:prstGeom prst="rect">
                <a:avLst/>
              </a:prstGeom>
              <a:noFill/>
            </p:spPr>
            <p:txBody>
              <a:bodyPr wrap="none" rtlCol="0">
                <a:spAutoFit/>
              </a:bodyPr>
              <a:lstStyle/>
              <a:p>
                <a14:m>
                  <m:oMath xmlns:m="http://schemas.openxmlformats.org/officeDocument/2006/math">
                    <m:r>
                      <m:rPr>
                        <m:sty m:val="p"/>
                      </m:rPr>
                      <a:rPr kumimoji="1" lang="en-US" altLang="ja-JP" sz="2800" i="0" dirty="0" smtClean="0">
                        <a:latin typeface="Cambria Math" panose="02040503050406030204" pitchFamily="18" charset="0"/>
                      </a:rPr>
                      <m:t>CO</m:t>
                    </m:r>
                    <m:r>
                      <a:rPr kumimoji="1" lang="en-US" altLang="ja-JP" sz="2800" b="0" i="0" dirty="0" smtClean="0">
                        <a:latin typeface="Cambria Math" panose="02040503050406030204" pitchFamily="18" charset="0"/>
                      </a:rPr>
                      <m:t>+</m:t>
                    </m:r>
                    <m:sSub>
                      <m:sSubPr>
                        <m:ctrlPr>
                          <a:rPr kumimoji="1" lang="en-US" altLang="ja-JP" sz="2800" b="0" i="1" dirty="0" smtClean="0">
                            <a:latin typeface="Cambria Math" panose="02040503050406030204" pitchFamily="18" charset="0"/>
                          </a:rPr>
                        </m:ctrlPr>
                      </m:sSubPr>
                      <m:e>
                        <m:r>
                          <m:rPr>
                            <m:sty m:val="p"/>
                          </m:rPr>
                          <a:rPr kumimoji="1" lang="en-US" altLang="ja-JP" sz="2800" b="0" i="0" dirty="0" smtClean="0">
                            <a:latin typeface="Cambria Math" panose="02040503050406030204" pitchFamily="18" charset="0"/>
                          </a:rPr>
                          <m:t>H</m:t>
                        </m:r>
                      </m:e>
                      <m:sub>
                        <m:r>
                          <a:rPr kumimoji="1" lang="en-US" altLang="ja-JP" sz="2800" b="0" i="0" dirty="0" smtClean="0">
                            <a:latin typeface="Cambria Math" panose="02040503050406030204" pitchFamily="18" charset="0"/>
                          </a:rPr>
                          <m:t>2</m:t>
                        </m:r>
                      </m:sub>
                    </m:sSub>
                    <m:r>
                      <m:rPr>
                        <m:sty m:val="p"/>
                      </m:rPr>
                      <a:rPr kumimoji="1" lang="en-US" altLang="ja-JP" sz="2800" b="0" i="0" dirty="0" smtClean="0">
                        <a:latin typeface="Cambria Math" panose="02040503050406030204" pitchFamily="18" charset="0"/>
                      </a:rPr>
                      <m:t>O</m:t>
                    </m:r>
                  </m:oMath>
                </a14:m>
                <a:r>
                  <a:rPr kumimoji="1" lang="ja-JP" altLang="en-US" sz="2800" dirty="0">
                    <a:latin typeface="BIZ UDPゴシック" panose="020B0400000000000000" pitchFamily="50" charset="-128"/>
                    <a:ea typeface="BIZ UDPゴシック" panose="020B0400000000000000" pitchFamily="50" charset="-128"/>
                  </a:rPr>
                  <a:t>の最安定の構造</a:t>
                </a:r>
                <a:endParaRPr kumimoji="1" lang="en-US" altLang="ja-JP" sz="2800" dirty="0">
                  <a:latin typeface="BIZ UDPゴシック" panose="020B0400000000000000" pitchFamily="50" charset="-128"/>
                  <a:ea typeface="BIZ UDPゴシック" panose="020B0400000000000000" pitchFamily="50" charset="-128"/>
                </a:endParaRPr>
              </a:p>
            </p:txBody>
          </p:sp>
        </mc:Choice>
        <mc:Fallback xmlns="">
          <p:sp>
            <p:nvSpPr>
              <p:cNvPr id="15" name="テキスト ボックス 14">
                <a:extLst>
                  <a:ext uri="{FF2B5EF4-FFF2-40B4-BE49-F238E27FC236}">
                    <a16:creationId xmlns:a16="http://schemas.microsoft.com/office/drawing/2014/main" id="{4352E1D4-4683-F0D1-0F03-0232089D81DB}"/>
                  </a:ext>
                </a:extLst>
              </p:cNvPr>
              <p:cNvSpPr txBox="1">
                <a:spLocks noRot="1" noChangeAspect="1" noMove="1" noResize="1" noEditPoints="1" noAdjustHandles="1" noChangeArrowheads="1" noChangeShapeType="1" noTextEdit="1"/>
              </p:cNvSpPr>
              <p:nvPr/>
            </p:nvSpPr>
            <p:spPr>
              <a:xfrm>
                <a:off x="1608233" y="5473005"/>
                <a:ext cx="4209486" cy="523220"/>
              </a:xfrm>
              <a:prstGeom prst="rect">
                <a:avLst/>
              </a:prstGeom>
              <a:blipFill>
                <a:blip r:embed="rId4"/>
                <a:stretch>
                  <a:fillRect t="-17442" r="-1739" b="-26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2C2ED54-6A56-F046-6041-E532A73846A5}"/>
                  </a:ext>
                </a:extLst>
              </p:cNvPr>
              <p:cNvSpPr txBox="1"/>
              <p:nvPr/>
            </p:nvSpPr>
            <p:spPr>
              <a:xfrm>
                <a:off x="7043833" y="5473005"/>
                <a:ext cx="3172663" cy="523220"/>
              </a:xfrm>
              <a:prstGeom prst="rect">
                <a:avLst/>
              </a:prstGeom>
              <a:noFill/>
            </p:spPr>
            <p:txBody>
              <a:bodyPr wrap="none" rtlCol="0">
                <a:spAutoFit/>
              </a:bodyPr>
              <a:lstStyle/>
              <a:p>
                <a14:m>
                  <m:oMath xmlns:m="http://schemas.openxmlformats.org/officeDocument/2006/math">
                    <m:r>
                      <m:rPr>
                        <m:sty m:val="p"/>
                      </m:rPr>
                      <a:rPr kumimoji="1" lang="en-US" altLang="ja-JP" sz="2800" dirty="0">
                        <a:latin typeface="Cambria Math" panose="02040503050406030204" pitchFamily="18" charset="0"/>
                      </a:rPr>
                      <m:t>H</m:t>
                    </m:r>
                  </m:oMath>
                </a14:m>
                <a:r>
                  <a:rPr kumimoji="1" lang="ja-JP" altLang="en-US" sz="2800" dirty="0">
                    <a:latin typeface="BIZ UDPゴシック" panose="020B0400000000000000" pitchFamily="50" charset="-128"/>
                    <a:ea typeface="BIZ UDPゴシック" panose="020B0400000000000000" pitchFamily="50" charset="-128"/>
                  </a:rPr>
                  <a:t>をくっつける構造</a:t>
                </a:r>
                <a:endParaRPr kumimoji="1" lang="en-US" altLang="ja-JP" sz="2800" dirty="0">
                  <a:latin typeface="BIZ UDPゴシック" panose="020B0400000000000000" pitchFamily="50" charset="-128"/>
                  <a:ea typeface="BIZ UDPゴシック" panose="020B0400000000000000" pitchFamily="50" charset="-128"/>
                </a:endParaRPr>
              </a:p>
            </p:txBody>
          </p:sp>
        </mc:Choice>
        <mc:Fallback xmlns="">
          <p:sp>
            <p:nvSpPr>
              <p:cNvPr id="16" name="テキスト ボックス 15">
                <a:extLst>
                  <a:ext uri="{FF2B5EF4-FFF2-40B4-BE49-F238E27FC236}">
                    <a16:creationId xmlns:a16="http://schemas.microsoft.com/office/drawing/2014/main" id="{A2C2ED54-6A56-F046-6041-E532A73846A5}"/>
                  </a:ext>
                </a:extLst>
              </p:cNvPr>
              <p:cNvSpPr txBox="1">
                <a:spLocks noRot="1" noChangeAspect="1" noMove="1" noResize="1" noEditPoints="1" noAdjustHandles="1" noChangeArrowheads="1" noChangeShapeType="1" noTextEdit="1"/>
              </p:cNvSpPr>
              <p:nvPr/>
            </p:nvSpPr>
            <p:spPr>
              <a:xfrm>
                <a:off x="7043833" y="5473005"/>
                <a:ext cx="3172663" cy="523220"/>
              </a:xfrm>
              <a:prstGeom prst="rect">
                <a:avLst/>
              </a:prstGeom>
              <a:blipFill>
                <a:blip r:embed="rId5"/>
                <a:stretch>
                  <a:fillRect t="-17442" r="-2495" b="-26744"/>
                </a:stretch>
              </a:blipFill>
            </p:spPr>
            <p:txBody>
              <a:bodyPr/>
              <a:lstStyle/>
              <a:p>
                <a:r>
                  <a:rPr lang="ja-JP" altLang="en-US">
                    <a:noFill/>
                  </a:rPr>
                  <a:t> </a:t>
                </a:r>
              </a:p>
            </p:txBody>
          </p:sp>
        </mc:Fallback>
      </mc:AlternateContent>
      <p:pic>
        <p:nvPicPr>
          <p:cNvPr id="22" name="図 21">
            <a:extLst>
              <a:ext uri="{FF2B5EF4-FFF2-40B4-BE49-F238E27FC236}">
                <a16:creationId xmlns:a16="http://schemas.microsoft.com/office/drawing/2014/main" id="{4B21E169-CDE5-0359-53E9-62832B978153}"/>
              </a:ext>
            </a:extLst>
          </p:cNvPr>
          <p:cNvPicPr>
            <a:picLocks noChangeAspect="1"/>
          </p:cNvPicPr>
          <p:nvPr/>
        </p:nvPicPr>
        <p:blipFill rotWithShape="1">
          <a:blip r:embed="rId6"/>
          <a:srcRect l="67887" t="-248" r="-21" b="69087"/>
          <a:stretch/>
        </p:blipFill>
        <p:spPr>
          <a:xfrm>
            <a:off x="8189072" y="1958677"/>
            <a:ext cx="1289049" cy="1009649"/>
          </a:xfrm>
          <a:prstGeom prst="rect">
            <a:avLst/>
          </a:prstGeom>
        </p:spPr>
      </p:pic>
      <p:pic>
        <p:nvPicPr>
          <p:cNvPr id="23" name="図 22">
            <a:extLst>
              <a:ext uri="{FF2B5EF4-FFF2-40B4-BE49-F238E27FC236}">
                <a16:creationId xmlns:a16="http://schemas.microsoft.com/office/drawing/2014/main" id="{85B72907-1AA6-4CC0-0FF5-FCFD9C61C45F}"/>
              </a:ext>
            </a:extLst>
          </p:cNvPr>
          <p:cNvPicPr>
            <a:picLocks noChangeAspect="1"/>
          </p:cNvPicPr>
          <p:nvPr/>
        </p:nvPicPr>
        <p:blipFill>
          <a:blip r:embed="rId3"/>
          <a:stretch>
            <a:fillRect/>
          </a:stretch>
        </p:blipFill>
        <p:spPr>
          <a:xfrm>
            <a:off x="6846824" y="3494889"/>
            <a:ext cx="3592576" cy="1836000"/>
          </a:xfrm>
          <a:prstGeom prst="rect">
            <a:avLst/>
          </a:prstGeom>
        </p:spPr>
      </p:pic>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425F07F-3D79-405F-E5C5-7E8CE29F0B8C}"/>
                  </a:ext>
                </a:extLst>
              </p:cNvPr>
              <p:cNvSpPr txBox="1"/>
              <p:nvPr/>
            </p:nvSpPr>
            <p:spPr>
              <a:xfrm>
                <a:off x="8516844" y="2935515"/>
                <a:ext cx="63350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0" dirty="0" smtClean="0">
                          <a:latin typeface="Cambria Math" panose="02040503050406030204" pitchFamily="18" charset="0"/>
                        </a:rPr>
                        <m:t>+</m:t>
                      </m:r>
                    </m:oMath>
                  </m:oMathPara>
                </a14:m>
                <a:endParaRPr kumimoji="1" lang="ja-JP" altLang="en-US" sz="3600" dirty="0"/>
              </a:p>
            </p:txBody>
          </p:sp>
        </mc:Choice>
        <mc:Fallback xmlns="">
          <p:sp>
            <p:nvSpPr>
              <p:cNvPr id="24" name="テキスト ボックス 23">
                <a:extLst>
                  <a:ext uri="{FF2B5EF4-FFF2-40B4-BE49-F238E27FC236}">
                    <a16:creationId xmlns:a16="http://schemas.microsoft.com/office/drawing/2014/main" id="{D425F07F-3D79-405F-E5C5-7E8CE29F0B8C}"/>
                  </a:ext>
                </a:extLst>
              </p:cNvPr>
              <p:cNvSpPr txBox="1">
                <a:spLocks noRot="1" noChangeAspect="1" noMove="1" noResize="1" noEditPoints="1" noAdjustHandles="1" noChangeArrowheads="1" noChangeShapeType="1" noTextEdit="1"/>
              </p:cNvSpPr>
              <p:nvPr/>
            </p:nvSpPr>
            <p:spPr>
              <a:xfrm>
                <a:off x="8516844" y="2935515"/>
                <a:ext cx="633507" cy="646331"/>
              </a:xfrm>
              <a:prstGeom prst="rect">
                <a:avLst/>
              </a:prstGeom>
              <a:blipFill>
                <a:blip r:embed="rId7"/>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E8890BEF-DDFC-003B-7D59-C9A5833547AE}"/>
              </a:ext>
            </a:extLst>
          </p:cNvPr>
          <p:cNvSpPr txBox="1"/>
          <p:nvPr/>
        </p:nvSpPr>
        <p:spPr>
          <a:xfrm>
            <a:off x="4170583" y="6136232"/>
            <a:ext cx="3686394" cy="523220"/>
          </a:xfrm>
          <a:prstGeom prst="rect">
            <a:avLst/>
          </a:prstGeom>
          <a:noFill/>
        </p:spPr>
        <p:txBody>
          <a:bodyPr wrap="none" rtlCol="0">
            <a:spAutoFit/>
          </a:bodyPr>
          <a:lstStyle/>
          <a:p>
            <a:r>
              <a:rPr kumimoji="1" lang="en-US" altLang="ja-JP" sz="2800" dirty="0"/>
              <a:t>qst2</a:t>
            </a:r>
            <a:r>
              <a:rPr kumimoji="1" lang="ja-JP" altLang="en-US" sz="2800" dirty="0">
                <a:latin typeface="BIZ UDゴシック" panose="020B0400000000000000" pitchFamily="49" charset="-128"/>
                <a:ea typeface="BIZ UDゴシック" panose="020B0400000000000000" pitchFamily="49" charset="-128"/>
              </a:rPr>
              <a:t>の計算を行う予定</a:t>
            </a:r>
          </a:p>
        </p:txBody>
      </p:sp>
    </p:spTree>
    <p:extLst>
      <p:ext uri="{BB962C8B-B14F-4D97-AF65-F5344CB8AC3E}">
        <p14:creationId xmlns:p14="http://schemas.microsoft.com/office/powerpoint/2010/main" val="122818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D430440-893E-0322-BA82-E1F564AD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510" y="2893807"/>
            <a:ext cx="1319072" cy="1152000"/>
          </a:xfrm>
          <a:prstGeom prst="rect">
            <a:avLst/>
          </a:prstGeom>
        </p:spPr>
      </p:pic>
      <p:sp>
        <p:nvSpPr>
          <p:cNvPr id="3" name="テキスト ボックス 2">
            <a:extLst>
              <a:ext uri="{FF2B5EF4-FFF2-40B4-BE49-F238E27FC236}">
                <a16:creationId xmlns:a16="http://schemas.microsoft.com/office/drawing/2014/main" id="{29D8F624-0657-AFC8-743C-3DC562E5C58A}"/>
              </a:ext>
            </a:extLst>
          </p:cNvPr>
          <p:cNvSpPr txBox="1"/>
          <p:nvPr/>
        </p:nvSpPr>
        <p:spPr>
          <a:xfrm>
            <a:off x="1531023" y="1225770"/>
            <a:ext cx="1050096" cy="338554"/>
          </a:xfrm>
          <a:prstGeom prst="rect">
            <a:avLst/>
          </a:prstGeom>
          <a:noFill/>
        </p:spPr>
        <p:txBody>
          <a:bodyPr wrap="none" rtlCol="0">
            <a:spAutoFit/>
          </a:bodyPr>
          <a:lstStyle/>
          <a:p>
            <a:r>
              <a:rPr kumimoji="1" lang="en-US" altLang="ja-JP" sz="1600" dirty="0"/>
              <a:t>structure1</a:t>
            </a:r>
            <a:endParaRPr kumimoji="1" lang="ja-JP" altLang="en-US" sz="1600" dirty="0"/>
          </a:p>
        </p:txBody>
      </p:sp>
      <p:pic>
        <p:nvPicPr>
          <p:cNvPr id="4" name="図 3">
            <a:extLst>
              <a:ext uri="{FF2B5EF4-FFF2-40B4-BE49-F238E27FC236}">
                <a16:creationId xmlns:a16="http://schemas.microsoft.com/office/drawing/2014/main" id="{1658E4FF-DCB3-9F76-99A0-37995380F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223" y="2889077"/>
            <a:ext cx="1319072" cy="1152000"/>
          </a:xfrm>
          <a:prstGeom prst="rect">
            <a:avLst/>
          </a:prstGeom>
        </p:spPr>
      </p:pic>
      <p:sp>
        <p:nvSpPr>
          <p:cNvPr id="5" name="テキスト ボックス 4">
            <a:extLst>
              <a:ext uri="{FF2B5EF4-FFF2-40B4-BE49-F238E27FC236}">
                <a16:creationId xmlns:a16="http://schemas.microsoft.com/office/drawing/2014/main" id="{52B62616-7BFA-E61A-1DA2-A2599029271E}"/>
              </a:ext>
            </a:extLst>
          </p:cNvPr>
          <p:cNvSpPr txBox="1"/>
          <p:nvPr/>
        </p:nvSpPr>
        <p:spPr>
          <a:xfrm>
            <a:off x="2909939" y="1230260"/>
            <a:ext cx="1050096" cy="338554"/>
          </a:xfrm>
          <a:prstGeom prst="rect">
            <a:avLst/>
          </a:prstGeom>
          <a:noFill/>
        </p:spPr>
        <p:txBody>
          <a:bodyPr wrap="none" rtlCol="0">
            <a:spAutoFit/>
          </a:bodyPr>
          <a:lstStyle/>
          <a:p>
            <a:r>
              <a:rPr kumimoji="1" lang="en-US" altLang="ja-JP" sz="1600" dirty="0"/>
              <a:t>structure2</a:t>
            </a:r>
            <a:endParaRPr kumimoji="1" lang="ja-JP" altLang="en-US" sz="1600" dirty="0"/>
          </a:p>
        </p:txBody>
      </p:sp>
      <p:pic>
        <p:nvPicPr>
          <p:cNvPr id="6" name="図 5">
            <a:extLst>
              <a:ext uri="{FF2B5EF4-FFF2-40B4-BE49-F238E27FC236}">
                <a16:creationId xmlns:a16="http://schemas.microsoft.com/office/drawing/2014/main" id="{B67E2A8A-E14E-C608-45CB-8D60B5B062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6819" y="2893807"/>
            <a:ext cx="1319072" cy="1152000"/>
          </a:xfrm>
          <a:prstGeom prst="rect">
            <a:avLst/>
          </a:prstGeom>
        </p:spPr>
      </p:pic>
      <p:sp>
        <p:nvSpPr>
          <p:cNvPr id="7" name="テキスト ボックス 6">
            <a:extLst>
              <a:ext uri="{FF2B5EF4-FFF2-40B4-BE49-F238E27FC236}">
                <a16:creationId xmlns:a16="http://schemas.microsoft.com/office/drawing/2014/main" id="{ADC19C2C-D4DB-82F8-DFA5-484858C8B4D3}"/>
              </a:ext>
            </a:extLst>
          </p:cNvPr>
          <p:cNvSpPr txBox="1"/>
          <p:nvPr/>
        </p:nvSpPr>
        <p:spPr>
          <a:xfrm>
            <a:off x="4343524" y="1225770"/>
            <a:ext cx="1050096" cy="338554"/>
          </a:xfrm>
          <a:prstGeom prst="rect">
            <a:avLst/>
          </a:prstGeom>
          <a:noFill/>
        </p:spPr>
        <p:txBody>
          <a:bodyPr wrap="none" rtlCol="0">
            <a:spAutoFit/>
          </a:bodyPr>
          <a:lstStyle/>
          <a:p>
            <a:r>
              <a:rPr kumimoji="1" lang="en-US" altLang="ja-JP" sz="1600" dirty="0"/>
              <a:t>structure3</a:t>
            </a:r>
            <a:endParaRPr kumimoji="1" lang="ja-JP" altLang="en-US" sz="1600" dirty="0"/>
          </a:p>
        </p:txBody>
      </p:sp>
      <p:pic>
        <p:nvPicPr>
          <p:cNvPr id="9" name="図 8">
            <a:extLst>
              <a:ext uri="{FF2B5EF4-FFF2-40B4-BE49-F238E27FC236}">
                <a16:creationId xmlns:a16="http://schemas.microsoft.com/office/drawing/2014/main" id="{62FBF5FC-4A11-9074-E1DA-983FAF5817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6709" y="2893807"/>
            <a:ext cx="1319072" cy="1152000"/>
          </a:xfrm>
          <a:prstGeom prst="rect">
            <a:avLst/>
          </a:prstGeom>
        </p:spPr>
      </p:pic>
      <p:pic>
        <p:nvPicPr>
          <p:cNvPr id="22" name="図 21">
            <a:extLst>
              <a:ext uri="{FF2B5EF4-FFF2-40B4-BE49-F238E27FC236}">
                <a16:creationId xmlns:a16="http://schemas.microsoft.com/office/drawing/2014/main" id="{94627CC7-4C64-743B-4F05-A2717B0708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7039" y="1567112"/>
            <a:ext cx="1250011" cy="1152000"/>
          </a:xfrm>
          <a:prstGeom prst="rect">
            <a:avLst/>
          </a:prstGeom>
        </p:spPr>
      </p:pic>
      <p:pic>
        <p:nvPicPr>
          <p:cNvPr id="24" name="図 23">
            <a:extLst>
              <a:ext uri="{FF2B5EF4-FFF2-40B4-BE49-F238E27FC236}">
                <a16:creationId xmlns:a16="http://schemas.microsoft.com/office/drawing/2014/main" id="{ABD9F744-7258-2FB4-9AD6-3310E9726A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5008" y="1567112"/>
            <a:ext cx="1250011" cy="1152000"/>
          </a:xfrm>
          <a:prstGeom prst="rect">
            <a:avLst/>
          </a:prstGeom>
        </p:spPr>
      </p:pic>
      <p:pic>
        <p:nvPicPr>
          <p:cNvPr id="26" name="図 25">
            <a:extLst>
              <a:ext uri="{FF2B5EF4-FFF2-40B4-BE49-F238E27FC236}">
                <a16:creationId xmlns:a16="http://schemas.microsoft.com/office/drawing/2014/main" id="{5689E69A-0A21-BA7B-18B0-C0EB117ECC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72977" y="1550093"/>
            <a:ext cx="1250011" cy="1152000"/>
          </a:xfrm>
          <a:prstGeom prst="rect">
            <a:avLst/>
          </a:prstGeom>
        </p:spPr>
      </p:pic>
      <p:pic>
        <p:nvPicPr>
          <p:cNvPr id="28" name="図 27">
            <a:extLst>
              <a:ext uri="{FF2B5EF4-FFF2-40B4-BE49-F238E27FC236}">
                <a16:creationId xmlns:a16="http://schemas.microsoft.com/office/drawing/2014/main" id="{F280043B-0AE7-2EAB-2010-56DC48730D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6709" y="1561163"/>
            <a:ext cx="1250011" cy="1152000"/>
          </a:xfrm>
          <a:prstGeom prst="rect">
            <a:avLst/>
          </a:prstGeom>
        </p:spPr>
      </p:pic>
      <p:sp>
        <p:nvSpPr>
          <p:cNvPr id="11" name="スライド番号プレースホルダー 10">
            <a:extLst>
              <a:ext uri="{FF2B5EF4-FFF2-40B4-BE49-F238E27FC236}">
                <a16:creationId xmlns:a16="http://schemas.microsoft.com/office/drawing/2014/main" id="{AE779BC2-27FA-843D-AE71-11969E64C727}"/>
              </a:ext>
            </a:extLst>
          </p:cNvPr>
          <p:cNvSpPr>
            <a:spLocks noGrp="1"/>
          </p:cNvSpPr>
          <p:nvPr>
            <p:ph type="sldNum" sz="quarter" idx="12"/>
          </p:nvPr>
        </p:nvSpPr>
        <p:spPr/>
        <p:txBody>
          <a:bodyPr/>
          <a:lstStyle/>
          <a:p>
            <a:fld id="{ECBD650F-6923-4A4C-ADE2-BB0B86E7CCFF}" type="slidenum">
              <a:rPr lang="zh-CN" altLang="en-US" smtClean="0"/>
              <a:t>9</a:t>
            </a:fld>
            <a:endParaRPr lang="zh-CN" altLang="en-US" dirty="0"/>
          </a:p>
        </p:txBody>
      </p:sp>
      <p:sp>
        <p:nvSpPr>
          <p:cNvPr id="20" name="テキスト ボックス 19">
            <a:extLst>
              <a:ext uri="{FF2B5EF4-FFF2-40B4-BE49-F238E27FC236}">
                <a16:creationId xmlns:a16="http://schemas.microsoft.com/office/drawing/2014/main" id="{713ED903-B57C-0AFB-4423-93940A841B19}"/>
              </a:ext>
            </a:extLst>
          </p:cNvPr>
          <p:cNvSpPr txBox="1"/>
          <p:nvPr/>
        </p:nvSpPr>
        <p:spPr>
          <a:xfrm>
            <a:off x="5749944" y="1201450"/>
            <a:ext cx="1050096" cy="338554"/>
          </a:xfrm>
          <a:prstGeom prst="rect">
            <a:avLst/>
          </a:prstGeom>
          <a:noFill/>
        </p:spPr>
        <p:txBody>
          <a:bodyPr wrap="none" rtlCol="0">
            <a:spAutoFit/>
          </a:bodyPr>
          <a:lstStyle/>
          <a:p>
            <a:r>
              <a:rPr kumimoji="1" lang="en-US" altLang="ja-JP" sz="1600" dirty="0"/>
              <a:t>structure</a:t>
            </a:r>
            <a:r>
              <a:rPr lang="en-US" altLang="ja-JP" sz="1600" dirty="0"/>
              <a:t>4</a:t>
            </a:r>
            <a:endParaRPr kumimoji="1" lang="ja-JP" altLang="en-US" sz="1600" dirty="0"/>
          </a:p>
        </p:txBody>
      </p:sp>
      <p:sp>
        <p:nvSpPr>
          <p:cNvPr id="23" name="テキスト ボックス 22">
            <a:extLst>
              <a:ext uri="{FF2B5EF4-FFF2-40B4-BE49-F238E27FC236}">
                <a16:creationId xmlns:a16="http://schemas.microsoft.com/office/drawing/2014/main" id="{5DC51332-6115-8ED1-9A2A-EACCC821E0BD}"/>
              </a:ext>
            </a:extLst>
          </p:cNvPr>
          <p:cNvSpPr txBox="1"/>
          <p:nvPr/>
        </p:nvSpPr>
        <p:spPr>
          <a:xfrm>
            <a:off x="128874" y="1710278"/>
            <a:ext cx="1025050" cy="830997"/>
          </a:xfrm>
          <a:prstGeom prst="rect">
            <a:avLst/>
          </a:prstGeom>
          <a:noFill/>
        </p:spPr>
        <p:txBody>
          <a:bodyPr wrap="square" rtlCol="0">
            <a:spAutoFit/>
          </a:bodyPr>
          <a:lstStyle/>
          <a:p>
            <a:r>
              <a:rPr kumimoji="1" lang="ja-JP" altLang="en-US" sz="1600" dirty="0"/>
              <a:t>初期構造</a:t>
            </a:r>
            <a:r>
              <a:rPr kumimoji="1" lang="en-US" altLang="ja-JP" sz="1600" dirty="0"/>
              <a:t>(</a:t>
            </a:r>
            <a:r>
              <a:rPr lang="en-US" altLang="ja-JP" sz="1600" b="0" i="0" dirty="0">
                <a:solidFill>
                  <a:srgbClr val="374151"/>
                </a:solidFill>
                <a:effectLst/>
                <a:latin typeface="Söhne"/>
              </a:rPr>
              <a:t>initial structure)</a:t>
            </a:r>
            <a:endParaRPr kumimoji="1" lang="ja-JP" altLang="en-US" sz="1600" dirty="0"/>
          </a:p>
        </p:txBody>
      </p:sp>
      <p:sp>
        <p:nvSpPr>
          <p:cNvPr id="25" name="テキスト ボックス 24">
            <a:extLst>
              <a:ext uri="{FF2B5EF4-FFF2-40B4-BE49-F238E27FC236}">
                <a16:creationId xmlns:a16="http://schemas.microsoft.com/office/drawing/2014/main" id="{1B3C24DB-45C5-ACEB-0A90-7E8935A086BD}"/>
              </a:ext>
            </a:extLst>
          </p:cNvPr>
          <p:cNvSpPr txBox="1"/>
          <p:nvPr/>
        </p:nvSpPr>
        <p:spPr>
          <a:xfrm>
            <a:off x="341846" y="3549577"/>
            <a:ext cx="496354" cy="338554"/>
          </a:xfrm>
          <a:prstGeom prst="rect">
            <a:avLst/>
          </a:prstGeom>
          <a:noFill/>
        </p:spPr>
        <p:txBody>
          <a:bodyPr wrap="none" rtlCol="0">
            <a:spAutoFit/>
          </a:bodyPr>
          <a:lstStyle/>
          <a:p>
            <a:r>
              <a:rPr lang="en-US" altLang="ja-JP" sz="1600" dirty="0" err="1"/>
              <a:t>Opt</a:t>
            </a:r>
            <a:endParaRPr kumimoji="1" lang="ja-JP" altLang="en-US" sz="1600" dirty="0"/>
          </a:p>
        </p:txBody>
      </p:sp>
      <mc:AlternateContent xmlns:mc="http://schemas.openxmlformats.org/markup-compatibility/2006" xmlns:a14="http://schemas.microsoft.com/office/drawing/2010/main">
        <mc:Choice Requires="a14">
          <p:sp>
            <p:nvSpPr>
              <p:cNvPr id="8" name="标题 1">
                <a:extLst>
                  <a:ext uri="{FF2B5EF4-FFF2-40B4-BE49-F238E27FC236}">
                    <a16:creationId xmlns:a16="http://schemas.microsoft.com/office/drawing/2014/main" id="{BF931785-A13A-55E0-E721-65AB23A79675}"/>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zh-CN" sz="3600" dirty="0">
                    <a:latin typeface="BIZ UDPゴシック" panose="020B0400000000000000" pitchFamily="50" charset="-128"/>
                    <a:ea typeface="BIZ UDPゴシック" panose="020B0400000000000000" pitchFamily="50" charset="-128"/>
                  </a:rPr>
                  <a:t>2  </a:t>
                </a:r>
                <a14:m>
                  <m:oMath xmlns:m="http://schemas.openxmlformats.org/officeDocument/2006/math">
                    <m:r>
                      <m:rPr>
                        <m:sty m:val="p"/>
                      </m:rPr>
                      <a:rPr lang="en-US" altLang="zh-CN" sz="3600" i="0" dirty="0" smtClean="0">
                        <a:latin typeface="Cambria Math" panose="02040503050406030204" pitchFamily="18" charset="0"/>
                        <a:ea typeface="BIZ UDPゴシック" panose="020B0400000000000000" pitchFamily="50" charset="-128"/>
                      </a:rPr>
                      <m:t>CO</m:t>
                    </m:r>
                  </m:oMath>
                </a14:m>
                <a:r>
                  <a:rPr lang="en-US" altLang="zh-CN" sz="3600" dirty="0">
                    <a:latin typeface="BIZ UDPゴシック" panose="020B0400000000000000" pitchFamily="50" charset="-128"/>
                    <a:ea typeface="BIZ UDPゴシック" panose="020B0400000000000000" pitchFamily="50" charset="-128"/>
                  </a:rPr>
                  <a:t> </a:t>
                </a:r>
                <a:r>
                  <a:rPr lang="zh-CN" altLang="en-US" sz="3600" dirty="0">
                    <a:latin typeface="BIZ UDPゴシック" panose="020B0400000000000000" pitchFamily="50" charset="-128"/>
                    <a:ea typeface="BIZ UDPゴシック" panose="020B0400000000000000" pitchFamily="50" charset="-128"/>
                  </a:rPr>
                  <a:t>分子</a:t>
                </a:r>
                <a:r>
                  <a:rPr lang="ja-JP" altLang="en-US" sz="3600" dirty="0">
                    <a:latin typeface="BIZ UDPゴシック" panose="020B0400000000000000" pitchFamily="50" charset="-128"/>
                    <a:ea typeface="BIZ UDPゴシック" panose="020B0400000000000000" pitchFamily="50" charset="-128"/>
                  </a:rPr>
                  <a:t>と</a:t>
                </a:r>
                <a14:m>
                  <m:oMath xmlns:m="http://schemas.openxmlformats.org/officeDocument/2006/math">
                    <m:sSub>
                      <m:sSubPr>
                        <m:ctrlPr>
                          <a:rPr lang="en-US" altLang="ja-JP" sz="3600" i="1" dirty="0" smtClean="0">
                            <a:latin typeface="Cambria Math" panose="02040503050406030204" pitchFamily="18" charset="0"/>
                          </a:rPr>
                        </m:ctrlPr>
                      </m:sSubPr>
                      <m:e>
                        <m:r>
                          <m:rPr>
                            <m:sty m:val="p"/>
                          </m:rPr>
                          <a:rPr lang="en-US" altLang="ja-JP" sz="3600" dirty="0" smtClean="0">
                            <a:latin typeface="Cambria Math" panose="02040503050406030204" pitchFamily="18" charset="0"/>
                          </a:rPr>
                          <m:t>H</m:t>
                        </m:r>
                      </m:e>
                      <m:sub>
                        <m:r>
                          <a:rPr lang="en-US" altLang="ja-JP" sz="3600" dirty="0" smtClean="0">
                            <a:latin typeface="Cambria Math" panose="02040503050406030204" pitchFamily="18" charset="0"/>
                          </a:rPr>
                          <m:t>2</m:t>
                        </m:r>
                      </m:sub>
                    </m:sSub>
                    <m:r>
                      <m:rPr>
                        <m:sty m:val="p"/>
                      </m:rPr>
                      <a:rPr lang="en-US" altLang="ja-JP" sz="3600" dirty="0" smtClean="0">
                        <a:latin typeface="Cambria Math" panose="02040503050406030204" pitchFamily="18" charset="0"/>
                      </a:rPr>
                      <m:t>O</m:t>
                    </m:r>
                  </m:oMath>
                </a14:m>
                <a:r>
                  <a:rPr lang="zh-CN" altLang="en-US" sz="3600" dirty="0">
                    <a:latin typeface="BIZ UDPゴシック" panose="020B0400000000000000" pitchFamily="50" charset="-128"/>
                    <a:ea typeface="BIZ UDPゴシック" panose="020B0400000000000000" pitchFamily="50" charset="-128"/>
                  </a:rPr>
                  <a:t>分子</a:t>
                </a:r>
                <a:r>
                  <a:rPr lang="ja-JP" altLang="en-US" sz="3600" dirty="0">
                    <a:latin typeface="BIZ UDPゴシック" panose="020B0400000000000000" pitchFamily="50" charset="-128"/>
                    <a:ea typeface="BIZ UDPゴシック" panose="020B0400000000000000" pitchFamily="50" charset="-128"/>
                  </a:rPr>
                  <a:t>の吸着</a:t>
                </a:r>
              </a:p>
            </p:txBody>
          </p:sp>
        </mc:Choice>
        <mc:Fallback xmlns="">
          <p:sp>
            <p:nvSpPr>
              <p:cNvPr id="8" name="标题 1">
                <a:extLst>
                  <a:ext uri="{FF2B5EF4-FFF2-40B4-BE49-F238E27FC236}">
                    <a16:creationId xmlns:a16="http://schemas.microsoft.com/office/drawing/2014/main" id="{BF931785-A13A-55E0-E721-65AB23A79675}"/>
                  </a:ext>
                </a:extLst>
              </p:cNvPr>
              <p:cNvSpPr txBox="1">
                <a:spLocks noRot="1" noChangeAspect="1" noMove="1" noResize="1" noEditPoints="1" noAdjustHandles="1" noChangeArrowheads="1" noChangeShapeType="1" noTextEdit="1"/>
              </p:cNvSpPr>
              <p:nvPr/>
            </p:nvSpPr>
            <p:spPr>
              <a:xfrm>
                <a:off x="838200" y="365125"/>
                <a:ext cx="10515600" cy="1325563"/>
              </a:xfrm>
              <a:prstGeom prst="rect">
                <a:avLst/>
              </a:prstGeom>
              <a:blipFill>
                <a:blip r:embed="rId10"/>
                <a:stretch>
                  <a:fillRect l="-1797" t="-13825"/>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72D74214-770C-1347-8E06-4BFCB9BCA7F7}"/>
              </a:ext>
            </a:extLst>
          </p:cNvPr>
          <p:cNvCxnSpPr/>
          <p:nvPr/>
        </p:nvCxnSpPr>
        <p:spPr>
          <a:xfrm>
            <a:off x="7409794" y="1495826"/>
            <a:ext cx="0" cy="462812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5CF435D-9CF8-C363-7C76-912D260DEA11}"/>
                  </a:ext>
                </a:extLst>
              </p:cNvPr>
              <p:cNvSpPr txBox="1"/>
              <p:nvPr/>
            </p:nvSpPr>
            <p:spPr>
              <a:xfrm>
                <a:off x="7550059" y="1392602"/>
                <a:ext cx="3747278" cy="2334485"/>
              </a:xfrm>
              <a:prstGeom prst="rect">
                <a:avLst/>
              </a:prstGeom>
              <a:noFill/>
            </p:spPr>
            <p:txBody>
              <a:bodyPr wrap="square" rtlCol="0">
                <a:spAutoFit/>
              </a:bodyPr>
              <a:lstStyle/>
              <a:p>
                <a:r>
                  <a:rPr lang="ja-JP" altLang="en-US" dirty="0"/>
                  <a:t>構造</a:t>
                </a:r>
                <a:r>
                  <a:rPr lang="en-US" altLang="ja-JP" dirty="0"/>
                  <a:t>3(structure3)</a:t>
                </a:r>
                <a:r>
                  <a:rPr lang="ja-JP" altLang="en-US" dirty="0"/>
                  <a:t>のエネルギーが一番低いため、構造</a:t>
                </a:r>
                <a:r>
                  <a:rPr lang="en-US" altLang="ja-JP" dirty="0"/>
                  <a:t>3</a:t>
                </a:r>
                <a:r>
                  <a:rPr lang="ja-JP" altLang="en-US" dirty="0"/>
                  <a:t>の構造が安定である。</a:t>
                </a:r>
                <a14:m>
                  <m:oMath xmlns:m="http://schemas.openxmlformats.org/officeDocument/2006/math">
                    <m:r>
                      <m:rPr>
                        <m:sty m:val="p"/>
                      </m:rPr>
                      <a:rPr lang="en-US" altLang="ja-JP" i="0" dirty="0" smtClean="0">
                        <a:latin typeface="Cambria Math" panose="02040503050406030204" pitchFamily="18" charset="0"/>
                      </a:rPr>
                      <m:t>CO</m:t>
                    </m:r>
                  </m:oMath>
                </a14:m>
                <a:r>
                  <a:rPr lang="ja-JP" altLang="en-US" dirty="0"/>
                  <a:t>分子の負電荷を帯びている</a:t>
                </a:r>
                <a14:m>
                  <m:oMath xmlns:m="http://schemas.openxmlformats.org/officeDocument/2006/math">
                    <m:r>
                      <m:rPr>
                        <m:sty m:val="p"/>
                      </m:rPr>
                      <a:rPr lang="en-US" altLang="ja-JP" i="0" dirty="0" smtClean="0">
                        <a:latin typeface="Cambria Math" panose="02040503050406030204" pitchFamily="18" charset="0"/>
                      </a:rPr>
                      <m:t>C</m:t>
                    </m:r>
                  </m:oMath>
                </a14:m>
                <a:r>
                  <a:rPr lang="ja-JP" altLang="en-US" dirty="0"/>
                  <a:t>原子と</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0" dirty="0" smtClean="0">
                            <a:latin typeface="Cambria Math" panose="02040503050406030204" pitchFamily="18" charset="0"/>
                          </a:rPr>
                          <m:t>H</m:t>
                        </m:r>
                      </m:e>
                      <m:sub>
                        <m:r>
                          <a:rPr lang="en-US" altLang="zh-CN" b="0" i="0" dirty="0" smtClean="0">
                            <a:latin typeface="Cambria Math" panose="02040503050406030204" pitchFamily="18" charset="0"/>
                          </a:rPr>
                          <m:t>2</m:t>
                        </m:r>
                      </m:sub>
                    </m:sSub>
                    <m:r>
                      <m:rPr>
                        <m:sty m:val="p"/>
                      </m:rPr>
                      <a:rPr lang="en-US" altLang="zh-CN" i="0" dirty="0" smtClean="0">
                        <a:latin typeface="Cambria Math" panose="02040503050406030204" pitchFamily="18" charset="0"/>
                      </a:rPr>
                      <m:t>O</m:t>
                    </m:r>
                    <m:r>
                      <a:rPr lang="en-US" altLang="zh-CN" i="0" dirty="0" smtClean="0">
                        <a:latin typeface="Cambria Math" panose="02040503050406030204" pitchFamily="18" charset="0"/>
                      </a:rPr>
                      <m:t> </m:t>
                    </m:r>
                  </m:oMath>
                </a14:m>
                <a:r>
                  <a:rPr lang="ja-JP" altLang="en-US" dirty="0"/>
                  <a:t>分子の正電荷を帯びている</a:t>
                </a:r>
                <a14:m>
                  <m:oMath xmlns:m="http://schemas.openxmlformats.org/officeDocument/2006/math">
                    <m:r>
                      <m:rPr>
                        <m:sty m:val="p"/>
                      </m:rPr>
                      <a:rPr lang="en-US" altLang="ja-JP" i="0" dirty="0" smtClean="0">
                        <a:latin typeface="Cambria Math" panose="02040503050406030204" pitchFamily="18" charset="0"/>
                      </a:rPr>
                      <m:t>H</m:t>
                    </m:r>
                  </m:oMath>
                </a14:m>
                <a:r>
                  <a:rPr lang="ja-JP" altLang="en-US" dirty="0"/>
                  <a:t>原子に近づく構造が安定的な構造。したがって、</a:t>
                </a:r>
                <a14:m>
                  <m:oMath xmlns:m="http://schemas.openxmlformats.org/officeDocument/2006/math">
                    <m:sSub>
                      <m:sSubPr>
                        <m:ctrlPr>
                          <a:rPr lang="en-US" altLang="ja-JP" b="0" i="1" dirty="0" smtClean="0">
                            <a:latin typeface="Cambria Math" panose="02040503050406030204" pitchFamily="18" charset="0"/>
                          </a:rPr>
                        </m:ctrlPr>
                      </m:sSubPr>
                      <m:e>
                        <m:r>
                          <m:rPr>
                            <m:sty m:val="p"/>
                          </m:rPr>
                          <a:rPr lang="en-US" altLang="ja-JP" i="0" dirty="0" smtClean="0">
                            <a:latin typeface="Cambria Math" panose="02040503050406030204" pitchFamily="18" charset="0"/>
                          </a:rPr>
                          <m:t>E</m:t>
                        </m:r>
                      </m:e>
                      <m:sub>
                        <m:r>
                          <m:rPr>
                            <m:sty m:val="p"/>
                          </m:rPr>
                          <a:rPr lang="en-US" altLang="ja-JP" dirty="0">
                            <a:latin typeface="Cambria Math" panose="02040503050406030204" pitchFamily="18" charset="0"/>
                          </a:rPr>
                          <m:t>binding</m:t>
                        </m:r>
                      </m:sub>
                    </m:sSub>
                  </m:oMath>
                </a14:m>
                <a:r>
                  <a:rPr lang="ja-JP" altLang="en-US" dirty="0"/>
                  <a:t>も一番大きいである。</a:t>
                </a:r>
                <a:endParaRPr lang="en-US" altLang="ja-JP" dirty="0"/>
              </a:p>
              <a:p>
                <a:endParaRPr lang="en-US" altLang="ja-JP" dirty="0"/>
              </a:p>
            </p:txBody>
          </p:sp>
        </mc:Choice>
        <mc:Fallback xmlns="">
          <p:sp>
            <p:nvSpPr>
              <p:cNvPr id="14" name="テキスト ボックス 13">
                <a:extLst>
                  <a:ext uri="{FF2B5EF4-FFF2-40B4-BE49-F238E27FC236}">
                    <a16:creationId xmlns:a16="http://schemas.microsoft.com/office/drawing/2014/main" id="{45CF435D-9CF8-C363-7C76-912D260DEA11}"/>
                  </a:ext>
                </a:extLst>
              </p:cNvPr>
              <p:cNvSpPr txBox="1">
                <a:spLocks noRot="1" noChangeAspect="1" noMove="1" noResize="1" noEditPoints="1" noAdjustHandles="1" noChangeArrowheads="1" noChangeShapeType="1" noTextEdit="1"/>
              </p:cNvSpPr>
              <p:nvPr/>
            </p:nvSpPr>
            <p:spPr>
              <a:xfrm>
                <a:off x="7550059" y="1392602"/>
                <a:ext cx="3747278" cy="2334485"/>
              </a:xfrm>
              <a:prstGeom prst="rect">
                <a:avLst/>
              </a:prstGeom>
              <a:blipFill>
                <a:blip r:embed="rId11"/>
                <a:stretch>
                  <a:fillRect l="-1466" t="-1305" r="-1466"/>
                </a:stretch>
              </a:blipFill>
            </p:spPr>
            <p:txBody>
              <a:bodyPr/>
              <a:lstStyle/>
              <a:p>
                <a:r>
                  <a:rPr lang="ja-JP" altLang="en-US">
                    <a:noFill/>
                  </a:rPr>
                  <a:t> </a:t>
                </a:r>
              </a:p>
            </p:txBody>
          </p:sp>
        </mc:Fallback>
      </mc:AlternateContent>
      <p:pic>
        <p:nvPicPr>
          <p:cNvPr id="16" name="図 15">
            <a:extLst>
              <a:ext uri="{FF2B5EF4-FFF2-40B4-BE49-F238E27FC236}">
                <a16:creationId xmlns:a16="http://schemas.microsoft.com/office/drawing/2014/main" id="{6353E839-D363-C938-CA58-D403C8DF0C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6120" y="3429000"/>
            <a:ext cx="3091575" cy="2700000"/>
          </a:xfrm>
          <a:prstGeom prst="rect">
            <a:avLst/>
          </a:prstGeom>
        </p:spPr>
      </p:pic>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789262C-CC4B-42CD-35D6-BE9B5E79844F}"/>
                  </a:ext>
                </a:extLst>
              </p:cNvPr>
              <p:cNvSpPr txBox="1"/>
              <p:nvPr/>
            </p:nvSpPr>
            <p:spPr>
              <a:xfrm>
                <a:off x="9047708" y="4282678"/>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b="0" i="1" dirty="0" smtClean="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17" name="テキスト ボックス 16">
                <a:extLst>
                  <a:ext uri="{FF2B5EF4-FFF2-40B4-BE49-F238E27FC236}">
                    <a16:creationId xmlns:a16="http://schemas.microsoft.com/office/drawing/2014/main" id="{B789262C-CC4B-42CD-35D6-BE9B5E79844F}"/>
                  </a:ext>
                </a:extLst>
              </p:cNvPr>
              <p:cNvSpPr txBox="1">
                <a:spLocks noRot="1" noChangeAspect="1" noMove="1" noResize="1" noEditPoints="1" noAdjustHandles="1" noChangeArrowheads="1" noChangeShapeType="1" noTextEdit="1"/>
              </p:cNvSpPr>
              <p:nvPr/>
            </p:nvSpPr>
            <p:spPr>
              <a:xfrm>
                <a:off x="9047708" y="4282678"/>
                <a:ext cx="352530" cy="307777"/>
              </a:xfrm>
              <a:prstGeom prst="rect">
                <a:avLst/>
              </a:prstGeom>
              <a:blipFill>
                <a:blip r:embed="rId12"/>
                <a:stretch>
                  <a:fillRect l="-8621" r="-6897" b="-4000"/>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5597E721-5197-7A31-83CD-8F87138D64B2}"/>
                  </a:ext>
                </a:extLst>
              </p:cNvPr>
              <p:cNvSpPr txBox="1"/>
              <p:nvPr/>
            </p:nvSpPr>
            <p:spPr>
              <a:xfrm>
                <a:off x="10403346" y="4052488"/>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i="1" dirty="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29" name="テキスト ボックス 28">
                <a:extLst>
                  <a:ext uri="{FF2B5EF4-FFF2-40B4-BE49-F238E27FC236}">
                    <a16:creationId xmlns:a16="http://schemas.microsoft.com/office/drawing/2014/main" id="{5597E721-5197-7A31-83CD-8F87138D64B2}"/>
                  </a:ext>
                </a:extLst>
              </p:cNvPr>
              <p:cNvSpPr txBox="1">
                <a:spLocks noRot="1" noChangeAspect="1" noMove="1" noResize="1" noEditPoints="1" noAdjustHandles="1" noChangeArrowheads="1" noChangeShapeType="1" noTextEdit="1"/>
              </p:cNvSpPr>
              <p:nvPr/>
            </p:nvSpPr>
            <p:spPr>
              <a:xfrm>
                <a:off x="10403346" y="4052488"/>
                <a:ext cx="352530" cy="307777"/>
              </a:xfrm>
              <a:prstGeom prst="rect">
                <a:avLst/>
              </a:prstGeom>
              <a:blipFill>
                <a:blip r:embed="rId13"/>
                <a:stretch>
                  <a:fillRect l="-19298" r="-7018" b="-4000"/>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D137AA13-A02B-4182-4A6A-2845CD173D4A}"/>
                  </a:ext>
                </a:extLst>
              </p:cNvPr>
              <p:cNvSpPr txBox="1"/>
              <p:nvPr/>
            </p:nvSpPr>
            <p:spPr>
              <a:xfrm>
                <a:off x="10512764" y="4936855"/>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b="0" i="1" dirty="0" smtClean="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31" name="テキスト ボックス 30">
                <a:extLst>
                  <a:ext uri="{FF2B5EF4-FFF2-40B4-BE49-F238E27FC236}">
                    <a16:creationId xmlns:a16="http://schemas.microsoft.com/office/drawing/2014/main" id="{D137AA13-A02B-4182-4A6A-2845CD173D4A}"/>
                  </a:ext>
                </a:extLst>
              </p:cNvPr>
              <p:cNvSpPr txBox="1">
                <a:spLocks noRot="1" noChangeAspect="1" noMove="1" noResize="1" noEditPoints="1" noAdjustHandles="1" noChangeArrowheads="1" noChangeShapeType="1" noTextEdit="1"/>
              </p:cNvSpPr>
              <p:nvPr/>
            </p:nvSpPr>
            <p:spPr>
              <a:xfrm>
                <a:off x="10512764" y="4936855"/>
                <a:ext cx="352530" cy="307777"/>
              </a:xfrm>
              <a:prstGeom prst="rect">
                <a:avLst/>
              </a:prstGeom>
              <a:blipFill>
                <a:blip r:embed="rId14"/>
                <a:stretch>
                  <a:fillRect l="-10526" r="-7018" b="-4000"/>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C47B4B5-D929-11C9-4576-554109819752}"/>
                  </a:ext>
                </a:extLst>
              </p:cNvPr>
              <p:cNvSpPr txBox="1"/>
              <p:nvPr/>
            </p:nvSpPr>
            <p:spPr>
              <a:xfrm>
                <a:off x="9898301" y="4384173"/>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i="1" dirty="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35" name="テキスト ボックス 34">
                <a:extLst>
                  <a:ext uri="{FF2B5EF4-FFF2-40B4-BE49-F238E27FC236}">
                    <a16:creationId xmlns:a16="http://schemas.microsoft.com/office/drawing/2014/main" id="{3C47B4B5-D929-11C9-4576-554109819752}"/>
                  </a:ext>
                </a:extLst>
              </p:cNvPr>
              <p:cNvSpPr txBox="1">
                <a:spLocks noRot="1" noChangeAspect="1" noMove="1" noResize="1" noEditPoints="1" noAdjustHandles="1" noChangeArrowheads="1" noChangeShapeType="1" noTextEdit="1"/>
              </p:cNvSpPr>
              <p:nvPr/>
            </p:nvSpPr>
            <p:spPr>
              <a:xfrm>
                <a:off x="9898301" y="4384173"/>
                <a:ext cx="352530" cy="307777"/>
              </a:xfrm>
              <a:prstGeom prst="rect">
                <a:avLst/>
              </a:prstGeom>
              <a:blipFill>
                <a:blip r:embed="rId15"/>
                <a:stretch>
                  <a:fillRect l="-17241" r="-6897" b="-1961"/>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C3C793F-D251-D18F-2640-CAEFA69D61DB}"/>
                  </a:ext>
                </a:extLst>
              </p:cNvPr>
              <p:cNvSpPr txBox="1"/>
              <p:nvPr/>
            </p:nvSpPr>
            <p:spPr>
              <a:xfrm>
                <a:off x="8553374" y="4282678"/>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i="1" dirty="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36" name="テキスト ボックス 35">
                <a:extLst>
                  <a:ext uri="{FF2B5EF4-FFF2-40B4-BE49-F238E27FC236}">
                    <a16:creationId xmlns:a16="http://schemas.microsoft.com/office/drawing/2014/main" id="{1C3C793F-D251-D18F-2640-CAEFA69D61DB}"/>
                  </a:ext>
                </a:extLst>
              </p:cNvPr>
              <p:cNvSpPr txBox="1">
                <a:spLocks noRot="1" noChangeAspect="1" noMove="1" noResize="1" noEditPoints="1" noAdjustHandles="1" noChangeArrowheads="1" noChangeShapeType="1" noTextEdit="1"/>
              </p:cNvSpPr>
              <p:nvPr/>
            </p:nvSpPr>
            <p:spPr>
              <a:xfrm>
                <a:off x="8553374" y="4282678"/>
                <a:ext cx="352530" cy="307777"/>
              </a:xfrm>
              <a:prstGeom prst="rect">
                <a:avLst/>
              </a:prstGeom>
              <a:blipFill>
                <a:blip r:embed="rId16"/>
                <a:stretch>
                  <a:fillRect l="-17241" r="-6897" b="-4000"/>
                </a:stretch>
              </a:blipFill>
              <a:effectLst/>
            </p:spPr>
            <p:txBody>
              <a:bodyPr/>
              <a:lstStyle/>
              <a:p>
                <a:r>
                  <a:rPr lang="ja-JP" altLang="en-US">
                    <a:noFill/>
                  </a:rPr>
                  <a:t> </a:t>
                </a:r>
              </a:p>
            </p:txBody>
          </p:sp>
        </mc:Fallback>
      </mc:AlternateContent>
      <p:pic>
        <p:nvPicPr>
          <p:cNvPr id="42" name="図 41">
            <a:extLst>
              <a:ext uri="{FF2B5EF4-FFF2-40B4-BE49-F238E27FC236}">
                <a16:creationId xmlns:a16="http://schemas.microsoft.com/office/drawing/2014/main" id="{FF93A66A-994A-BC89-4DB6-0D04EF5EDD5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16795" y="4065397"/>
            <a:ext cx="6075000" cy="2700000"/>
          </a:xfrm>
          <a:prstGeom prst="rect">
            <a:avLst/>
          </a:prstGeom>
        </p:spPr>
      </p:pic>
    </p:spTree>
    <p:extLst>
      <p:ext uri="{BB962C8B-B14F-4D97-AF65-F5344CB8AC3E}">
        <p14:creationId xmlns:p14="http://schemas.microsoft.com/office/powerpoint/2010/main" val="363015667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4910</TotalTime>
  <Words>511</Words>
  <Application>Microsoft Office PowerPoint</Application>
  <PresentationFormat>ワイド画面</PresentationFormat>
  <Paragraphs>141</Paragraphs>
  <Slides>11</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11</vt:i4>
      </vt:variant>
    </vt:vector>
  </HeadingPairs>
  <TitlesOfParts>
    <vt:vector size="22" baseType="lpstr">
      <vt:lpstr>Arial Unicode MS</vt:lpstr>
      <vt:lpstr>BIZ UDPゴシック</vt:lpstr>
      <vt:lpstr>BIZ UDゴシック</vt:lpstr>
      <vt:lpstr>Söhne</vt:lpstr>
      <vt:lpstr>游ゴシック</vt:lpstr>
      <vt:lpstr>Arial</vt:lpstr>
      <vt:lpstr>Calibri</vt:lpstr>
      <vt:lpstr>Calibri Light</vt:lpstr>
      <vt:lpstr>Cambria Math</vt:lpstr>
      <vt:lpstr>Times New Roman</vt:lpstr>
      <vt:lpstr>Office テーマ</vt:lpstr>
      <vt:lpstr>星間塵氷表面での重水素濃縮反応機構の理論研究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COとH2O分子の吸着エネルギー及びCOとH分子の遷移状態</dc:title>
  <dc:creator>RUAN　MING　YANG</dc:creator>
  <cp:lastModifiedBy>明阳 阮</cp:lastModifiedBy>
  <cp:revision>135</cp:revision>
  <dcterms:created xsi:type="dcterms:W3CDTF">2023-06-26T06:35:27Z</dcterms:created>
  <dcterms:modified xsi:type="dcterms:W3CDTF">2023-11-28T11:33:31Z</dcterms:modified>
</cp:coreProperties>
</file>