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PicLingo: An AI-Driven Image Caption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Submitted by:</a:t>
            </a:r>
          </a:p>
          <a:p>
            <a:r>
              <a:t>PRINCE SINGH (21142)</a:t>
            </a:r>
          </a:p>
          <a:p>
            <a:r>
              <a:t>PRATHAM HARSH (21141)</a:t>
            </a:r>
          </a:p>
          <a:p>
            <a:r>
              <a:t>TABISH JAVED (21160)</a:t>
            </a:r>
          </a:p>
          <a:p/>
          <a:p>
            <a:r>
              <a:t>Under the supervision of: Avadesh Yadav</a:t>
            </a:r>
          </a:p>
          <a:p/>
          <a:p>
            <a:r>
              <a:t>Institute of Engineering &amp; Technology</a:t>
            </a:r>
          </a:p>
          <a:p>
            <a:r>
              <a:t>Dr. Ram Manohar Lohia Avadh University, Ayodhya</a:t>
            </a:r>
          </a:p>
          <a:p>
            <a:r>
              <a:t>Uttar Pradesh, India – 224001</a:t>
            </a:r>
          </a:p>
          <a:p>
            <a:r>
              <a:t>Session 2024–2025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PicLingo is an AI-powered Image Caption Recommendation System that uses CLIP for image and text understanding. It calculates cosine similarity between image and caption embeddings to recommend the most relevant captions.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caption generation</a:t>
            </a:r>
          </a:p>
          <a:p>
            <a:r>
              <a:t>- Improve accessibility for visually impaired</a:t>
            </a:r>
          </a:p>
          <a:p>
            <a:r>
              <a:t>- Reduce manual effort</a:t>
            </a:r>
          </a:p>
          <a:p>
            <a:r>
              <a:t>- Enable real-time captioning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React.js, Tailwind CSS</a:t>
            </a:r>
          </a:p>
          <a:p>
            <a:r>
              <a:t>- Backend: Flask (Python)</a:t>
            </a:r>
          </a:p>
          <a:p>
            <a:r>
              <a:t>- AI Model: OpenAI CLIP</a:t>
            </a:r>
          </a:p>
          <a:p>
            <a:r>
              <a:t>- Hosting: Vercel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uploads image → CLIP image encoder</a:t>
            </a:r>
          </a:p>
          <a:p>
            <a:r>
              <a:t>Candidate captions encoded → CLIP text encoder</a:t>
            </a:r>
          </a:p>
          <a:p>
            <a:r>
              <a:t>Cosine similarity calculated → Top captions recommended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and Backend hosted on Vercel.</a:t>
            </a:r>
          </a:p>
          <a:p>
            <a:r>
              <a:t>Scalable, serverless deployment with global access.</a:t>
            </a:r>
          </a:p>
          <a:p>
            <a:r>
              <a:t>Secure API integration with HTTPS.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PicLingo offers fast, accurate, and scalable AI-based captioning.</a:t>
            </a:r>
          </a:p>
          <a:p>
            <a:r>
              <a:t>Deployed solution enhances digital accessibility and content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