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ashboard">
            <a:extLst>
              <a:ext uri="{FF2B5EF4-FFF2-40B4-BE49-F238E27FC236}">
                <a16:creationId xmlns:a16="http://schemas.microsoft.com/office/drawing/2014/main" id="{571FB773-4EB6-4BF1-A256-D7A8ECF8A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1</cp:revision>
  <dcterms:created xsi:type="dcterms:W3CDTF">2023-11-09T23:31:41Z</dcterms:created>
  <dcterms:modified xsi:type="dcterms:W3CDTF">2023-11-09T23:32:05Z</dcterms:modified>
</cp:coreProperties>
</file>