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3d31ab7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3d31ab7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3d31ab7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3d31ab7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3d31ab7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3d31ab7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3d31ab7c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3d31ab7c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3d31ab7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3d31ab7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3d31ab7c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3d31ab7c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3d31ab7c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3d31ab7c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Devflix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Tabish Ilyas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Tabish Ilyas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Rock, Arkansas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Graduated from the University of Arkansas at Little Rock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Bachelor’s Degree in Electrical and Computer Systems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Programming?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few programming courses I took in college piqued my interest in developing my programming skills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wanted to expand my options for work in the tech industry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always looking to learn something new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place to find the next movie to watch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way to display the applications of web-scraping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like movies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MySQL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Web Scraper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Java</a:t>
            </a:r>
            <a:endParaRPr/>
          </a:p>
          <a:p>
            <a:pPr indent="-304164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JSoup Library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Server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Java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Spring Boot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Maven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Client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React JS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scraper was tricky to learn, but after some practice with it the process was ultimately simple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Person-scrape took very long to populate the Person table and I frequently ran into timeout errors. This forced me to find ways to shorten the time it took to populate the table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still had to run the scraper for a full hour but it eventually worked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