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3d31ab7c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3d31ab7c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3d31ab7c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3d31ab7c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3d31ab7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3d31ab7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3d31ab7c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3d31ab7c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3d31ab7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3d31ab7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3d31ab7c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3d31ab7c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3d31ab7c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3d31ab7c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3fbf5d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3fbf5d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3fbf5d1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3fbf5d1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3fbf5d1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3fbf5d1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Devflix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Tabish Ilyas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scraper was tricky to learn, but after some practice with it the process was ultimately simple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Person-scrape took very long to populate the Person table and I frequently ran into timeout errors. This forced me to find ways to shorten the time it took to populate the table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still had to run the scraper for a full hour but it eventually worked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Tabish Ilyas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Rock, Arkansas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Graduated from the University of Arkansas at Little Rock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Bachelor’s Degree in Electrical and Computer Systems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Programming?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few programming courses I took in college piqued my interest in developing my programming skills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wanted to expand my options for work in the tech industry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always looking to learn something new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place to find the next movie to watch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way to display the applications of web-scraping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like movies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MySQL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Web Scraper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Java</a:t>
            </a:r>
            <a:endParaRPr/>
          </a:p>
          <a:p>
            <a:pPr indent="-304164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JSoup Library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Server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Java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Spring Boot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Maven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Client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React JS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5" y="111025"/>
            <a:ext cx="62579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441275" y="337850"/>
            <a:ext cx="5233200" cy="192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475" y="2042600"/>
            <a:ext cx="5687510" cy="300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227475" y="2042600"/>
            <a:ext cx="5687400" cy="3003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57925" y="1163225"/>
            <a:ext cx="5564100" cy="192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243850" y="3170325"/>
            <a:ext cx="2416500" cy="1842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57950" y="1587625"/>
            <a:ext cx="3375600" cy="192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281650" y="3201725"/>
            <a:ext cx="2337300" cy="342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281650" y="3544025"/>
            <a:ext cx="2337300" cy="342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281650" y="3886325"/>
            <a:ext cx="2337300" cy="342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283450" y="4228625"/>
            <a:ext cx="2337300" cy="342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283450" y="4570925"/>
            <a:ext cx="2337300" cy="342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25"/>
            <a:ext cx="8839199" cy="232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413" y="2631945"/>
            <a:ext cx="7501165" cy="24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24050" y="234425"/>
            <a:ext cx="3688800" cy="22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821425" y="2631950"/>
            <a:ext cx="7501200" cy="2400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24050" y="454925"/>
            <a:ext cx="2516700" cy="10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061525" y="3006125"/>
            <a:ext cx="1806300" cy="344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24050" y="676275"/>
            <a:ext cx="3344100" cy="103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131200" y="3062575"/>
            <a:ext cx="1653900" cy="177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24050" y="897625"/>
            <a:ext cx="35439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096725" y="3240475"/>
            <a:ext cx="206100" cy="1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24050" y="1118975"/>
            <a:ext cx="579300" cy="103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317950" y="3240475"/>
            <a:ext cx="79800" cy="103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90275" y="1443825"/>
            <a:ext cx="4665600" cy="103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90275" y="1764800"/>
            <a:ext cx="848700" cy="103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24050" y="1220550"/>
            <a:ext cx="635400" cy="103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90275" y="1543450"/>
            <a:ext cx="4927800" cy="103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490275" y="1875475"/>
            <a:ext cx="4224000" cy="103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412875" y="3240475"/>
            <a:ext cx="244500" cy="103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24050" y="2198375"/>
            <a:ext cx="8667600" cy="220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2131200" y="3399525"/>
            <a:ext cx="1112700" cy="15909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2" y="116500"/>
            <a:ext cx="8820976" cy="17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300" y="1939525"/>
            <a:ext cx="4417400" cy="4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