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6D56-6249-4FAC-9CFD-D8BF9D3324C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AC-9A1C-4E2C-B55E-F536AFC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6D56-6249-4FAC-9CFD-D8BF9D3324C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AC-9A1C-4E2C-B55E-F536AFC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6D56-6249-4FAC-9CFD-D8BF9D3324C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AC-9A1C-4E2C-B55E-F536AFC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3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6D56-6249-4FAC-9CFD-D8BF9D3324C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AC-9A1C-4E2C-B55E-F536AFC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6D56-6249-4FAC-9CFD-D8BF9D3324C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AC-9A1C-4E2C-B55E-F536AFC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6D56-6249-4FAC-9CFD-D8BF9D3324C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AC-9A1C-4E2C-B55E-F536AFC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6D56-6249-4FAC-9CFD-D8BF9D3324C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AC-9A1C-4E2C-B55E-F536AFC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7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6D56-6249-4FAC-9CFD-D8BF9D3324C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AC-9A1C-4E2C-B55E-F536AFC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6D56-6249-4FAC-9CFD-D8BF9D3324C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AC-9A1C-4E2C-B55E-F536AFC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6D56-6249-4FAC-9CFD-D8BF9D3324C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AC-9A1C-4E2C-B55E-F536AFC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6D56-6249-4FAC-9CFD-D8BF9D3324C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AC-9A1C-4E2C-B55E-F536AFC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6D56-6249-4FAC-9CFD-D8BF9D3324C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4D8AC-9A1C-4E2C-B55E-F536AFC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2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9885" y="3771900"/>
            <a:ext cx="990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4525" y="2426458"/>
            <a:ext cx="990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Buyer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2451479"/>
            <a:ext cx="990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Book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152400"/>
            <a:ext cx="990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Admin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1893" y="838200"/>
            <a:ext cx="990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Help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18277" y="1479929"/>
            <a:ext cx="1166884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Feedback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5410485" y="3062216"/>
            <a:ext cx="1104900" cy="6477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Sell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4419885" y="2318129"/>
            <a:ext cx="1066800" cy="6477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Buy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7433765" y="3709916"/>
            <a:ext cx="1104900" cy="6477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give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330958" y="1670429"/>
            <a:ext cx="1600200" cy="6477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Asking for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5791200" y="514350"/>
            <a:ext cx="1202708" cy="6477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view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2616106" y="150125"/>
            <a:ext cx="939989" cy="6477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1809751" y="3638550"/>
            <a:ext cx="1612710" cy="6477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Contact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7" idx="3"/>
          </p:cNvCxnSpPr>
          <p:nvPr/>
        </p:nvCxnSpPr>
        <p:spPr>
          <a:xfrm>
            <a:off x="5105400" y="342900"/>
            <a:ext cx="857535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</p:cNvCxnSpPr>
          <p:nvPr/>
        </p:nvCxnSpPr>
        <p:spPr>
          <a:xfrm>
            <a:off x="6993908" y="838200"/>
            <a:ext cx="168892" cy="6417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22461" y="2807458"/>
            <a:ext cx="463739" cy="1993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886200" y="4286250"/>
            <a:ext cx="3962400" cy="514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</p:cNvCxnSpPr>
          <p:nvPr/>
        </p:nvCxnSpPr>
        <p:spPr>
          <a:xfrm flipH="1" flipV="1">
            <a:off x="7696200" y="1860929"/>
            <a:ext cx="290015" cy="1848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2" idx="1"/>
          </p:cNvCxnSpPr>
          <p:nvPr/>
        </p:nvCxnSpPr>
        <p:spPr>
          <a:xfrm flipV="1">
            <a:off x="5410485" y="4033766"/>
            <a:ext cx="2023280" cy="119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7" idx="0"/>
          </p:cNvCxnSpPr>
          <p:nvPr/>
        </p:nvCxnSpPr>
        <p:spPr>
          <a:xfrm flipH="1">
            <a:off x="2616106" y="2832479"/>
            <a:ext cx="148419" cy="8060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3"/>
            <a:endCxn id="4" idx="1"/>
          </p:cNvCxnSpPr>
          <p:nvPr/>
        </p:nvCxnSpPr>
        <p:spPr>
          <a:xfrm>
            <a:off x="3422461" y="3962400"/>
            <a:ext cx="9974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3886200" y="1994279"/>
            <a:ext cx="723900" cy="1777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3" idx="3"/>
          </p:cNvCxnSpPr>
          <p:nvPr/>
        </p:nvCxnSpPr>
        <p:spPr>
          <a:xfrm flipH="1">
            <a:off x="1931158" y="1994279"/>
            <a:ext cx="1955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3" idx="0"/>
          </p:cNvCxnSpPr>
          <p:nvPr/>
        </p:nvCxnSpPr>
        <p:spPr>
          <a:xfrm flipH="1">
            <a:off x="1131058" y="1219200"/>
            <a:ext cx="590835" cy="451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3" idx="2"/>
          </p:cNvCxnSpPr>
          <p:nvPr/>
        </p:nvCxnSpPr>
        <p:spPr>
          <a:xfrm flipH="1" flipV="1">
            <a:off x="1131058" y="2318129"/>
            <a:ext cx="1633467" cy="108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3"/>
            <a:endCxn id="7" idx="1"/>
          </p:cNvCxnSpPr>
          <p:nvPr/>
        </p:nvCxnSpPr>
        <p:spPr>
          <a:xfrm flipV="1">
            <a:off x="3556095" y="342900"/>
            <a:ext cx="558705" cy="1310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1"/>
          </p:cNvCxnSpPr>
          <p:nvPr/>
        </p:nvCxnSpPr>
        <p:spPr>
          <a:xfrm>
            <a:off x="2616106" y="473975"/>
            <a:ext cx="74209" cy="3642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" idx="3"/>
            <a:endCxn id="11" idx="1"/>
          </p:cNvCxnSpPr>
          <p:nvPr/>
        </p:nvCxnSpPr>
        <p:spPr>
          <a:xfrm>
            <a:off x="3755125" y="2616958"/>
            <a:ext cx="664760" cy="250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3"/>
            <a:endCxn id="6" idx="1"/>
          </p:cNvCxnSpPr>
          <p:nvPr/>
        </p:nvCxnSpPr>
        <p:spPr>
          <a:xfrm>
            <a:off x="5486685" y="2641979"/>
            <a:ext cx="6855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0" idx="2"/>
          </p:cNvCxnSpPr>
          <p:nvPr/>
        </p:nvCxnSpPr>
        <p:spPr>
          <a:xfrm flipH="1">
            <a:off x="5410485" y="3709916"/>
            <a:ext cx="552450" cy="619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" idx="0"/>
          </p:cNvCxnSpPr>
          <p:nvPr/>
        </p:nvCxnSpPr>
        <p:spPr>
          <a:xfrm flipV="1">
            <a:off x="5962935" y="2883089"/>
            <a:ext cx="361665" cy="17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517461" y="2721164"/>
            <a:ext cx="776785" cy="32385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37180" y="545626"/>
            <a:ext cx="776785" cy="32385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878205" y="1663036"/>
            <a:ext cx="776785" cy="32385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98317" y="284"/>
            <a:ext cx="776785" cy="32385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688291" y="4805149"/>
            <a:ext cx="776785" cy="32385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986215" y="473975"/>
            <a:ext cx="776785" cy="32385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209431" y="2797791"/>
            <a:ext cx="639170" cy="26442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img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605515" y="1984894"/>
            <a:ext cx="776785" cy="31645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52400" y="1054363"/>
            <a:ext cx="709115" cy="334083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title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696233" y="4645498"/>
            <a:ext cx="833651" cy="26442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001796" y="1687060"/>
            <a:ext cx="833651" cy="26442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477905" y="5128999"/>
            <a:ext cx="941980" cy="26442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phone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886200" y="1530823"/>
            <a:ext cx="941980" cy="26442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phone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382300" y="73074"/>
            <a:ext cx="709115" cy="334083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title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295400" y="150125"/>
            <a:ext cx="1142999" cy="32967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085161" y="1054363"/>
            <a:ext cx="1142999" cy="32967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682284" y="3118229"/>
            <a:ext cx="709115" cy="334083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title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057400" y="479799"/>
            <a:ext cx="0" cy="35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2" idx="5"/>
          </p:cNvCxnSpPr>
          <p:nvPr/>
        </p:nvCxnSpPr>
        <p:spPr>
          <a:xfrm>
            <a:off x="1300207" y="822049"/>
            <a:ext cx="421686" cy="47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1" idx="4"/>
          </p:cNvCxnSpPr>
          <p:nvPr/>
        </p:nvCxnSpPr>
        <p:spPr>
          <a:xfrm flipH="1">
            <a:off x="506957" y="1388446"/>
            <a:ext cx="1" cy="47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1" idx="6"/>
            <a:endCxn id="5" idx="1"/>
          </p:cNvCxnSpPr>
          <p:nvPr/>
        </p:nvCxnSpPr>
        <p:spPr>
          <a:xfrm flipV="1">
            <a:off x="2294246" y="2616958"/>
            <a:ext cx="470279" cy="26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001796" y="1951485"/>
            <a:ext cx="258029" cy="474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6" idx="4"/>
          </p:cNvCxnSpPr>
          <p:nvPr/>
        </p:nvCxnSpPr>
        <p:spPr>
          <a:xfrm flipH="1">
            <a:off x="3654330" y="1795248"/>
            <a:ext cx="702860" cy="631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75" idx="0"/>
          </p:cNvCxnSpPr>
          <p:nvPr/>
        </p:nvCxnSpPr>
        <p:spPr>
          <a:xfrm flipH="1">
            <a:off x="3948895" y="4152900"/>
            <a:ext cx="470990" cy="97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65" idx="0"/>
          </p:cNvCxnSpPr>
          <p:nvPr/>
        </p:nvCxnSpPr>
        <p:spPr>
          <a:xfrm>
            <a:off x="5076683" y="4152900"/>
            <a:ext cx="1" cy="6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73" idx="1"/>
          </p:cNvCxnSpPr>
          <p:nvPr/>
        </p:nvCxnSpPr>
        <p:spPr>
          <a:xfrm>
            <a:off x="5410485" y="4093333"/>
            <a:ext cx="407833" cy="59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77" idx="3"/>
          </p:cNvCxnSpPr>
          <p:nvPr/>
        </p:nvCxnSpPr>
        <p:spPr>
          <a:xfrm flipH="1">
            <a:off x="7382300" y="358232"/>
            <a:ext cx="103847" cy="1121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6" idx="3"/>
            <a:endCxn id="9" idx="0"/>
          </p:cNvCxnSpPr>
          <p:nvPr/>
        </p:nvCxnSpPr>
        <p:spPr>
          <a:xfrm flipH="1">
            <a:off x="7501719" y="750398"/>
            <a:ext cx="598254" cy="72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9" idx="3"/>
          </p:cNvCxnSpPr>
          <p:nvPr/>
        </p:nvCxnSpPr>
        <p:spPr>
          <a:xfrm flipH="1">
            <a:off x="8085161" y="1384037"/>
            <a:ext cx="453504" cy="28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3" idx="4"/>
          </p:cNvCxnSpPr>
          <p:nvPr/>
        </p:nvCxnSpPr>
        <p:spPr>
          <a:xfrm flipH="1">
            <a:off x="6266597" y="1986886"/>
            <a:ext cx="1" cy="464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68" idx="3"/>
          </p:cNvCxnSpPr>
          <p:nvPr/>
        </p:nvCxnSpPr>
        <p:spPr>
          <a:xfrm flipH="1">
            <a:off x="6515385" y="2255006"/>
            <a:ext cx="203888" cy="171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67" idx="0"/>
            <a:endCxn id="6" idx="3"/>
          </p:cNvCxnSpPr>
          <p:nvPr/>
        </p:nvCxnSpPr>
        <p:spPr>
          <a:xfrm flipH="1" flipV="1">
            <a:off x="7162800" y="2641979"/>
            <a:ext cx="366216" cy="1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1" idx="2"/>
            <a:endCxn id="6" idx="2"/>
          </p:cNvCxnSpPr>
          <p:nvPr/>
        </p:nvCxnSpPr>
        <p:spPr>
          <a:xfrm flipH="1" flipV="1">
            <a:off x="6667500" y="2832479"/>
            <a:ext cx="14784" cy="45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925685" y="1594334"/>
            <a:ext cx="941980" cy="26442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593307" y="5248701"/>
            <a:ext cx="941980" cy="26442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03462" y="869476"/>
            <a:ext cx="941980" cy="26442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>
            <a:stCxn id="7" idx="2"/>
            <a:endCxn id="121" idx="7"/>
          </p:cNvCxnSpPr>
          <p:nvPr/>
        </p:nvCxnSpPr>
        <p:spPr>
          <a:xfrm flipH="1">
            <a:off x="4607492" y="533400"/>
            <a:ext cx="2608" cy="37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4" idx="2"/>
            <a:endCxn id="7" idx="3"/>
          </p:cNvCxnSpPr>
          <p:nvPr/>
        </p:nvCxnSpPr>
        <p:spPr>
          <a:xfrm flipH="1">
            <a:off x="5105400" y="162209"/>
            <a:ext cx="192917" cy="18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4"/>
          </p:cNvCxnSpPr>
          <p:nvPr/>
        </p:nvCxnSpPr>
        <p:spPr>
          <a:xfrm>
            <a:off x="2396675" y="1858759"/>
            <a:ext cx="367850" cy="59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itle 129"/>
          <p:cNvSpPr>
            <a:spLocks noGrp="1"/>
          </p:cNvSpPr>
          <p:nvPr>
            <p:ph type="title"/>
          </p:nvPr>
        </p:nvSpPr>
        <p:spPr>
          <a:xfrm>
            <a:off x="713380" y="5867400"/>
            <a:ext cx="8229600" cy="4628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BOOK A </a:t>
            </a:r>
            <a:r>
              <a:rPr lang="en-US" b="1" dirty="0" smtClean="0"/>
              <a:t>BOOK E.R.D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8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BOOK A BOOK E.R.D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</dc:creator>
  <cp:lastModifiedBy>maz</cp:lastModifiedBy>
  <cp:revision>5</cp:revision>
  <dcterms:created xsi:type="dcterms:W3CDTF">2017-01-15T05:16:53Z</dcterms:created>
  <dcterms:modified xsi:type="dcterms:W3CDTF">2017-01-15T05:58:22Z</dcterms:modified>
</cp:coreProperties>
</file>