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52" y="-1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858000" cy="391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900384"/>
            <a:ext cx="6858000" cy="2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85950" y="3149600"/>
            <a:ext cx="3086100" cy="150368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4060614"/>
            <a:ext cx="3009900" cy="571500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24050" y="3197016"/>
            <a:ext cx="3009900" cy="799253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1200150" y="4572465"/>
            <a:ext cx="9144000" cy="11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577215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19201"/>
            <a:ext cx="49720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29251" y="1219201"/>
            <a:ext cx="695235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42900" y="2694432"/>
            <a:ext cx="6172200" cy="543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230368"/>
            <a:ext cx="6858000" cy="391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22901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85950" y="4490720"/>
            <a:ext cx="3086100" cy="150368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1896789" y="4489662"/>
            <a:ext cx="3064423" cy="942428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88907" y="5446105"/>
            <a:ext cx="3080188" cy="529459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342901" y="2694432"/>
            <a:ext cx="3017520" cy="53400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3497580" y="2694432"/>
            <a:ext cx="3017520" cy="53400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342901" y="3759200"/>
            <a:ext cx="3017520" cy="4279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3497580" y="3755136"/>
            <a:ext cx="3017520" cy="4279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694432"/>
            <a:ext cx="3017520" cy="938784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3497580" y="2694432"/>
            <a:ext cx="3017520" cy="938784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114425" y="2552701"/>
            <a:ext cx="4629150" cy="4681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3020" y="7351776"/>
            <a:ext cx="4251960" cy="73152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157" y="2702559"/>
            <a:ext cx="4079687" cy="4351667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303020" y="7355840"/>
            <a:ext cx="4251960" cy="73152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85950" y="1300480"/>
            <a:ext cx="3086100" cy="934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235994" y="364242"/>
            <a:ext cx="2386013" cy="389467"/>
          </a:xfrm>
        </p:spPr>
        <p:txBody>
          <a:bodyPr/>
          <a:lstStyle/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3028950" y="8229600"/>
            <a:ext cx="800100" cy="406400"/>
          </a:xfrm>
        </p:spPr>
        <p:txBody>
          <a:bodyPr/>
          <a:lstStyle/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085850" y="8648702"/>
            <a:ext cx="4686300" cy="38946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781300"/>
            <a:ext cx="6858000" cy="736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92403"/>
            <a:ext cx="6172200" cy="54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5994" y="364242"/>
            <a:ext cx="238601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B4307F7-EAB7-4579-B4D1-A25E0E19F06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850" y="8648702"/>
            <a:ext cx="468630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8950" y="8229600"/>
            <a:ext cx="800100" cy="4064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182C90E-C036-4D28-AB51-7A26D69601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775250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300480"/>
            <a:ext cx="3086100" cy="93472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2" y="5906000"/>
            <a:ext cx="1295400" cy="390197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Admin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860" y="415814"/>
            <a:ext cx="1295400" cy="390197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Faculty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373" y="1239890"/>
            <a:ext cx="1295400" cy="390197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Student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1088" y="2018314"/>
            <a:ext cx="1395248" cy="570844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23339" y="3617691"/>
            <a:ext cx="1395248" cy="570844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Search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0186" y="3646271"/>
            <a:ext cx="1395248" cy="570844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Check </a:t>
            </a:r>
            <a:r>
              <a:rPr lang="en-US" b="1" dirty="0" err="1" smtClean="0">
                <a:solidFill>
                  <a:srgbClr val="002060"/>
                </a:solidFill>
              </a:rPr>
              <a:t>Desig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81400" y="610910"/>
            <a:ext cx="1524000" cy="51155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All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618190" y="6235266"/>
            <a:ext cx="1524000" cy="49480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Replies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4029" y="5257800"/>
            <a:ext cx="1524000" cy="587269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All Q</a:t>
            </a:r>
            <a:r>
              <a:rPr lang="en-US" b="1" dirty="0" smtClean="0">
                <a:solidFill>
                  <a:srgbClr val="002060"/>
                </a:solidFill>
              </a:rPr>
              <a:t>ueries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52501" y="3663509"/>
            <a:ext cx="1524000" cy="52502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Upload Notices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52501" y="2943510"/>
            <a:ext cx="1524000" cy="511277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All Notices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31480" y="1407398"/>
            <a:ext cx="1524000" cy="509087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Official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531480" y="2101915"/>
            <a:ext cx="1524000" cy="591194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Unofficial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631328" y="7038155"/>
            <a:ext cx="1524000" cy="628978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Upload notes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557756" y="4379045"/>
            <a:ext cx="1524000" cy="628975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Query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5" name="Elbow Connector 44"/>
          <p:cNvCxnSpPr>
            <a:stCxn id="5" idx="3"/>
          </p:cNvCxnSpPr>
          <p:nvPr/>
        </p:nvCxnSpPr>
        <p:spPr>
          <a:xfrm>
            <a:off x="1596260" y="610911"/>
            <a:ext cx="2035068" cy="19509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 flipV="1">
            <a:off x="1673773" y="990602"/>
            <a:ext cx="1878725" cy="444387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1657025" y="1630087"/>
            <a:ext cx="1824859" cy="67365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1697753" y="2378620"/>
            <a:ext cx="1784130" cy="21053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329561" y="2589159"/>
            <a:ext cx="2133600" cy="55114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>
            <a:stCxn id="15" idx="3"/>
          </p:cNvCxnSpPr>
          <p:nvPr/>
        </p:nvCxnSpPr>
        <p:spPr>
          <a:xfrm>
            <a:off x="355418" y="2505560"/>
            <a:ext cx="22956" cy="2066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stCxn id="15" idx="3"/>
          </p:cNvCxnSpPr>
          <p:nvPr/>
        </p:nvCxnSpPr>
        <p:spPr>
          <a:xfrm>
            <a:off x="355418" y="2505560"/>
            <a:ext cx="22956" cy="2066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5" idx="3"/>
          </p:cNvCxnSpPr>
          <p:nvPr/>
        </p:nvCxnSpPr>
        <p:spPr>
          <a:xfrm>
            <a:off x="355418" y="2505560"/>
            <a:ext cx="22956" cy="2066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Elbow Connector 1048"/>
          <p:cNvCxnSpPr/>
          <p:nvPr/>
        </p:nvCxnSpPr>
        <p:spPr>
          <a:xfrm>
            <a:off x="455888" y="4572000"/>
            <a:ext cx="2992822" cy="12153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Elbow Connector 1050"/>
          <p:cNvCxnSpPr/>
          <p:nvPr/>
        </p:nvCxnSpPr>
        <p:spPr>
          <a:xfrm>
            <a:off x="1996315" y="4693532"/>
            <a:ext cx="1401816" cy="83704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/>
          <p:nvPr/>
        </p:nvCxnSpPr>
        <p:spPr>
          <a:xfrm flipH="1">
            <a:off x="2575693" y="4693534"/>
            <a:ext cx="14126" cy="2722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>
            <a:off x="2575692" y="7416363"/>
            <a:ext cx="955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/>
          <p:cNvCxnSpPr/>
          <p:nvPr/>
        </p:nvCxnSpPr>
        <p:spPr>
          <a:xfrm>
            <a:off x="5162550" y="1160073"/>
            <a:ext cx="1521371" cy="243709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6" idx="0"/>
          </p:cNvCxnSpPr>
          <p:nvPr/>
        </p:nvCxnSpPr>
        <p:spPr>
          <a:xfrm>
            <a:off x="5041718" y="1852159"/>
            <a:ext cx="1079245" cy="176553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004897" y="2588849"/>
            <a:ext cx="836884" cy="122059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/>
          <p:cNvCxnSpPr>
            <a:endCxn id="16" idx="1"/>
          </p:cNvCxnSpPr>
          <p:nvPr/>
        </p:nvCxnSpPr>
        <p:spPr>
          <a:xfrm>
            <a:off x="5076501" y="3450219"/>
            <a:ext cx="551167" cy="25107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/>
          <p:cNvCxnSpPr>
            <a:stCxn id="35" idx="3"/>
            <a:endCxn id="16" idx="2"/>
          </p:cNvCxnSpPr>
          <p:nvPr/>
        </p:nvCxnSpPr>
        <p:spPr>
          <a:xfrm flipV="1">
            <a:off x="5076501" y="3903113"/>
            <a:ext cx="346838" cy="2290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081756" y="4251848"/>
            <a:ext cx="580694" cy="12719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142190" y="4251851"/>
            <a:ext cx="750174" cy="100594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3" idx="3"/>
          </p:cNvCxnSpPr>
          <p:nvPr/>
        </p:nvCxnSpPr>
        <p:spPr>
          <a:xfrm flipV="1">
            <a:off x="5142190" y="4379045"/>
            <a:ext cx="1106210" cy="210362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5249920" y="4251853"/>
            <a:ext cx="1379480" cy="31007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5" idx="0"/>
          </p:cNvCxnSpPr>
          <p:nvPr/>
        </p:nvCxnSpPr>
        <p:spPr>
          <a:xfrm flipH="1">
            <a:off x="848712" y="1661941"/>
            <a:ext cx="99848" cy="35637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57051" y="2589160"/>
            <a:ext cx="0" cy="325591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Elbow Connector 1088"/>
          <p:cNvCxnSpPr/>
          <p:nvPr/>
        </p:nvCxnSpPr>
        <p:spPr>
          <a:xfrm>
            <a:off x="1546336" y="6054947"/>
            <a:ext cx="1902374" cy="360640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/>
          <p:cNvCxnSpPr>
            <a:stCxn id="15" idx="4"/>
            <a:endCxn id="17" idx="1"/>
          </p:cNvCxnSpPr>
          <p:nvPr/>
        </p:nvCxnSpPr>
        <p:spPr>
          <a:xfrm>
            <a:off x="848712" y="2589158"/>
            <a:ext cx="15803" cy="114071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/>
          <p:cNvCxnSpPr>
            <a:stCxn id="17" idx="6"/>
            <a:endCxn id="35" idx="1"/>
          </p:cNvCxnSpPr>
          <p:nvPr/>
        </p:nvCxnSpPr>
        <p:spPr>
          <a:xfrm flipV="1">
            <a:off x="2055434" y="3926022"/>
            <a:ext cx="1497067" cy="56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Arrow Connector 1102"/>
          <p:cNvCxnSpPr>
            <a:endCxn id="5" idx="0"/>
          </p:cNvCxnSpPr>
          <p:nvPr/>
        </p:nvCxnSpPr>
        <p:spPr>
          <a:xfrm>
            <a:off x="948560" y="0"/>
            <a:ext cx="0" cy="4158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/>
          <p:cNvCxnSpPr/>
          <p:nvPr/>
        </p:nvCxnSpPr>
        <p:spPr>
          <a:xfrm>
            <a:off x="300860" y="0"/>
            <a:ext cx="64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/>
          <p:cNvCxnSpPr/>
          <p:nvPr/>
        </p:nvCxnSpPr>
        <p:spPr>
          <a:xfrm>
            <a:off x="151088" y="0"/>
            <a:ext cx="405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/>
          <p:cNvCxnSpPr>
            <a:endCxn id="15" idx="2"/>
          </p:cNvCxnSpPr>
          <p:nvPr/>
        </p:nvCxnSpPr>
        <p:spPr>
          <a:xfrm flipH="1">
            <a:off x="151088" y="0"/>
            <a:ext cx="1314" cy="23037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862</TotalTime>
  <Words>24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BlackTie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</dc:creator>
  <cp:lastModifiedBy>maz</cp:lastModifiedBy>
  <cp:revision>18</cp:revision>
  <dcterms:created xsi:type="dcterms:W3CDTF">2017-01-14T12:45:08Z</dcterms:created>
  <dcterms:modified xsi:type="dcterms:W3CDTF">2017-01-15T03:07:29Z</dcterms:modified>
</cp:coreProperties>
</file>