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920" y="-90"/>
      </p:cViewPr>
      <p:guideLst>
        <p:guide orient="horz" pos="2592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556514"/>
            <a:ext cx="69951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4663440"/>
            <a:ext cx="57607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29570"/>
            <a:ext cx="185166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29570"/>
            <a:ext cx="541782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5288282"/>
            <a:ext cx="69951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3488060"/>
            <a:ext cx="699516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920240"/>
            <a:ext cx="363474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920240"/>
            <a:ext cx="363474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842138"/>
            <a:ext cx="3636169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2609853"/>
            <a:ext cx="3636169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842138"/>
            <a:ext cx="3637598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2609853"/>
            <a:ext cx="3637598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327660"/>
            <a:ext cx="2707482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327664"/>
            <a:ext cx="4600575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722124"/>
            <a:ext cx="2707482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5760723"/>
            <a:ext cx="49377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735330"/>
            <a:ext cx="49377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6440809"/>
            <a:ext cx="49377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29565"/>
            <a:ext cx="74066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920240"/>
            <a:ext cx="74066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3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E11F-E169-4DB9-8532-AD841FE5F5E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3"/>
            <a:ext cx="26060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3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D5DD-8EEC-48D1-A58A-7D31AF8C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2" y="6644252"/>
            <a:ext cx="1165860" cy="4389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Admin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774" y="467792"/>
            <a:ext cx="1165860" cy="4389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Faculty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536" y="1394878"/>
            <a:ext cx="1165860" cy="4389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Student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980" y="2270603"/>
            <a:ext cx="1255723" cy="642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81006" y="4069902"/>
            <a:ext cx="1255723" cy="642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Search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169" y="4102055"/>
            <a:ext cx="1255723" cy="642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Check </a:t>
            </a:r>
            <a:r>
              <a:rPr lang="en-US" b="1" dirty="0" err="1" smtClean="0">
                <a:solidFill>
                  <a:srgbClr val="002060"/>
                </a:solidFill>
              </a:rPr>
              <a:t>Desig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58367" y="108693"/>
            <a:ext cx="1371600" cy="5754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80210" y="6568939"/>
            <a:ext cx="1371600" cy="5566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Replies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16845" y="5751062"/>
            <a:ext cx="1371600" cy="538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Queries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6372" y="3813237"/>
            <a:ext cx="1371600" cy="5906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Upload Notices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20676" y="3020960"/>
            <a:ext cx="1371600" cy="5751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Notices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6372" y="1258962"/>
            <a:ext cx="1371600" cy="5727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Official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44436" y="2078106"/>
            <a:ext cx="1371600" cy="6650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Unofficial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6372" y="7543799"/>
            <a:ext cx="1371600" cy="6230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Upload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80210" y="4783336"/>
            <a:ext cx="1371600" cy="5658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Query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1491324" y="1833850"/>
            <a:ext cx="1642373" cy="757857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1527979" y="2675948"/>
            <a:ext cx="1605717" cy="236855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222030" y="2743199"/>
            <a:ext cx="1920240" cy="620034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>
            <a:off x="319876" y="2818755"/>
            <a:ext cx="20660" cy="2324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319876" y="2818755"/>
            <a:ext cx="20660" cy="2324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19876" y="2818755"/>
            <a:ext cx="20660" cy="2324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10299" y="5143500"/>
            <a:ext cx="2693540" cy="136724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1796684" y="5280224"/>
            <a:ext cx="1261634" cy="8833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0467" y="7813051"/>
            <a:ext cx="860209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4646296" y="1833850"/>
            <a:ext cx="862572" cy="2236052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97226" y="2743199"/>
            <a:ext cx="660377" cy="1542429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1"/>
          </p:cNvCxnSpPr>
          <p:nvPr/>
        </p:nvCxnSpPr>
        <p:spPr>
          <a:xfrm>
            <a:off x="4616036" y="3596147"/>
            <a:ext cx="448866" cy="56780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73581" y="4783331"/>
            <a:ext cx="522625" cy="143097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46296" y="4783335"/>
            <a:ext cx="656833" cy="84510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724928" y="4854879"/>
            <a:ext cx="783939" cy="171406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0"/>
          </p:cNvCxnSpPr>
          <p:nvPr/>
        </p:nvCxnSpPr>
        <p:spPr>
          <a:xfrm flipH="1">
            <a:off x="763842" y="1869685"/>
            <a:ext cx="89863" cy="40092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1346" y="2912807"/>
            <a:ext cx="0" cy="366290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1391703" y="6811815"/>
            <a:ext cx="1788507" cy="12700"/>
          </a:xfrm>
          <a:prstGeom prst="bentConnector3">
            <a:avLst>
              <a:gd name="adj1" fmla="val -11169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1"/>
          </p:cNvCxnSpPr>
          <p:nvPr/>
        </p:nvCxnSpPr>
        <p:spPr>
          <a:xfrm>
            <a:off x="763842" y="2912804"/>
            <a:ext cx="14223" cy="128330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0"/>
          </p:cNvCxnSpPr>
          <p:nvPr/>
        </p:nvCxnSpPr>
        <p:spPr>
          <a:xfrm>
            <a:off x="853704" y="0"/>
            <a:ext cx="0" cy="46779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0774" y="0"/>
            <a:ext cx="5829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5981" y="0"/>
            <a:ext cx="36536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35980" y="0"/>
            <a:ext cx="1184" cy="241065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849892" y="4108564"/>
            <a:ext cx="1266953" cy="177064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201186" y="6164344"/>
            <a:ext cx="2669551" cy="627862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849892" y="7813051"/>
            <a:ext cx="5776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646296" y="2425373"/>
            <a:ext cx="216576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668067" y="1545322"/>
            <a:ext cx="216576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619778" y="5958776"/>
            <a:ext cx="216576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51810" y="5143499"/>
            <a:ext cx="2211511" cy="85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597557" y="3308552"/>
            <a:ext cx="216576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3"/>
          </p:cNvCxnSpPr>
          <p:nvPr/>
        </p:nvCxnSpPr>
        <p:spPr>
          <a:xfrm flipV="1">
            <a:off x="4551810" y="6824515"/>
            <a:ext cx="2211511" cy="227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3"/>
          </p:cNvCxnSpPr>
          <p:nvPr/>
        </p:nvCxnSpPr>
        <p:spPr>
          <a:xfrm flipV="1">
            <a:off x="4627972" y="7813051"/>
            <a:ext cx="2135349" cy="422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50901" y="4209891"/>
            <a:ext cx="1165860" cy="4389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 Out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785542" y="1538122"/>
            <a:ext cx="26518" cy="252308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763321" y="4712102"/>
            <a:ext cx="0" cy="310095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flipV="1">
            <a:off x="1436634" y="233895"/>
            <a:ext cx="1697063" cy="290836"/>
          </a:xfrm>
          <a:prstGeom prst="bentConnector3">
            <a:avLst>
              <a:gd name="adj1" fmla="val 40378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6" idx="3"/>
          </p:cNvCxnSpPr>
          <p:nvPr/>
        </p:nvCxnSpPr>
        <p:spPr>
          <a:xfrm flipV="1">
            <a:off x="1506396" y="379312"/>
            <a:ext cx="1635874" cy="1235052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590800" y="906764"/>
            <a:ext cx="76200" cy="6906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667000" y="915457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086600" y="915457"/>
            <a:ext cx="0" cy="31457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1810" y="687278"/>
            <a:ext cx="1177368" cy="3373926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4</cp:revision>
  <dcterms:created xsi:type="dcterms:W3CDTF">2017-01-15T03:07:36Z</dcterms:created>
  <dcterms:modified xsi:type="dcterms:W3CDTF">2017-01-15T05:01:12Z</dcterms:modified>
</cp:coreProperties>
</file>