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D54F-88E1-48D7-A99B-57FFE39274F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A8E4-41F5-476E-8858-8EFA6E7F4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1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0476" y="5628564"/>
            <a:ext cx="976384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Student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3932" y="2240507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Notes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124" y="3768488"/>
            <a:ext cx="112395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Admin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217796"/>
            <a:ext cx="10287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Faculty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2450" y="3512875"/>
            <a:ext cx="14478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Department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788158"/>
            <a:ext cx="1070781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Notices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3009" y="1859508"/>
            <a:ext cx="11811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Query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5387" y="5628564"/>
            <a:ext cx="1143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Reply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1850124" y="4516275"/>
            <a:ext cx="900184" cy="35939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Do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7250943" y="1044053"/>
            <a:ext cx="1447800" cy="511791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Upload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2444369" y="788157"/>
            <a:ext cx="1447800" cy="511791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Upload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4286250" y="1984612"/>
            <a:ext cx="1600200" cy="511791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Enrolled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7405332" y="4024952"/>
            <a:ext cx="1447800" cy="511791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Upload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0" y="1835340"/>
            <a:ext cx="1135892" cy="42933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View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386902" y="4480446"/>
            <a:ext cx="1600200" cy="511791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Enrolled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1884670" y="2879678"/>
            <a:ext cx="1135892" cy="42933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View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6362416" y="3094345"/>
            <a:ext cx="1135892" cy="42933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View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867005" y="419670"/>
            <a:ext cx="6798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7" idx="3"/>
          </p:cNvCxnSpPr>
          <p:nvPr/>
        </p:nvCxnSpPr>
        <p:spPr>
          <a:xfrm>
            <a:off x="3867005" y="408296"/>
            <a:ext cx="25164" cy="6357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1"/>
          </p:cNvCxnSpPr>
          <p:nvPr/>
        </p:nvCxnSpPr>
        <p:spPr>
          <a:xfrm flipH="1">
            <a:off x="2061381" y="1044053"/>
            <a:ext cx="3829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0"/>
            <a:endCxn id="10" idx="2"/>
          </p:cNvCxnSpPr>
          <p:nvPr/>
        </p:nvCxnSpPr>
        <p:spPr>
          <a:xfrm flipV="1">
            <a:off x="2452616" y="2240508"/>
            <a:ext cx="40943" cy="63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2"/>
            <a:endCxn id="6" idx="0"/>
          </p:cNvCxnSpPr>
          <p:nvPr/>
        </p:nvCxnSpPr>
        <p:spPr>
          <a:xfrm flipH="1">
            <a:off x="2412099" y="3309013"/>
            <a:ext cx="40517" cy="4594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0"/>
            <a:endCxn id="6" idx="2"/>
          </p:cNvCxnSpPr>
          <p:nvPr/>
        </p:nvCxnSpPr>
        <p:spPr>
          <a:xfrm flipV="1">
            <a:off x="2300216" y="4149488"/>
            <a:ext cx="111883" cy="3667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2"/>
            <a:endCxn id="11" idx="0"/>
          </p:cNvCxnSpPr>
          <p:nvPr/>
        </p:nvCxnSpPr>
        <p:spPr>
          <a:xfrm>
            <a:off x="2300216" y="4875665"/>
            <a:ext cx="96671" cy="75289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1" idx="0"/>
          </p:cNvCxnSpPr>
          <p:nvPr/>
        </p:nvCxnSpPr>
        <p:spPr>
          <a:xfrm flipH="1">
            <a:off x="567946" y="1169158"/>
            <a:ext cx="422654" cy="666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2"/>
            <a:endCxn id="18" idx="0"/>
          </p:cNvCxnSpPr>
          <p:nvPr/>
        </p:nvCxnSpPr>
        <p:spPr>
          <a:xfrm>
            <a:off x="5086350" y="598796"/>
            <a:ext cx="0" cy="138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8" idx="2"/>
            <a:endCxn id="8" idx="0"/>
          </p:cNvCxnSpPr>
          <p:nvPr/>
        </p:nvCxnSpPr>
        <p:spPr>
          <a:xfrm>
            <a:off x="5086350" y="2496403"/>
            <a:ext cx="0" cy="10164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" idx="3"/>
          </p:cNvCxnSpPr>
          <p:nvPr/>
        </p:nvCxnSpPr>
        <p:spPr>
          <a:xfrm>
            <a:off x="5600700" y="408296"/>
            <a:ext cx="23718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15" idx="0"/>
          </p:cNvCxnSpPr>
          <p:nvPr/>
        </p:nvCxnSpPr>
        <p:spPr>
          <a:xfrm>
            <a:off x="7974843" y="408296"/>
            <a:ext cx="0" cy="6357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5" idx="0"/>
          </p:cNvCxnSpPr>
          <p:nvPr/>
        </p:nvCxnSpPr>
        <p:spPr>
          <a:xfrm>
            <a:off x="7974843" y="1555844"/>
            <a:ext cx="154389" cy="6846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3"/>
          </p:cNvCxnSpPr>
          <p:nvPr/>
        </p:nvCxnSpPr>
        <p:spPr>
          <a:xfrm>
            <a:off x="7736860" y="5819064"/>
            <a:ext cx="39237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19" idx="2"/>
          </p:cNvCxnSpPr>
          <p:nvPr/>
        </p:nvCxnSpPr>
        <p:spPr>
          <a:xfrm flipV="1">
            <a:off x="8129232" y="4536743"/>
            <a:ext cx="0" cy="12823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9" idx="0"/>
            <a:endCxn id="5" idx="2"/>
          </p:cNvCxnSpPr>
          <p:nvPr/>
        </p:nvCxnSpPr>
        <p:spPr>
          <a:xfrm flipV="1">
            <a:off x="8129232" y="2621507"/>
            <a:ext cx="0" cy="14034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" idx="1"/>
          </p:cNvCxnSpPr>
          <p:nvPr/>
        </p:nvCxnSpPr>
        <p:spPr>
          <a:xfrm>
            <a:off x="5187002" y="5819064"/>
            <a:ext cx="15734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2" idx="2"/>
          </p:cNvCxnSpPr>
          <p:nvPr/>
        </p:nvCxnSpPr>
        <p:spPr>
          <a:xfrm>
            <a:off x="5187002" y="4992237"/>
            <a:ext cx="0" cy="8268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4" idx="2"/>
          </p:cNvCxnSpPr>
          <p:nvPr/>
        </p:nvCxnSpPr>
        <p:spPr>
          <a:xfrm>
            <a:off x="6930362" y="3523680"/>
            <a:ext cx="0" cy="20389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" idx="1"/>
          </p:cNvCxnSpPr>
          <p:nvPr/>
        </p:nvCxnSpPr>
        <p:spPr>
          <a:xfrm flipH="1">
            <a:off x="6930362" y="2431007"/>
            <a:ext cx="7035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4" idx="0"/>
          </p:cNvCxnSpPr>
          <p:nvPr/>
        </p:nvCxnSpPr>
        <p:spPr>
          <a:xfrm>
            <a:off x="6930362" y="2431007"/>
            <a:ext cx="0" cy="6633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519325" y="2893894"/>
            <a:ext cx="776075" cy="42933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Do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3510175" y="1683507"/>
            <a:ext cx="776075" cy="42933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Do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800600" y="598796"/>
            <a:ext cx="0" cy="12607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98" idx="3"/>
          </p:cNvCxnSpPr>
          <p:nvPr/>
        </p:nvCxnSpPr>
        <p:spPr>
          <a:xfrm flipH="1">
            <a:off x="4286250" y="1859508"/>
            <a:ext cx="514350" cy="38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8" idx="1"/>
          </p:cNvCxnSpPr>
          <p:nvPr/>
        </p:nvCxnSpPr>
        <p:spPr>
          <a:xfrm flipH="1" flipV="1">
            <a:off x="3084109" y="1878841"/>
            <a:ext cx="426066" cy="193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" idx="2"/>
          </p:cNvCxnSpPr>
          <p:nvPr/>
        </p:nvCxnSpPr>
        <p:spPr>
          <a:xfrm>
            <a:off x="7248668" y="6009564"/>
            <a:ext cx="33479" cy="5436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52400" y="6553200"/>
            <a:ext cx="71297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52400" y="2621507"/>
            <a:ext cx="0" cy="39316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1" idx="2"/>
          </p:cNvCxnSpPr>
          <p:nvPr/>
        </p:nvCxnSpPr>
        <p:spPr>
          <a:xfrm flipH="1">
            <a:off x="152400" y="2264675"/>
            <a:ext cx="415546" cy="3568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930362" y="6009564"/>
            <a:ext cx="0" cy="391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67946" y="6400800"/>
            <a:ext cx="63624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6" idx="2"/>
          </p:cNvCxnSpPr>
          <p:nvPr/>
        </p:nvCxnSpPr>
        <p:spPr>
          <a:xfrm flipH="1">
            <a:off x="567946" y="3323229"/>
            <a:ext cx="339417" cy="30775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" idx="1"/>
          </p:cNvCxnSpPr>
          <p:nvPr/>
        </p:nvCxnSpPr>
        <p:spPr>
          <a:xfrm flipH="1" flipV="1">
            <a:off x="1295400" y="2050007"/>
            <a:ext cx="60760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96" idx="0"/>
          </p:cNvCxnSpPr>
          <p:nvPr/>
        </p:nvCxnSpPr>
        <p:spPr>
          <a:xfrm flipH="1">
            <a:off x="907363" y="2050008"/>
            <a:ext cx="388037" cy="8438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" idx="2"/>
            <a:endCxn id="22" idx="0"/>
          </p:cNvCxnSpPr>
          <p:nvPr/>
        </p:nvCxnSpPr>
        <p:spPr>
          <a:xfrm>
            <a:off x="5086350" y="3893875"/>
            <a:ext cx="100652" cy="5865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3414143" y="5759638"/>
            <a:ext cx="1135892" cy="42933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View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/>
          <p:cNvCxnSpPr>
            <a:endCxn id="125" idx="3"/>
          </p:cNvCxnSpPr>
          <p:nvPr/>
        </p:nvCxnSpPr>
        <p:spPr>
          <a:xfrm flipH="1" flipV="1">
            <a:off x="4550035" y="5974306"/>
            <a:ext cx="2210441" cy="352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" idx="3"/>
            <a:endCxn id="125" idx="1"/>
          </p:cNvCxnSpPr>
          <p:nvPr/>
        </p:nvCxnSpPr>
        <p:spPr>
          <a:xfrm>
            <a:off x="2968387" y="5819064"/>
            <a:ext cx="445756" cy="155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600700" y="598796"/>
            <a:ext cx="4953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096000" y="598796"/>
            <a:ext cx="0" cy="48068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42" idx="3"/>
          </p:cNvCxnSpPr>
          <p:nvPr/>
        </p:nvCxnSpPr>
        <p:spPr>
          <a:xfrm flipH="1" flipV="1">
            <a:off x="4342901" y="5177903"/>
            <a:ext cx="1753099" cy="227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/>
          <p:cNvSpPr/>
          <p:nvPr/>
        </p:nvSpPr>
        <p:spPr>
          <a:xfrm>
            <a:off x="3207009" y="4963235"/>
            <a:ext cx="1135892" cy="42933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View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44" name="Straight Connector 143"/>
          <p:cNvCxnSpPr>
            <a:stCxn id="142" idx="1"/>
          </p:cNvCxnSpPr>
          <p:nvPr/>
        </p:nvCxnSpPr>
        <p:spPr>
          <a:xfrm flipH="1">
            <a:off x="2974074" y="5177903"/>
            <a:ext cx="232935" cy="4506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886450" y="30139"/>
            <a:ext cx="5334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943350" y="788157"/>
            <a:ext cx="6858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dp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14143" y="17770"/>
            <a:ext cx="723900" cy="1913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dep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519633" y="6574382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name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045373" y="2822385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title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5147765" y="941340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name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8165343" y="6205182"/>
            <a:ext cx="5334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946710" y="4842683"/>
            <a:ext cx="723900" cy="1913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dep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393960" y="5238890"/>
            <a:ext cx="6858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dp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5187002" y="3002223"/>
            <a:ext cx="855544" cy="1912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name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177120" y="419670"/>
            <a:ext cx="5334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639189" y="3227979"/>
            <a:ext cx="6858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dp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457700" y="2906973"/>
            <a:ext cx="5334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185916" y="1460594"/>
            <a:ext cx="5334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048213" y="5879055"/>
            <a:ext cx="5334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8586432" y="1844437"/>
            <a:ext cx="5334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1128678" y="5142859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reply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194464" y="1402023"/>
            <a:ext cx="905870" cy="2004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query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6477427" y="1939687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754022" y="30139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8238130" y="2859135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6390" y="113446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title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78" name="Straight Connector 177"/>
          <p:cNvCxnSpPr>
            <a:stCxn id="146" idx="2"/>
          </p:cNvCxnSpPr>
          <p:nvPr/>
        </p:nvCxnSpPr>
        <p:spPr>
          <a:xfrm flipH="1">
            <a:off x="5600700" y="125389"/>
            <a:ext cx="285750" cy="924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9" idx="6"/>
          </p:cNvCxnSpPr>
          <p:nvPr/>
        </p:nvCxnSpPr>
        <p:spPr>
          <a:xfrm>
            <a:off x="4138043" y="113446"/>
            <a:ext cx="405382" cy="2028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48" idx="0"/>
          </p:cNvCxnSpPr>
          <p:nvPr/>
        </p:nvCxnSpPr>
        <p:spPr>
          <a:xfrm flipV="1">
            <a:off x="4286250" y="610170"/>
            <a:ext cx="342900" cy="1779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5" idx="0"/>
            <a:endCxn id="7" idx="2"/>
          </p:cNvCxnSpPr>
          <p:nvPr/>
        </p:nvCxnSpPr>
        <p:spPr>
          <a:xfrm flipH="1" flipV="1">
            <a:off x="5086350" y="598796"/>
            <a:ext cx="514350" cy="3425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73" idx="6"/>
          </p:cNvCxnSpPr>
          <p:nvPr/>
        </p:nvCxnSpPr>
        <p:spPr>
          <a:xfrm flipH="1" flipV="1">
            <a:off x="7383297" y="2082775"/>
            <a:ext cx="353563" cy="143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154" idx="0"/>
          </p:cNvCxnSpPr>
          <p:nvPr/>
        </p:nvCxnSpPr>
        <p:spPr>
          <a:xfrm flipH="1">
            <a:off x="7498308" y="2621507"/>
            <a:ext cx="135624" cy="2008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175" idx="0"/>
          </p:cNvCxnSpPr>
          <p:nvPr/>
        </p:nvCxnSpPr>
        <p:spPr>
          <a:xfrm>
            <a:off x="8586432" y="2621507"/>
            <a:ext cx="104633" cy="2376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69" idx="4"/>
          </p:cNvCxnSpPr>
          <p:nvPr/>
        </p:nvCxnSpPr>
        <p:spPr>
          <a:xfrm flipV="1">
            <a:off x="8624532" y="2034937"/>
            <a:ext cx="228600" cy="1909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0" y="626980"/>
            <a:ext cx="905870" cy="286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95" name="Straight Connector 194"/>
          <p:cNvCxnSpPr>
            <a:stCxn id="159" idx="4"/>
            <a:endCxn id="4" idx="0"/>
          </p:cNvCxnSpPr>
          <p:nvPr/>
        </p:nvCxnSpPr>
        <p:spPr>
          <a:xfrm flipH="1">
            <a:off x="7248668" y="5034035"/>
            <a:ext cx="59992" cy="5945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60" idx="4"/>
            <a:endCxn id="4" idx="0"/>
          </p:cNvCxnSpPr>
          <p:nvPr/>
        </p:nvCxnSpPr>
        <p:spPr>
          <a:xfrm flipH="1">
            <a:off x="7248668" y="5429390"/>
            <a:ext cx="488192" cy="1991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endCxn id="158" idx="0"/>
          </p:cNvCxnSpPr>
          <p:nvPr/>
        </p:nvCxnSpPr>
        <p:spPr>
          <a:xfrm>
            <a:off x="7736860" y="5991935"/>
            <a:ext cx="695183" cy="213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4" idx="2"/>
            <a:endCxn id="150" idx="0"/>
          </p:cNvCxnSpPr>
          <p:nvPr/>
        </p:nvCxnSpPr>
        <p:spPr>
          <a:xfrm>
            <a:off x="7248668" y="6009564"/>
            <a:ext cx="723900" cy="5648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8" idx="6"/>
            <a:endCxn id="11" idx="1"/>
          </p:cNvCxnSpPr>
          <p:nvPr/>
        </p:nvCxnSpPr>
        <p:spPr>
          <a:xfrm flipV="1">
            <a:off x="1581613" y="5819064"/>
            <a:ext cx="243774" cy="1552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71" idx="6"/>
            <a:endCxn id="11" idx="0"/>
          </p:cNvCxnSpPr>
          <p:nvPr/>
        </p:nvCxnSpPr>
        <p:spPr>
          <a:xfrm>
            <a:off x="2034548" y="5285947"/>
            <a:ext cx="362339" cy="3426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3" idx="4"/>
          </p:cNvCxnSpPr>
          <p:nvPr/>
        </p:nvCxnSpPr>
        <p:spPr>
          <a:xfrm>
            <a:off x="452935" y="913156"/>
            <a:ext cx="0" cy="1712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endCxn id="9" idx="1"/>
          </p:cNvCxnSpPr>
          <p:nvPr/>
        </p:nvCxnSpPr>
        <p:spPr>
          <a:xfrm flipV="1">
            <a:off x="452935" y="978658"/>
            <a:ext cx="537665" cy="1057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76" idx="4"/>
          </p:cNvCxnSpPr>
          <p:nvPr/>
        </p:nvCxnSpPr>
        <p:spPr>
          <a:xfrm>
            <a:off x="519325" y="399622"/>
            <a:ext cx="675139" cy="370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63" idx="4"/>
            <a:endCxn id="9" idx="0"/>
          </p:cNvCxnSpPr>
          <p:nvPr/>
        </p:nvCxnSpPr>
        <p:spPr>
          <a:xfrm>
            <a:off x="1443820" y="610170"/>
            <a:ext cx="82171" cy="1779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74" idx="4"/>
            <a:endCxn id="9" idx="0"/>
          </p:cNvCxnSpPr>
          <p:nvPr/>
        </p:nvCxnSpPr>
        <p:spPr>
          <a:xfrm flipH="1">
            <a:off x="1525991" y="316315"/>
            <a:ext cx="680966" cy="4718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72" idx="4"/>
          </p:cNvCxnSpPr>
          <p:nvPr/>
        </p:nvCxnSpPr>
        <p:spPr>
          <a:xfrm>
            <a:off x="1647399" y="1602474"/>
            <a:ext cx="255610" cy="232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67" idx="4"/>
            <a:endCxn id="10" idx="0"/>
          </p:cNvCxnSpPr>
          <p:nvPr/>
        </p:nvCxnSpPr>
        <p:spPr>
          <a:xfrm>
            <a:off x="2452616" y="1651094"/>
            <a:ext cx="40943" cy="2084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64" idx="4"/>
            <a:endCxn id="8" idx="1"/>
          </p:cNvCxnSpPr>
          <p:nvPr/>
        </p:nvCxnSpPr>
        <p:spPr>
          <a:xfrm>
            <a:off x="3982089" y="3418479"/>
            <a:ext cx="380361" cy="2848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66" idx="4"/>
            <a:endCxn id="8" idx="0"/>
          </p:cNvCxnSpPr>
          <p:nvPr/>
        </p:nvCxnSpPr>
        <p:spPr>
          <a:xfrm>
            <a:off x="4724400" y="3097473"/>
            <a:ext cx="361950" cy="41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8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44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</dc:creator>
  <cp:lastModifiedBy>maz</cp:lastModifiedBy>
  <cp:revision>12</cp:revision>
  <dcterms:created xsi:type="dcterms:W3CDTF">2017-01-15T06:47:46Z</dcterms:created>
  <dcterms:modified xsi:type="dcterms:W3CDTF">2017-01-15T08:17:04Z</dcterms:modified>
</cp:coreProperties>
</file>