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72" r:id="rId3"/>
    <p:sldId id="265" r:id="rId4"/>
    <p:sldId id="273" r:id="rId5"/>
    <p:sldId id="274" r:id="rId6"/>
    <p:sldId id="276" r:id="rId7"/>
    <p:sldId id="279" r:id="rId8"/>
    <p:sldId id="280" r:id="rId9"/>
    <p:sldId id="281" r:id="rId10"/>
    <p:sldId id="277" r:id="rId11"/>
    <p:sldId id="278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5/14/2017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5/14/2017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5/14/2017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976874"/>
            <a:ext cx="9601200" cy="2514600"/>
          </a:xfrm>
        </p:spPr>
        <p:txBody>
          <a:bodyPr/>
          <a:lstStyle/>
          <a:p>
            <a:r>
              <a:rPr lang="en-US" dirty="0"/>
              <a:t>Keeping it in the family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537194"/>
            <a:ext cx="9601200" cy="914400"/>
          </a:xfrm>
        </p:spPr>
        <p:txBody>
          <a:bodyPr/>
          <a:lstStyle/>
          <a:p>
            <a:r>
              <a:rPr lang="en-US" dirty="0"/>
              <a:t>When to marry your cousin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105725" y="944395"/>
            <a:ext cx="3980549" cy="3305683"/>
            <a:chOff x="3371590" y="1070057"/>
            <a:chExt cx="3394628" cy="2819100"/>
          </a:xfrm>
        </p:grpSpPr>
        <p:sp>
          <p:nvSpPr>
            <p:cNvPr id="4" name="Freeform 30"/>
            <p:cNvSpPr/>
            <p:nvPr/>
          </p:nvSpPr>
          <p:spPr>
            <a:xfrm>
              <a:off x="4807157" y="107005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Freeform 31"/>
            <p:cNvSpPr/>
            <p:nvPr/>
          </p:nvSpPr>
          <p:spPr>
            <a:xfrm>
              <a:off x="5408371" y="1093932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5081446" y="1307240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225462" y="1307240"/>
              <a:ext cx="0" cy="403626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4337084" y="1719465"/>
              <a:ext cx="1675939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341153" y="1719464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6013023" y="1719464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30"/>
            <p:cNvSpPr/>
            <p:nvPr/>
          </p:nvSpPr>
          <p:spPr>
            <a:xfrm>
              <a:off x="5921224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reeform 31"/>
            <p:cNvSpPr/>
            <p:nvPr/>
          </p:nvSpPr>
          <p:spPr>
            <a:xfrm>
              <a:off x="6522438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195513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6339529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30"/>
            <p:cNvSpPr/>
            <p:nvPr/>
          </p:nvSpPr>
          <p:spPr>
            <a:xfrm>
              <a:off x="3646698" y="2188230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 31"/>
            <p:cNvSpPr/>
            <p:nvPr/>
          </p:nvSpPr>
          <p:spPr>
            <a:xfrm>
              <a:off x="4247912" y="2212105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3920987" y="2425413"/>
              <a:ext cx="28803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4065003" y="2425413"/>
              <a:ext cx="0" cy="547212"/>
            </a:xfrm>
            <a:prstGeom prst="line">
              <a:avLst/>
            </a:prstGeom>
            <a:ln w="28575" cap="sq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3493480" y="2981223"/>
              <a:ext cx="95085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3493480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4444332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31"/>
            <p:cNvSpPr/>
            <p:nvPr/>
          </p:nvSpPr>
          <p:spPr>
            <a:xfrm>
              <a:off x="3371590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Connector 22"/>
            <p:cNvCxnSpPr>
              <a:cxnSpLocks/>
            </p:cNvCxnSpPr>
            <p:nvPr/>
          </p:nvCxnSpPr>
          <p:spPr>
            <a:xfrm>
              <a:off x="5679948" y="2981223"/>
              <a:ext cx="936022" cy="0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5679948" y="2981223"/>
              <a:ext cx="0" cy="40362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6615970" y="2981223"/>
              <a:ext cx="5359" cy="394656"/>
            </a:xfrm>
            <a:prstGeom prst="line">
              <a:avLst/>
            </a:prstGeom>
            <a:ln w="2857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30"/>
            <p:cNvSpPr/>
            <p:nvPr/>
          </p:nvSpPr>
          <p:spPr>
            <a:xfrm>
              <a:off x="6517630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Freeform 30"/>
            <p:cNvSpPr/>
            <p:nvPr/>
          </p:nvSpPr>
          <p:spPr>
            <a:xfrm>
              <a:off x="4327654" y="3414187"/>
              <a:ext cx="243780" cy="474970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61560 w 731561"/>
                <a:gd name="connsiteY9" fmla="*/ 859122 h 1281269"/>
                <a:gd name="connsiteX10" fmla="*/ 392076 w 731561"/>
                <a:gd name="connsiteY10" fmla="*/ 851171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561" h="1281269">
                  <a:moveTo>
                    <a:pt x="299069" y="332208"/>
                  </a:moveTo>
                  <a:cubicBezTo>
                    <a:pt x="204680" y="361942"/>
                    <a:pt x="38731" y="347943"/>
                    <a:pt x="0" y="417433"/>
                  </a:cubicBezTo>
                  <a:cubicBezTo>
                    <a:pt x="21204" y="555068"/>
                    <a:pt x="30481" y="684752"/>
                    <a:pt x="95417" y="826363"/>
                  </a:cubicBezTo>
                  <a:lnTo>
                    <a:pt x="156618" y="837339"/>
                  </a:lnTo>
                  <a:cubicBezTo>
                    <a:pt x="142041" y="647908"/>
                    <a:pt x="127463" y="609552"/>
                    <a:pt x="112886" y="495658"/>
                  </a:cubicBezTo>
                  <a:lnTo>
                    <a:pt x="167257" y="464804"/>
                  </a:lnTo>
                  <a:cubicBezTo>
                    <a:pt x="166510" y="579818"/>
                    <a:pt x="193594" y="694833"/>
                    <a:pt x="192847" y="809847"/>
                  </a:cubicBezTo>
                  <a:cubicBezTo>
                    <a:pt x="184317" y="966988"/>
                    <a:pt x="247349" y="1183763"/>
                    <a:pt x="167257" y="1281269"/>
                  </a:cubicBezTo>
                  <a:lnTo>
                    <a:pt x="321803" y="1278245"/>
                  </a:lnTo>
                  <a:lnTo>
                    <a:pt x="361560" y="859122"/>
                  </a:lnTo>
                  <a:lnTo>
                    <a:pt x="392076" y="851171"/>
                  </a:lnTo>
                  <a:lnTo>
                    <a:pt x="437713" y="1281269"/>
                  </a:lnTo>
                  <a:lnTo>
                    <a:pt x="579381" y="1281269"/>
                  </a:lnTo>
                  <a:cubicBezTo>
                    <a:pt x="519448" y="1166535"/>
                    <a:pt x="535052" y="960362"/>
                    <a:pt x="534753" y="801896"/>
                  </a:cubicBezTo>
                  <a:lnTo>
                    <a:pt x="579381" y="462901"/>
                  </a:lnTo>
                  <a:lnTo>
                    <a:pt x="630560" y="487707"/>
                  </a:lnTo>
                  <a:cubicBezTo>
                    <a:pt x="631885" y="600275"/>
                    <a:pt x="569601" y="712844"/>
                    <a:pt x="570926" y="825412"/>
                  </a:cubicBezTo>
                  <a:lnTo>
                    <a:pt x="636105" y="820484"/>
                  </a:lnTo>
                  <a:cubicBezTo>
                    <a:pt x="702366" y="681150"/>
                    <a:pt x="732845" y="549767"/>
                    <a:pt x="731520" y="410433"/>
                  </a:cubicBezTo>
                  <a:cubicBezTo>
                    <a:pt x="692650" y="329212"/>
                    <a:pt x="449258" y="355951"/>
                    <a:pt x="410836" y="329185"/>
                  </a:cubicBezTo>
                  <a:cubicBezTo>
                    <a:pt x="434260" y="301411"/>
                    <a:pt x="493465" y="309418"/>
                    <a:pt x="500987" y="249839"/>
                  </a:cubicBezTo>
                  <a:cubicBezTo>
                    <a:pt x="503292" y="82209"/>
                    <a:pt x="521108" y="38373"/>
                    <a:pt x="440569" y="15164"/>
                  </a:cubicBezTo>
                  <a:cubicBezTo>
                    <a:pt x="404321" y="587"/>
                    <a:pt x="312415" y="-10015"/>
                    <a:pt x="256288" y="15164"/>
                  </a:cubicBezTo>
                  <a:cubicBezTo>
                    <a:pt x="176514" y="83796"/>
                    <a:pt x="208058" y="45084"/>
                    <a:pt x="211773" y="240937"/>
                  </a:cubicBezTo>
                  <a:cubicBezTo>
                    <a:pt x="207741" y="283287"/>
                    <a:pt x="275271" y="309736"/>
                    <a:pt x="299069" y="33220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Freeform 31"/>
            <p:cNvSpPr/>
            <p:nvPr/>
          </p:nvSpPr>
          <p:spPr>
            <a:xfrm>
              <a:off x="5558058" y="3414187"/>
              <a:ext cx="243780" cy="426615"/>
            </a:xfrm>
            <a:custGeom>
              <a:avLst/>
              <a:gdLst>
                <a:gd name="connsiteX0" fmla="*/ 167425 w 914400"/>
                <a:gd name="connsiteY0" fmla="*/ 334851 h 1275009"/>
                <a:gd name="connsiteX1" fmla="*/ 0 w 914400"/>
                <a:gd name="connsiteY1" fmla="*/ 321972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09093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89398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28789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28789 w 914400"/>
                <a:gd name="connsiteY3" fmla="*/ 850006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0 w 914400"/>
                <a:gd name="connsiteY2" fmla="*/ 86288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67425 w 914400"/>
                <a:gd name="connsiteY0" fmla="*/ 334851 h 1275009"/>
                <a:gd name="connsiteX1" fmla="*/ 0 w 914400"/>
                <a:gd name="connsiteY1" fmla="*/ 386367 h 1275009"/>
                <a:gd name="connsiteX2" fmla="*/ 51684 w 914400"/>
                <a:gd name="connsiteY2" fmla="*/ 807225 h 1275009"/>
                <a:gd name="connsiteX3" fmla="*/ 168545 w 914400"/>
                <a:gd name="connsiteY3" fmla="*/ 810249 h 1275009"/>
                <a:gd name="connsiteX4" fmla="*/ 164570 w 914400"/>
                <a:gd name="connsiteY4" fmla="*/ 476519 h 1275009"/>
                <a:gd name="connsiteX5" fmla="*/ 218941 w 914400"/>
                <a:gd name="connsiteY5" fmla="*/ 445665 h 1275009"/>
                <a:gd name="connsiteX6" fmla="*/ 218941 w 914400"/>
                <a:gd name="connsiteY6" fmla="*/ 1262130 h 1275009"/>
                <a:gd name="connsiteX7" fmla="*/ 373487 w 914400"/>
                <a:gd name="connsiteY7" fmla="*/ 1275009 h 1275009"/>
                <a:gd name="connsiteX8" fmla="*/ 373487 w 914400"/>
                <a:gd name="connsiteY8" fmla="*/ 875764 h 1275009"/>
                <a:gd name="connsiteX9" fmla="*/ 463639 w 914400"/>
                <a:gd name="connsiteY9" fmla="*/ 875764 h 1275009"/>
                <a:gd name="connsiteX10" fmla="*/ 489397 w 914400"/>
                <a:gd name="connsiteY10" fmla="*/ 1262130 h 1275009"/>
                <a:gd name="connsiteX11" fmla="*/ 631065 w 914400"/>
                <a:gd name="connsiteY11" fmla="*/ 1262130 h 1275009"/>
                <a:gd name="connsiteX12" fmla="*/ 631065 w 914400"/>
                <a:gd name="connsiteY12" fmla="*/ 463640 h 1275009"/>
                <a:gd name="connsiteX13" fmla="*/ 785611 w 914400"/>
                <a:gd name="connsiteY13" fmla="*/ 476519 h 1275009"/>
                <a:gd name="connsiteX14" fmla="*/ 785611 w 914400"/>
                <a:gd name="connsiteY14" fmla="*/ 850006 h 1275009"/>
                <a:gd name="connsiteX15" fmla="*/ 914400 w 914400"/>
                <a:gd name="connsiteY15" fmla="*/ 837127 h 1275009"/>
                <a:gd name="connsiteX16" fmla="*/ 914400 w 914400"/>
                <a:gd name="connsiteY16" fmla="*/ 399246 h 1275009"/>
                <a:gd name="connsiteX17" fmla="*/ 502276 w 914400"/>
                <a:gd name="connsiteY17" fmla="*/ 321972 h 1275009"/>
                <a:gd name="connsiteX18" fmla="*/ 592428 w 914400"/>
                <a:gd name="connsiteY18" fmla="*/ 270457 h 1275009"/>
                <a:gd name="connsiteX19" fmla="*/ 592428 w 914400"/>
                <a:gd name="connsiteY19" fmla="*/ 51516 h 1275009"/>
                <a:gd name="connsiteX20" fmla="*/ 528034 w 914400"/>
                <a:gd name="connsiteY20" fmla="*/ 0 h 1275009"/>
                <a:gd name="connsiteX21" fmla="*/ 347729 w 914400"/>
                <a:gd name="connsiteY21" fmla="*/ 0 h 1275009"/>
                <a:gd name="connsiteX22" fmla="*/ 257577 w 914400"/>
                <a:gd name="connsiteY22" fmla="*/ 51516 h 1275009"/>
                <a:gd name="connsiteX23" fmla="*/ 283335 w 914400"/>
                <a:gd name="connsiteY23" fmla="*/ 257578 h 1275009"/>
                <a:gd name="connsiteX24" fmla="*/ 334851 w 914400"/>
                <a:gd name="connsiteY24" fmla="*/ 309093 h 1275009"/>
                <a:gd name="connsiteX25" fmla="*/ 167425 w 914400"/>
                <a:gd name="connsiteY25" fmla="*/ 334851 h 1275009"/>
                <a:gd name="connsiteX0" fmla="*/ 115741 w 862716"/>
                <a:gd name="connsiteY0" fmla="*/ 334851 h 1275009"/>
                <a:gd name="connsiteX1" fmla="*/ 0 w 862716"/>
                <a:gd name="connsiteY1" fmla="*/ 398294 h 1275009"/>
                <a:gd name="connsiteX2" fmla="*/ 0 w 862716"/>
                <a:gd name="connsiteY2" fmla="*/ 807225 h 1275009"/>
                <a:gd name="connsiteX3" fmla="*/ 116861 w 862716"/>
                <a:gd name="connsiteY3" fmla="*/ 810249 h 1275009"/>
                <a:gd name="connsiteX4" fmla="*/ 112886 w 862716"/>
                <a:gd name="connsiteY4" fmla="*/ 476519 h 1275009"/>
                <a:gd name="connsiteX5" fmla="*/ 167257 w 862716"/>
                <a:gd name="connsiteY5" fmla="*/ 445665 h 1275009"/>
                <a:gd name="connsiteX6" fmla="*/ 167257 w 862716"/>
                <a:gd name="connsiteY6" fmla="*/ 1262130 h 1275009"/>
                <a:gd name="connsiteX7" fmla="*/ 321803 w 862716"/>
                <a:gd name="connsiteY7" fmla="*/ 1275009 h 1275009"/>
                <a:gd name="connsiteX8" fmla="*/ 321803 w 862716"/>
                <a:gd name="connsiteY8" fmla="*/ 875764 h 1275009"/>
                <a:gd name="connsiteX9" fmla="*/ 411955 w 862716"/>
                <a:gd name="connsiteY9" fmla="*/ 875764 h 1275009"/>
                <a:gd name="connsiteX10" fmla="*/ 437713 w 862716"/>
                <a:gd name="connsiteY10" fmla="*/ 1262130 h 1275009"/>
                <a:gd name="connsiteX11" fmla="*/ 579381 w 862716"/>
                <a:gd name="connsiteY11" fmla="*/ 1262130 h 1275009"/>
                <a:gd name="connsiteX12" fmla="*/ 579381 w 862716"/>
                <a:gd name="connsiteY12" fmla="*/ 463640 h 1275009"/>
                <a:gd name="connsiteX13" fmla="*/ 733927 w 862716"/>
                <a:gd name="connsiteY13" fmla="*/ 476519 h 1275009"/>
                <a:gd name="connsiteX14" fmla="*/ 733927 w 862716"/>
                <a:gd name="connsiteY14" fmla="*/ 850006 h 1275009"/>
                <a:gd name="connsiteX15" fmla="*/ 862716 w 862716"/>
                <a:gd name="connsiteY15" fmla="*/ 837127 h 1275009"/>
                <a:gd name="connsiteX16" fmla="*/ 862716 w 862716"/>
                <a:gd name="connsiteY16" fmla="*/ 399246 h 1275009"/>
                <a:gd name="connsiteX17" fmla="*/ 450592 w 862716"/>
                <a:gd name="connsiteY17" fmla="*/ 321972 h 1275009"/>
                <a:gd name="connsiteX18" fmla="*/ 540744 w 862716"/>
                <a:gd name="connsiteY18" fmla="*/ 270457 h 1275009"/>
                <a:gd name="connsiteX19" fmla="*/ 540744 w 862716"/>
                <a:gd name="connsiteY19" fmla="*/ 51516 h 1275009"/>
                <a:gd name="connsiteX20" fmla="*/ 476350 w 862716"/>
                <a:gd name="connsiteY20" fmla="*/ 0 h 1275009"/>
                <a:gd name="connsiteX21" fmla="*/ 296045 w 862716"/>
                <a:gd name="connsiteY21" fmla="*/ 0 h 1275009"/>
                <a:gd name="connsiteX22" fmla="*/ 205893 w 862716"/>
                <a:gd name="connsiteY22" fmla="*/ 51516 h 1275009"/>
                <a:gd name="connsiteX23" fmla="*/ 231651 w 862716"/>
                <a:gd name="connsiteY23" fmla="*/ 257578 h 1275009"/>
                <a:gd name="connsiteX24" fmla="*/ 283167 w 862716"/>
                <a:gd name="connsiteY24" fmla="*/ 309093 h 1275009"/>
                <a:gd name="connsiteX25" fmla="*/ 115741 w 862716"/>
                <a:gd name="connsiteY25" fmla="*/ 334851 h 1275009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21803 w 862716"/>
                <a:gd name="connsiteY8" fmla="*/ 875764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411955 w 862716"/>
                <a:gd name="connsiteY9" fmla="*/ 875764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733927 w 862716"/>
                <a:gd name="connsiteY13" fmla="*/ 476519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63640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733927 w 862716"/>
                <a:gd name="connsiteY14" fmla="*/ 850006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862716 w 862716"/>
                <a:gd name="connsiteY15" fmla="*/ 837127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782420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769541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862716"/>
                <a:gd name="connsiteY0" fmla="*/ 334851 h 1262130"/>
                <a:gd name="connsiteX1" fmla="*/ 0 w 862716"/>
                <a:gd name="connsiteY1" fmla="*/ 398294 h 1262130"/>
                <a:gd name="connsiteX2" fmla="*/ 0 w 862716"/>
                <a:gd name="connsiteY2" fmla="*/ 807225 h 1262130"/>
                <a:gd name="connsiteX3" fmla="*/ 116861 w 862716"/>
                <a:gd name="connsiteY3" fmla="*/ 810249 h 1262130"/>
                <a:gd name="connsiteX4" fmla="*/ 112886 w 862716"/>
                <a:gd name="connsiteY4" fmla="*/ 476519 h 1262130"/>
                <a:gd name="connsiteX5" fmla="*/ 167257 w 862716"/>
                <a:gd name="connsiteY5" fmla="*/ 445665 h 1262130"/>
                <a:gd name="connsiteX6" fmla="*/ 167257 w 862716"/>
                <a:gd name="connsiteY6" fmla="*/ 1262130 h 1262130"/>
                <a:gd name="connsiteX7" fmla="*/ 321803 w 862716"/>
                <a:gd name="connsiteY7" fmla="*/ 1259106 h 1262130"/>
                <a:gd name="connsiteX8" fmla="*/ 361560 w 862716"/>
                <a:gd name="connsiteY8" fmla="*/ 788300 h 1262130"/>
                <a:gd name="connsiteX9" fmla="*/ 396052 w 862716"/>
                <a:gd name="connsiteY9" fmla="*/ 792276 h 1262130"/>
                <a:gd name="connsiteX10" fmla="*/ 437713 w 862716"/>
                <a:gd name="connsiteY10" fmla="*/ 1262130 h 1262130"/>
                <a:gd name="connsiteX11" fmla="*/ 579381 w 862716"/>
                <a:gd name="connsiteY11" fmla="*/ 1262130 h 1262130"/>
                <a:gd name="connsiteX12" fmla="*/ 579381 w 862716"/>
                <a:gd name="connsiteY12" fmla="*/ 443762 h 1262130"/>
                <a:gd name="connsiteX13" fmla="*/ 626584 w 862716"/>
                <a:gd name="connsiteY13" fmla="*/ 460616 h 1262130"/>
                <a:gd name="connsiteX14" fmla="*/ 634536 w 862716"/>
                <a:gd name="connsiteY14" fmla="*/ 806273 h 1262130"/>
                <a:gd name="connsiteX15" fmla="*/ 719593 w 862716"/>
                <a:gd name="connsiteY15" fmla="*/ 801346 h 1262130"/>
                <a:gd name="connsiteX16" fmla="*/ 862716 w 862716"/>
                <a:gd name="connsiteY16" fmla="*/ 399246 h 1262130"/>
                <a:gd name="connsiteX17" fmla="*/ 450592 w 862716"/>
                <a:gd name="connsiteY17" fmla="*/ 321972 h 1262130"/>
                <a:gd name="connsiteX18" fmla="*/ 540744 w 862716"/>
                <a:gd name="connsiteY18" fmla="*/ 270457 h 1262130"/>
                <a:gd name="connsiteX19" fmla="*/ 540744 w 862716"/>
                <a:gd name="connsiteY19" fmla="*/ 51516 h 1262130"/>
                <a:gd name="connsiteX20" fmla="*/ 476350 w 862716"/>
                <a:gd name="connsiteY20" fmla="*/ 0 h 1262130"/>
                <a:gd name="connsiteX21" fmla="*/ 296045 w 862716"/>
                <a:gd name="connsiteY21" fmla="*/ 0 h 1262130"/>
                <a:gd name="connsiteX22" fmla="*/ 205893 w 862716"/>
                <a:gd name="connsiteY22" fmla="*/ 51516 h 1262130"/>
                <a:gd name="connsiteX23" fmla="*/ 231651 w 862716"/>
                <a:gd name="connsiteY23" fmla="*/ 257578 h 1262130"/>
                <a:gd name="connsiteX24" fmla="*/ 283167 w 862716"/>
                <a:gd name="connsiteY24" fmla="*/ 309093 h 1262130"/>
                <a:gd name="connsiteX25" fmla="*/ 115741 w 862716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450592 w 719593"/>
                <a:gd name="connsiteY17" fmla="*/ 321972 h 1262130"/>
                <a:gd name="connsiteX18" fmla="*/ 540744 w 719593"/>
                <a:gd name="connsiteY18" fmla="*/ 270457 h 1262130"/>
                <a:gd name="connsiteX19" fmla="*/ 540744 w 719593"/>
                <a:gd name="connsiteY19" fmla="*/ 51516 h 1262130"/>
                <a:gd name="connsiteX20" fmla="*/ 476350 w 719593"/>
                <a:gd name="connsiteY20" fmla="*/ 0 h 1262130"/>
                <a:gd name="connsiteX21" fmla="*/ 296045 w 719593"/>
                <a:gd name="connsiteY21" fmla="*/ 0 h 1262130"/>
                <a:gd name="connsiteX22" fmla="*/ 205893 w 719593"/>
                <a:gd name="connsiteY22" fmla="*/ 51516 h 1262130"/>
                <a:gd name="connsiteX23" fmla="*/ 231651 w 719593"/>
                <a:gd name="connsiteY23" fmla="*/ 257578 h 1262130"/>
                <a:gd name="connsiteX24" fmla="*/ 283167 w 719593"/>
                <a:gd name="connsiteY24" fmla="*/ 309093 h 1262130"/>
                <a:gd name="connsiteX25" fmla="*/ 115741 w 719593"/>
                <a:gd name="connsiteY25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10291 w 719593"/>
                <a:gd name="connsiteY17" fmla="*/ 365312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5893 w 719593"/>
                <a:gd name="connsiteY23" fmla="*/ 51516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31651 w 719593"/>
                <a:gd name="connsiteY24" fmla="*/ 257578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21972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26584 w 719593"/>
                <a:gd name="connsiteY13" fmla="*/ 460616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19593"/>
                <a:gd name="connsiteY0" fmla="*/ 334851 h 1262130"/>
                <a:gd name="connsiteX1" fmla="*/ 0 w 719593"/>
                <a:gd name="connsiteY1" fmla="*/ 398294 h 1262130"/>
                <a:gd name="connsiteX2" fmla="*/ 0 w 719593"/>
                <a:gd name="connsiteY2" fmla="*/ 807225 h 1262130"/>
                <a:gd name="connsiteX3" fmla="*/ 116861 w 719593"/>
                <a:gd name="connsiteY3" fmla="*/ 810249 h 1262130"/>
                <a:gd name="connsiteX4" fmla="*/ 112886 w 719593"/>
                <a:gd name="connsiteY4" fmla="*/ 476519 h 1262130"/>
                <a:gd name="connsiteX5" fmla="*/ 167257 w 719593"/>
                <a:gd name="connsiteY5" fmla="*/ 445665 h 1262130"/>
                <a:gd name="connsiteX6" fmla="*/ 167257 w 719593"/>
                <a:gd name="connsiteY6" fmla="*/ 1262130 h 1262130"/>
                <a:gd name="connsiteX7" fmla="*/ 321803 w 719593"/>
                <a:gd name="connsiteY7" fmla="*/ 1259106 h 1262130"/>
                <a:gd name="connsiteX8" fmla="*/ 361560 w 719593"/>
                <a:gd name="connsiteY8" fmla="*/ 788300 h 1262130"/>
                <a:gd name="connsiteX9" fmla="*/ 396052 w 719593"/>
                <a:gd name="connsiteY9" fmla="*/ 792276 h 1262130"/>
                <a:gd name="connsiteX10" fmla="*/ 437713 w 719593"/>
                <a:gd name="connsiteY10" fmla="*/ 1262130 h 1262130"/>
                <a:gd name="connsiteX11" fmla="*/ 579381 w 719593"/>
                <a:gd name="connsiteY11" fmla="*/ 1262130 h 1262130"/>
                <a:gd name="connsiteX12" fmla="*/ 579381 w 719593"/>
                <a:gd name="connsiteY12" fmla="*/ 443762 h 1262130"/>
                <a:gd name="connsiteX13" fmla="*/ 630560 w 719593"/>
                <a:gd name="connsiteY13" fmla="*/ 468568 h 1262130"/>
                <a:gd name="connsiteX14" fmla="*/ 634536 w 719593"/>
                <a:gd name="connsiteY14" fmla="*/ 806273 h 1262130"/>
                <a:gd name="connsiteX15" fmla="*/ 719593 w 719593"/>
                <a:gd name="connsiteY15" fmla="*/ 801346 h 1262130"/>
                <a:gd name="connsiteX16" fmla="*/ 719593 w 719593"/>
                <a:gd name="connsiteY16" fmla="*/ 391294 h 1262130"/>
                <a:gd name="connsiteX17" fmla="*/ 638121 w 719593"/>
                <a:gd name="connsiteY17" fmla="*/ 341458 h 1262130"/>
                <a:gd name="connsiteX18" fmla="*/ 450592 w 719593"/>
                <a:gd name="connsiteY18" fmla="*/ 310045 h 1262130"/>
                <a:gd name="connsiteX19" fmla="*/ 540744 w 719593"/>
                <a:gd name="connsiteY19" fmla="*/ 270457 h 1262130"/>
                <a:gd name="connsiteX20" fmla="*/ 540744 w 719593"/>
                <a:gd name="connsiteY20" fmla="*/ 51516 h 1262130"/>
                <a:gd name="connsiteX21" fmla="*/ 476350 w 719593"/>
                <a:gd name="connsiteY21" fmla="*/ 0 h 1262130"/>
                <a:gd name="connsiteX22" fmla="*/ 296045 w 719593"/>
                <a:gd name="connsiteY22" fmla="*/ 0 h 1262130"/>
                <a:gd name="connsiteX23" fmla="*/ 209869 w 719593"/>
                <a:gd name="connsiteY23" fmla="*/ 67419 h 1262130"/>
                <a:gd name="connsiteX24" fmla="*/ 215749 w 719593"/>
                <a:gd name="connsiteY24" fmla="*/ 265530 h 1262130"/>
                <a:gd name="connsiteX25" fmla="*/ 283167 w 719593"/>
                <a:gd name="connsiteY25" fmla="*/ 309093 h 1262130"/>
                <a:gd name="connsiteX26" fmla="*/ 115741 w 719593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19593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450592 w 735496"/>
                <a:gd name="connsiteY18" fmla="*/ 310045 h 1262130"/>
                <a:gd name="connsiteX19" fmla="*/ 540744 w 735496"/>
                <a:gd name="connsiteY19" fmla="*/ 270457 h 1262130"/>
                <a:gd name="connsiteX20" fmla="*/ 540744 w 735496"/>
                <a:gd name="connsiteY20" fmla="*/ 51516 h 1262130"/>
                <a:gd name="connsiteX21" fmla="*/ 476350 w 735496"/>
                <a:gd name="connsiteY21" fmla="*/ 0 h 1262130"/>
                <a:gd name="connsiteX22" fmla="*/ 296045 w 735496"/>
                <a:gd name="connsiteY22" fmla="*/ 0 h 1262130"/>
                <a:gd name="connsiteX23" fmla="*/ 209869 w 735496"/>
                <a:gd name="connsiteY23" fmla="*/ 67419 h 1262130"/>
                <a:gd name="connsiteX24" fmla="*/ 215749 w 735496"/>
                <a:gd name="connsiteY24" fmla="*/ 265530 h 1262130"/>
                <a:gd name="connsiteX25" fmla="*/ 283167 w 735496"/>
                <a:gd name="connsiteY25" fmla="*/ 309093 h 1262130"/>
                <a:gd name="connsiteX26" fmla="*/ 115741 w 735496"/>
                <a:gd name="connsiteY26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40744 w 735496"/>
                <a:gd name="connsiteY20" fmla="*/ 270457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15749 w 735496"/>
                <a:gd name="connsiteY25" fmla="*/ 265530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4851 h 1262130"/>
                <a:gd name="connsiteX1" fmla="*/ 0 w 735496"/>
                <a:gd name="connsiteY1" fmla="*/ 398294 h 1262130"/>
                <a:gd name="connsiteX2" fmla="*/ 0 w 735496"/>
                <a:gd name="connsiteY2" fmla="*/ 807225 h 1262130"/>
                <a:gd name="connsiteX3" fmla="*/ 116861 w 735496"/>
                <a:gd name="connsiteY3" fmla="*/ 810249 h 1262130"/>
                <a:gd name="connsiteX4" fmla="*/ 112886 w 735496"/>
                <a:gd name="connsiteY4" fmla="*/ 476519 h 1262130"/>
                <a:gd name="connsiteX5" fmla="*/ 167257 w 735496"/>
                <a:gd name="connsiteY5" fmla="*/ 445665 h 1262130"/>
                <a:gd name="connsiteX6" fmla="*/ 167257 w 735496"/>
                <a:gd name="connsiteY6" fmla="*/ 1262130 h 1262130"/>
                <a:gd name="connsiteX7" fmla="*/ 321803 w 735496"/>
                <a:gd name="connsiteY7" fmla="*/ 1259106 h 1262130"/>
                <a:gd name="connsiteX8" fmla="*/ 361560 w 735496"/>
                <a:gd name="connsiteY8" fmla="*/ 788300 h 1262130"/>
                <a:gd name="connsiteX9" fmla="*/ 396052 w 735496"/>
                <a:gd name="connsiteY9" fmla="*/ 792276 h 1262130"/>
                <a:gd name="connsiteX10" fmla="*/ 437713 w 735496"/>
                <a:gd name="connsiteY10" fmla="*/ 1262130 h 1262130"/>
                <a:gd name="connsiteX11" fmla="*/ 579381 w 735496"/>
                <a:gd name="connsiteY11" fmla="*/ 1262130 h 1262130"/>
                <a:gd name="connsiteX12" fmla="*/ 579381 w 735496"/>
                <a:gd name="connsiteY12" fmla="*/ 443762 h 1262130"/>
                <a:gd name="connsiteX13" fmla="*/ 630560 w 735496"/>
                <a:gd name="connsiteY13" fmla="*/ 468568 h 1262130"/>
                <a:gd name="connsiteX14" fmla="*/ 634536 w 735496"/>
                <a:gd name="connsiteY14" fmla="*/ 806273 h 1262130"/>
                <a:gd name="connsiteX15" fmla="*/ 735496 w 735496"/>
                <a:gd name="connsiteY15" fmla="*/ 809297 h 1262130"/>
                <a:gd name="connsiteX16" fmla="*/ 731520 w 735496"/>
                <a:gd name="connsiteY16" fmla="*/ 391294 h 1262130"/>
                <a:gd name="connsiteX17" fmla="*/ 638121 w 735496"/>
                <a:gd name="connsiteY17" fmla="*/ 341458 h 1262130"/>
                <a:gd name="connsiteX18" fmla="*/ 570533 w 735496"/>
                <a:gd name="connsiteY18" fmla="*/ 313629 h 1262130"/>
                <a:gd name="connsiteX19" fmla="*/ 450592 w 735496"/>
                <a:gd name="connsiteY19" fmla="*/ 310045 h 1262130"/>
                <a:gd name="connsiteX20" fmla="*/ 516890 w 735496"/>
                <a:gd name="connsiteY20" fmla="*/ 258530 h 1262130"/>
                <a:gd name="connsiteX21" fmla="*/ 540744 w 735496"/>
                <a:gd name="connsiteY21" fmla="*/ 51516 h 1262130"/>
                <a:gd name="connsiteX22" fmla="*/ 476350 w 735496"/>
                <a:gd name="connsiteY22" fmla="*/ 0 h 1262130"/>
                <a:gd name="connsiteX23" fmla="*/ 296045 w 735496"/>
                <a:gd name="connsiteY23" fmla="*/ 0 h 1262130"/>
                <a:gd name="connsiteX24" fmla="*/ 209869 w 735496"/>
                <a:gd name="connsiteY24" fmla="*/ 67419 h 1262130"/>
                <a:gd name="connsiteX25" fmla="*/ 235627 w 735496"/>
                <a:gd name="connsiteY25" fmla="*/ 253603 h 1262130"/>
                <a:gd name="connsiteX26" fmla="*/ 283167 w 735496"/>
                <a:gd name="connsiteY26" fmla="*/ 309093 h 1262130"/>
                <a:gd name="connsiteX27" fmla="*/ 115741 w 735496"/>
                <a:gd name="connsiteY27" fmla="*/ 334851 h 1262130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40744 w 735496"/>
                <a:gd name="connsiteY21" fmla="*/ 55491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61560 w 735496"/>
                <a:gd name="connsiteY8" fmla="*/ 792275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67257 w 735496"/>
                <a:gd name="connsiteY6" fmla="*/ 1266105 h 1266105"/>
                <a:gd name="connsiteX7" fmla="*/ 321803 w 735496"/>
                <a:gd name="connsiteY7" fmla="*/ 1263081 h 1266105"/>
                <a:gd name="connsiteX8" fmla="*/ 349633 w 735496"/>
                <a:gd name="connsiteY8" fmla="*/ 800226 h 1266105"/>
                <a:gd name="connsiteX9" fmla="*/ 396052 w 735496"/>
                <a:gd name="connsiteY9" fmla="*/ 796251 h 1266105"/>
                <a:gd name="connsiteX10" fmla="*/ 437713 w 735496"/>
                <a:gd name="connsiteY10" fmla="*/ 1266105 h 1266105"/>
                <a:gd name="connsiteX11" fmla="*/ 579381 w 735496"/>
                <a:gd name="connsiteY11" fmla="*/ 1266105 h 1266105"/>
                <a:gd name="connsiteX12" fmla="*/ 579381 w 735496"/>
                <a:gd name="connsiteY12" fmla="*/ 447737 h 1266105"/>
                <a:gd name="connsiteX13" fmla="*/ 630560 w 735496"/>
                <a:gd name="connsiteY13" fmla="*/ 472543 h 1266105"/>
                <a:gd name="connsiteX14" fmla="*/ 634536 w 735496"/>
                <a:gd name="connsiteY14" fmla="*/ 810248 h 1266105"/>
                <a:gd name="connsiteX15" fmla="*/ 735496 w 735496"/>
                <a:gd name="connsiteY15" fmla="*/ 813272 h 1266105"/>
                <a:gd name="connsiteX16" fmla="*/ 731520 w 735496"/>
                <a:gd name="connsiteY16" fmla="*/ 395269 h 1266105"/>
                <a:gd name="connsiteX17" fmla="*/ 638121 w 735496"/>
                <a:gd name="connsiteY17" fmla="*/ 345433 h 1266105"/>
                <a:gd name="connsiteX18" fmla="*/ 570533 w 735496"/>
                <a:gd name="connsiteY18" fmla="*/ 317604 h 1266105"/>
                <a:gd name="connsiteX19" fmla="*/ 450592 w 735496"/>
                <a:gd name="connsiteY19" fmla="*/ 314020 h 1266105"/>
                <a:gd name="connsiteX20" fmla="*/ 516890 w 735496"/>
                <a:gd name="connsiteY20" fmla="*/ 262505 h 1266105"/>
                <a:gd name="connsiteX21" fmla="*/ 528817 w 735496"/>
                <a:gd name="connsiteY21" fmla="*/ 51515 h 1266105"/>
                <a:gd name="connsiteX22" fmla="*/ 440569 w 735496"/>
                <a:gd name="connsiteY22" fmla="*/ 0 h 1266105"/>
                <a:gd name="connsiteX23" fmla="*/ 296045 w 735496"/>
                <a:gd name="connsiteY23" fmla="*/ 3975 h 1266105"/>
                <a:gd name="connsiteX24" fmla="*/ 209869 w 735496"/>
                <a:gd name="connsiteY24" fmla="*/ 71394 h 1266105"/>
                <a:gd name="connsiteX25" fmla="*/ 235627 w 735496"/>
                <a:gd name="connsiteY25" fmla="*/ 257578 h 1266105"/>
                <a:gd name="connsiteX26" fmla="*/ 283167 w 735496"/>
                <a:gd name="connsiteY26" fmla="*/ 313068 h 1266105"/>
                <a:gd name="connsiteX27" fmla="*/ 115741 w 735496"/>
                <a:gd name="connsiteY27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79381 w 735496"/>
                <a:gd name="connsiteY13" fmla="*/ 447737 h 1266105"/>
                <a:gd name="connsiteX14" fmla="*/ 630560 w 735496"/>
                <a:gd name="connsiteY14" fmla="*/ 472543 h 1266105"/>
                <a:gd name="connsiteX15" fmla="*/ 634536 w 735496"/>
                <a:gd name="connsiteY15" fmla="*/ 810248 h 1266105"/>
                <a:gd name="connsiteX16" fmla="*/ 735496 w 735496"/>
                <a:gd name="connsiteY16" fmla="*/ 813272 h 1266105"/>
                <a:gd name="connsiteX17" fmla="*/ 731520 w 735496"/>
                <a:gd name="connsiteY17" fmla="*/ 395269 h 1266105"/>
                <a:gd name="connsiteX18" fmla="*/ 638121 w 735496"/>
                <a:gd name="connsiteY18" fmla="*/ 345433 h 1266105"/>
                <a:gd name="connsiteX19" fmla="*/ 570533 w 735496"/>
                <a:gd name="connsiteY19" fmla="*/ 317604 h 1266105"/>
                <a:gd name="connsiteX20" fmla="*/ 450592 w 735496"/>
                <a:gd name="connsiteY20" fmla="*/ 314020 h 1266105"/>
                <a:gd name="connsiteX21" fmla="*/ 516890 w 735496"/>
                <a:gd name="connsiteY21" fmla="*/ 262505 h 1266105"/>
                <a:gd name="connsiteX22" fmla="*/ 528817 w 735496"/>
                <a:gd name="connsiteY22" fmla="*/ 51515 h 1266105"/>
                <a:gd name="connsiteX23" fmla="*/ 440569 w 735496"/>
                <a:gd name="connsiteY23" fmla="*/ 0 h 1266105"/>
                <a:gd name="connsiteX24" fmla="*/ 296045 w 735496"/>
                <a:gd name="connsiteY24" fmla="*/ 3975 h 1266105"/>
                <a:gd name="connsiteX25" fmla="*/ 209869 w 735496"/>
                <a:gd name="connsiteY25" fmla="*/ 71394 h 1266105"/>
                <a:gd name="connsiteX26" fmla="*/ 235627 w 735496"/>
                <a:gd name="connsiteY26" fmla="*/ 257578 h 1266105"/>
                <a:gd name="connsiteX27" fmla="*/ 283167 w 735496"/>
                <a:gd name="connsiteY27" fmla="*/ 313068 h 1266105"/>
                <a:gd name="connsiteX28" fmla="*/ 115741 w 735496"/>
                <a:gd name="connsiteY28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0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5496"/>
                <a:gd name="connsiteY0" fmla="*/ 338826 h 1266105"/>
                <a:gd name="connsiteX1" fmla="*/ 0 w 735496"/>
                <a:gd name="connsiteY1" fmla="*/ 402269 h 1266105"/>
                <a:gd name="connsiteX2" fmla="*/ 23854 w 735496"/>
                <a:gd name="connsiteY2" fmla="*/ 811200 h 1266105"/>
                <a:gd name="connsiteX3" fmla="*/ 116861 w 735496"/>
                <a:gd name="connsiteY3" fmla="*/ 814224 h 1266105"/>
                <a:gd name="connsiteX4" fmla="*/ 112886 w 735496"/>
                <a:gd name="connsiteY4" fmla="*/ 480494 h 1266105"/>
                <a:gd name="connsiteX5" fmla="*/ 167257 w 735496"/>
                <a:gd name="connsiteY5" fmla="*/ 449640 h 1266105"/>
                <a:gd name="connsiteX6" fmla="*/ 192847 w 735496"/>
                <a:gd name="connsiteY6" fmla="*/ 794683 h 1266105"/>
                <a:gd name="connsiteX7" fmla="*/ 167257 w 735496"/>
                <a:gd name="connsiteY7" fmla="*/ 1266105 h 1266105"/>
                <a:gd name="connsiteX8" fmla="*/ 321803 w 735496"/>
                <a:gd name="connsiteY8" fmla="*/ 1263081 h 1266105"/>
                <a:gd name="connsiteX9" fmla="*/ 349633 w 735496"/>
                <a:gd name="connsiteY9" fmla="*/ 800226 h 1266105"/>
                <a:gd name="connsiteX10" fmla="*/ 396052 w 735496"/>
                <a:gd name="connsiteY10" fmla="*/ 796251 h 1266105"/>
                <a:gd name="connsiteX11" fmla="*/ 437713 w 735496"/>
                <a:gd name="connsiteY11" fmla="*/ 1266105 h 1266105"/>
                <a:gd name="connsiteX12" fmla="*/ 579381 w 735496"/>
                <a:gd name="connsiteY12" fmla="*/ 1266105 h 1266105"/>
                <a:gd name="connsiteX13" fmla="*/ 534753 w 735496"/>
                <a:gd name="connsiteY13" fmla="*/ 786732 h 1266105"/>
                <a:gd name="connsiteX14" fmla="*/ 579381 w 735496"/>
                <a:gd name="connsiteY14" fmla="*/ 447737 h 1266105"/>
                <a:gd name="connsiteX15" fmla="*/ 630560 w 735496"/>
                <a:gd name="connsiteY15" fmla="*/ 472543 h 1266105"/>
                <a:gd name="connsiteX16" fmla="*/ 634536 w 735496"/>
                <a:gd name="connsiteY16" fmla="*/ 810248 h 1266105"/>
                <a:gd name="connsiteX17" fmla="*/ 735496 w 735496"/>
                <a:gd name="connsiteY17" fmla="*/ 813272 h 1266105"/>
                <a:gd name="connsiteX18" fmla="*/ 731520 w 735496"/>
                <a:gd name="connsiteY18" fmla="*/ 395269 h 1266105"/>
                <a:gd name="connsiteX19" fmla="*/ 638121 w 735496"/>
                <a:gd name="connsiteY19" fmla="*/ 345433 h 1266105"/>
                <a:gd name="connsiteX20" fmla="*/ 570533 w 735496"/>
                <a:gd name="connsiteY20" fmla="*/ 317604 h 1266105"/>
                <a:gd name="connsiteX21" fmla="*/ 450592 w 735496"/>
                <a:gd name="connsiteY21" fmla="*/ 314020 h 1266105"/>
                <a:gd name="connsiteX22" fmla="*/ 516890 w 735496"/>
                <a:gd name="connsiteY22" fmla="*/ 262505 h 1266105"/>
                <a:gd name="connsiteX23" fmla="*/ 528817 w 735496"/>
                <a:gd name="connsiteY23" fmla="*/ 51515 h 1266105"/>
                <a:gd name="connsiteX24" fmla="*/ 440569 w 735496"/>
                <a:gd name="connsiteY24" fmla="*/ 0 h 1266105"/>
                <a:gd name="connsiteX25" fmla="*/ 296045 w 735496"/>
                <a:gd name="connsiteY25" fmla="*/ 3975 h 1266105"/>
                <a:gd name="connsiteX26" fmla="*/ 209869 w 735496"/>
                <a:gd name="connsiteY26" fmla="*/ 71394 h 1266105"/>
                <a:gd name="connsiteX27" fmla="*/ 235627 w 735496"/>
                <a:gd name="connsiteY27" fmla="*/ 257578 h 1266105"/>
                <a:gd name="connsiteX28" fmla="*/ 283167 w 735496"/>
                <a:gd name="connsiteY28" fmla="*/ 313068 h 1266105"/>
                <a:gd name="connsiteX29" fmla="*/ 115741 w 735496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16861 w 731568"/>
                <a:gd name="connsiteY3" fmla="*/ 814224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63453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38826 h 1266105"/>
                <a:gd name="connsiteX1" fmla="*/ 0 w 731568"/>
                <a:gd name="connsiteY1" fmla="*/ 402269 h 1266105"/>
                <a:gd name="connsiteX2" fmla="*/ 23854 w 731568"/>
                <a:gd name="connsiteY2" fmla="*/ 811200 h 1266105"/>
                <a:gd name="connsiteX3" fmla="*/ 156618 w 731568"/>
                <a:gd name="connsiteY3" fmla="*/ 822175 h 1266105"/>
                <a:gd name="connsiteX4" fmla="*/ 112886 w 731568"/>
                <a:gd name="connsiteY4" fmla="*/ 480494 h 1266105"/>
                <a:gd name="connsiteX5" fmla="*/ 167257 w 731568"/>
                <a:gd name="connsiteY5" fmla="*/ 449640 h 1266105"/>
                <a:gd name="connsiteX6" fmla="*/ 192847 w 731568"/>
                <a:gd name="connsiteY6" fmla="*/ 794683 h 1266105"/>
                <a:gd name="connsiteX7" fmla="*/ 167257 w 731568"/>
                <a:gd name="connsiteY7" fmla="*/ 1266105 h 1266105"/>
                <a:gd name="connsiteX8" fmla="*/ 321803 w 731568"/>
                <a:gd name="connsiteY8" fmla="*/ 1263081 h 1266105"/>
                <a:gd name="connsiteX9" fmla="*/ 349633 w 731568"/>
                <a:gd name="connsiteY9" fmla="*/ 800226 h 1266105"/>
                <a:gd name="connsiteX10" fmla="*/ 396052 w 731568"/>
                <a:gd name="connsiteY10" fmla="*/ 796251 h 1266105"/>
                <a:gd name="connsiteX11" fmla="*/ 437713 w 731568"/>
                <a:gd name="connsiteY11" fmla="*/ 1266105 h 1266105"/>
                <a:gd name="connsiteX12" fmla="*/ 579381 w 731568"/>
                <a:gd name="connsiteY12" fmla="*/ 1266105 h 1266105"/>
                <a:gd name="connsiteX13" fmla="*/ 534753 w 731568"/>
                <a:gd name="connsiteY13" fmla="*/ 786732 h 1266105"/>
                <a:gd name="connsiteX14" fmla="*/ 579381 w 731568"/>
                <a:gd name="connsiteY14" fmla="*/ 447737 h 1266105"/>
                <a:gd name="connsiteX15" fmla="*/ 630560 w 731568"/>
                <a:gd name="connsiteY15" fmla="*/ 472543 h 1266105"/>
                <a:gd name="connsiteX16" fmla="*/ 570926 w 731568"/>
                <a:gd name="connsiteY16" fmla="*/ 810248 h 1266105"/>
                <a:gd name="connsiteX17" fmla="*/ 707666 w 731568"/>
                <a:gd name="connsiteY17" fmla="*/ 805320 h 1266105"/>
                <a:gd name="connsiteX18" fmla="*/ 731520 w 731568"/>
                <a:gd name="connsiteY18" fmla="*/ 395269 h 1266105"/>
                <a:gd name="connsiteX19" fmla="*/ 638121 w 731568"/>
                <a:gd name="connsiteY19" fmla="*/ 345433 h 1266105"/>
                <a:gd name="connsiteX20" fmla="*/ 570533 w 731568"/>
                <a:gd name="connsiteY20" fmla="*/ 317604 h 1266105"/>
                <a:gd name="connsiteX21" fmla="*/ 450592 w 731568"/>
                <a:gd name="connsiteY21" fmla="*/ 314020 h 1266105"/>
                <a:gd name="connsiteX22" fmla="*/ 516890 w 731568"/>
                <a:gd name="connsiteY22" fmla="*/ 262505 h 1266105"/>
                <a:gd name="connsiteX23" fmla="*/ 528817 w 731568"/>
                <a:gd name="connsiteY23" fmla="*/ 51515 h 1266105"/>
                <a:gd name="connsiteX24" fmla="*/ 440569 w 731568"/>
                <a:gd name="connsiteY24" fmla="*/ 0 h 1266105"/>
                <a:gd name="connsiteX25" fmla="*/ 296045 w 731568"/>
                <a:gd name="connsiteY25" fmla="*/ 3975 h 1266105"/>
                <a:gd name="connsiteX26" fmla="*/ 209869 w 731568"/>
                <a:gd name="connsiteY26" fmla="*/ 71394 h 1266105"/>
                <a:gd name="connsiteX27" fmla="*/ 235627 w 731568"/>
                <a:gd name="connsiteY27" fmla="*/ 257578 h 1266105"/>
                <a:gd name="connsiteX28" fmla="*/ 283167 w 731568"/>
                <a:gd name="connsiteY28" fmla="*/ 313068 h 1266105"/>
                <a:gd name="connsiteX29" fmla="*/ 115741 w 731568"/>
                <a:gd name="connsiteY29" fmla="*/ 338826 h 1266105"/>
                <a:gd name="connsiteX0" fmla="*/ 115741 w 731568"/>
                <a:gd name="connsiteY0" fmla="*/ 346834 h 1274113"/>
                <a:gd name="connsiteX1" fmla="*/ 0 w 731568"/>
                <a:gd name="connsiteY1" fmla="*/ 410277 h 1274113"/>
                <a:gd name="connsiteX2" fmla="*/ 23854 w 731568"/>
                <a:gd name="connsiteY2" fmla="*/ 819208 h 1274113"/>
                <a:gd name="connsiteX3" fmla="*/ 156618 w 731568"/>
                <a:gd name="connsiteY3" fmla="*/ 830183 h 1274113"/>
                <a:gd name="connsiteX4" fmla="*/ 112886 w 731568"/>
                <a:gd name="connsiteY4" fmla="*/ 488502 h 1274113"/>
                <a:gd name="connsiteX5" fmla="*/ 167257 w 731568"/>
                <a:gd name="connsiteY5" fmla="*/ 457648 h 1274113"/>
                <a:gd name="connsiteX6" fmla="*/ 192847 w 731568"/>
                <a:gd name="connsiteY6" fmla="*/ 802691 h 1274113"/>
                <a:gd name="connsiteX7" fmla="*/ 167257 w 731568"/>
                <a:gd name="connsiteY7" fmla="*/ 1274113 h 1274113"/>
                <a:gd name="connsiteX8" fmla="*/ 321803 w 731568"/>
                <a:gd name="connsiteY8" fmla="*/ 1271089 h 1274113"/>
                <a:gd name="connsiteX9" fmla="*/ 349633 w 731568"/>
                <a:gd name="connsiteY9" fmla="*/ 808234 h 1274113"/>
                <a:gd name="connsiteX10" fmla="*/ 396052 w 731568"/>
                <a:gd name="connsiteY10" fmla="*/ 804259 h 1274113"/>
                <a:gd name="connsiteX11" fmla="*/ 437713 w 731568"/>
                <a:gd name="connsiteY11" fmla="*/ 1274113 h 1274113"/>
                <a:gd name="connsiteX12" fmla="*/ 579381 w 731568"/>
                <a:gd name="connsiteY12" fmla="*/ 1274113 h 1274113"/>
                <a:gd name="connsiteX13" fmla="*/ 534753 w 731568"/>
                <a:gd name="connsiteY13" fmla="*/ 794740 h 1274113"/>
                <a:gd name="connsiteX14" fmla="*/ 579381 w 731568"/>
                <a:gd name="connsiteY14" fmla="*/ 455745 h 1274113"/>
                <a:gd name="connsiteX15" fmla="*/ 630560 w 731568"/>
                <a:gd name="connsiteY15" fmla="*/ 480551 h 1274113"/>
                <a:gd name="connsiteX16" fmla="*/ 570926 w 731568"/>
                <a:gd name="connsiteY16" fmla="*/ 818256 h 1274113"/>
                <a:gd name="connsiteX17" fmla="*/ 707666 w 731568"/>
                <a:gd name="connsiteY17" fmla="*/ 813328 h 1274113"/>
                <a:gd name="connsiteX18" fmla="*/ 731520 w 731568"/>
                <a:gd name="connsiteY18" fmla="*/ 403277 h 1274113"/>
                <a:gd name="connsiteX19" fmla="*/ 638121 w 731568"/>
                <a:gd name="connsiteY19" fmla="*/ 353441 h 1274113"/>
                <a:gd name="connsiteX20" fmla="*/ 570533 w 731568"/>
                <a:gd name="connsiteY20" fmla="*/ 325612 h 1274113"/>
                <a:gd name="connsiteX21" fmla="*/ 450592 w 731568"/>
                <a:gd name="connsiteY21" fmla="*/ 322028 h 1274113"/>
                <a:gd name="connsiteX22" fmla="*/ 516890 w 731568"/>
                <a:gd name="connsiteY22" fmla="*/ 270513 h 1274113"/>
                <a:gd name="connsiteX23" fmla="*/ 528817 w 731568"/>
                <a:gd name="connsiteY23" fmla="*/ 59523 h 1274113"/>
                <a:gd name="connsiteX24" fmla="*/ 440569 w 731568"/>
                <a:gd name="connsiteY24" fmla="*/ 8008 h 1274113"/>
                <a:gd name="connsiteX25" fmla="*/ 296045 w 731568"/>
                <a:gd name="connsiteY25" fmla="*/ 11983 h 1274113"/>
                <a:gd name="connsiteX26" fmla="*/ 209869 w 731568"/>
                <a:gd name="connsiteY26" fmla="*/ 79402 h 1274113"/>
                <a:gd name="connsiteX27" fmla="*/ 235627 w 731568"/>
                <a:gd name="connsiteY27" fmla="*/ 265586 h 1274113"/>
                <a:gd name="connsiteX28" fmla="*/ 283167 w 731568"/>
                <a:gd name="connsiteY28" fmla="*/ 321076 h 1274113"/>
                <a:gd name="connsiteX29" fmla="*/ 115741 w 731568"/>
                <a:gd name="connsiteY29" fmla="*/ 346834 h 1274113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09869 w 731568"/>
                <a:gd name="connsiteY26" fmla="*/ 84331 h 1279042"/>
                <a:gd name="connsiteX27" fmla="*/ 235627 w 731568"/>
                <a:gd name="connsiteY27" fmla="*/ 270515 h 1279042"/>
                <a:gd name="connsiteX28" fmla="*/ 283167 w 731568"/>
                <a:gd name="connsiteY28" fmla="*/ 326005 h 1279042"/>
                <a:gd name="connsiteX29" fmla="*/ 115741 w 731568"/>
                <a:gd name="connsiteY29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528817 w 731568"/>
                <a:gd name="connsiteY23" fmla="*/ 64452 h 1279042"/>
                <a:gd name="connsiteX24" fmla="*/ 440569 w 731568"/>
                <a:gd name="connsiteY24" fmla="*/ 12937 h 1279042"/>
                <a:gd name="connsiteX25" fmla="*/ 296045 w 731568"/>
                <a:gd name="connsiteY25" fmla="*/ 16912 h 1279042"/>
                <a:gd name="connsiteX26" fmla="*/ 235627 w 731568"/>
                <a:gd name="connsiteY26" fmla="*/ 270515 h 1279042"/>
                <a:gd name="connsiteX27" fmla="*/ 283167 w 731568"/>
                <a:gd name="connsiteY27" fmla="*/ 326005 h 1279042"/>
                <a:gd name="connsiteX28" fmla="*/ 115741 w 731568"/>
                <a:gd name="connsiteY28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50592 w 731568"/>
                <a:gd name="connsiteY21" fmla="*/ 326957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16890 w 731568"/>
                <a:gd name="connsiteY22" fmla="*/ 275442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23854 w 731568"/>
                <a:gd name="connsiteY2" fmla="*/ 824137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68"/>
                <a:gd name="connsiteY0" fmla="*/ 351763 h 1279042"/>
                <a:gd name="connsiteX1" fmla="*/ 0 w 731568"/>
                <a:gd name="connsiteY1" fmla="*/ 415206 h 1279042"/>
                <a:gd name="connsiteX2" fmla="*/ 63611 w 731568"/>
                <a:gd name="connsiteY2" fmla="*/ 828112 h 1279042"/>
                <a:gd name="connsiteX3" fmla="*/ 156618 w 731568"/>
                <a:gd name="connsiteY3" fmla="*/ 835112 h 1279042"/>
                <a:gd name="connsiteX4" fmla="*/ 112886 w 731568"/>
                <a:gd name="connsiteY4" fmla="*/ 493431 h 1279042"/>
                <a:gd name="connsiteX5" fmla="*/ 167257 w 731568"/>
                <a:gd name="connsiteY5" fmla="*/ 462577 h 1279042"/>
                <a:gd name="connsiteX6" fmla="*/ 192847 w 731568"/>
                <a:gd name="connsiteY6" fmla="*/ 807620 h 1279042"/>
                <a:gd name="connsiteX7" fmla="*/ 167257 w 731568"/>
                <a:gd name="connsiteY7" fmla="*/ 1279042 h 1279042"/>
                <a:gd name="connsiteX8" fmla="*/ 321803 w 731568"/>
                <a:gd name="connsiteY8" fmla="*/ 1276018 h 1279042"/>
                <a:gd name="connsiteX9" fmla="*/ 349633 w 731568"/>
                <a:gd name="connsiteY9" fmla="*/ 813163 h 1279042"/>
                <a:gd name="connsiteX10" fmla="*/ 396052 w 731568"/>
                <a:gd name="connsiteY10" fmla="*/ 809188 h 1279042"/>
                <a:gd name="connsiteX11" fmla="*/ 437713 w 731568"/>
                <a:gd name="connsiteY11" fmla="*/ 1279042 h 1279042"/>
                <a:gd name="connsiteX12" fmla="*/ 579381 w 731568"/>
                <a:gd name="connsiteY12" fmla="*/ 1279042 h 1279042"/>
                <a:gd name="connsiteX13" fmla="*/ 534753 w 731568"/>
                <a:gd name="connsiteY13" fmla="*/ 799669 h 1279042"/>
                <a:gd name="connsiteX14" fmla="*/ 579381 w 731568"/>
                <a:gd name="connsiteY14" fmla="*/ 460674 h 1279042"/>
                <a:gd name="connsiteX15" fmla="*/ 630560 w 731568"/>
                <a:gd name="connsiteY15" fmla="*/ 485480 h 1279042"/>
                <a:gd name="connsiteX16" fmla="*/ 570926 w 731568"/>
                <a:gd name="connsiteY16" fmla="*/ 823185 h 1279042"/>
                <a:gd name="connsiteX17" fmla="*/ 707666 w 731568"/>
                <a:gd name="connsiteY17" fmla="*/ 818257 h 1279042"/>
                <a:gd name="connsiteX18" fmla="*/ 731520 w 731568"/>
                <a:gd name="connsiteY18" fmla="*/ 408206 h 1279042"/>
                <a:gd name="connsiteX19" fmla="*/ 638121 w 731568"/>
                <a:gd name="connsiteY19" fmla="*/ 358370 h 1279042"/>
                <a:gd name="connsiteX20" fmla="*/ 570533 w 731568"/>
                <a:gd name="connsiteY20" fmla="*/ 330541 h 1279042"/>
                <a:gd name="connsiteX21" fmla="*/ 430714 w 731568"/>
                <a:gd name="connsiteY21" fmla="*/ 330933 h 1279042"/>
                <a:gd name="connsiteX22" fmla="*/ 500987 w 731568"/>
                <a:gd name="connsiteY22" fmla="*/ 267490 h 1279042"/>
                <a:gd name="connsiteX23" fmla="*/ 440569 w 731568"/>
                <a:gd name="connsiteY23" fmla="*/ 12937 h 1279042"/>
                <a:gd name="connsiteX24" fmla="*/ 296045 w 731568"/>
                <a:gd name="connsiteY24" fmla="*/ 16912 h 1279042"/>
                <a:gd name="connsiteX25" fmla="*/ 235627 w 731568"/>
                <a:gd name="connsiteY25" fmla="*/ 270515 h 1279042"/>
                <a:gd name="connsiteX26" fmla="*/ 283167 w 731568"/>
                <a:gd name="connsiteY26" fmla="*/ 326005 h 1279042"/>
                <a:gd name="connsiteX27" fmla="*/ 115741 w 731568"/>
                <a:gd name="connsiteY27" fmla="*/ 351763 h 1279042"/>
                <a:gd name="connsiteX0" fmla="*/ 115741 w 731538"/>
                <a:gd name="connsiteY0" fmla="*/ 351763 h 1279042"/>
                <a:gd name="connsiteX1" fmla="*/ 0 w 731538"/>
                <a:gd name="connsiteY1" fmla="*/ 415206 h 1279042"/>
                <a:gd name="connsiteX2" fmla="*/ 63611 w 731538"/>
                <a:gd name="connsiteY2" fmla="*/ 828112 h 1279042"/>
                <a:gd name="connsiteX3" fmla="*/ 156618 w 731538"/>
                <a:gd name="connsiteY3" fmla="*/ 835112 h 1279042"/>
                <a:gd name="connsiteX4" fmla="*/ 112886 w 731538"/>
                <a:gd name="connsiteY4" fmla="*/ 493431 h 1279042"/>
                <a:gd name="connsiteX5" fmla="*/ 167257 w 731538"/>
                <a:gd name="connsiteY5" fmla="*/ 462577 h 1279042"/>
                <a:gd name="connsiteX6" fmla="*/ 192847 w 731538"/>
                <a:gd name="connsiteY6" fmla="*/ 807620 h 1279042"/>
                <a:gd name="connsiteX7" fmla="*/ 167257 w 731538"/>
                <a:gd name="connsiteY7" fmla="*/ 1279042 h 1279042"/>
                <a:gd name="connsiteX8" fmla="*/ 321803 w 731538"/>
                <a:gd name="connsiteY8" fmla="*/ 1276018 h 1279042"/>
                <a:gd name="connsiteX9" fmla="*/ 349633 w 731538"/>
                <a:gd name="connsiteY9" fmla="*/ 813163 h 1279042"/>
                <a:gd name="connsiteX10" fmla="*/ 396052 w 731538"/>
                <a:gd name="connsiteY10" fmla="*/ 809188 h 1279042"/>
                <a:gd name="connsiteX11" fmla="*/ 437713 w 731538"/>
                <a:gd name="connsiteY11" fmla="*/ 1279042 h 1279042"/>
                <a:gd name="connsiteX12" fmla="*/ 579381 w 731538"/>
                <a:gd name="connsiteY12" fmla="*/ 1279042 h 1279042"/>
                <a:gd name="connsiteX13" fmla="*/ 534753 w 731538"/>
                <a:gd name="connsiteY13" fmla="*/ 799669 h 1279042"/>
                <a:gd name="connsiteX14" fmla="*/ 579381 w 731538"/>
                <a:gd name="connsiteY14" fmla="*/ 460674 h 1279042"/>
                <a:gd name="connsiteX15" fmla="*/ 630560 w 731538"/>
                <a:gd name="connsiteY15" fmla="*/ 485480 h 1279042"/>
                <a:gd name="connsiteX16" fmla="*/ 570926 w 731538"/>
                <a:gd name="connsiteY16" fmla="*/ 823185 h 1279042"/>
                <a:gd name="connsiteX17" fmla="*/ 663934 w 731538"/>
                <a:gd name="connsiteY17" fmla="*/ 818257 h 1279042"/>
                <a:gd name="connsiteX18" fmla="*/ 731520 w 731538"/>
                <a:gd name="connsiteY18" fmla="*/ 408206 h 1279042"/>
                <a:gd name="connsiteX19" fmla="*/ 638121 w 731538"/>
                <a:gd name="connsiteY19" fmla="*/ 358370 h 1279042"/>
                <a:gd name="connsiteX20" fmla="*/ 570533 w 731538"/>
                <a:gd name="connsiteY20" fmla="*/ 330541 h 1279042"/>
                <a:gd name="connsiteX21" fmla="*/ 430714 w 731538"/>
                <a:gd name="connsiteY21" fmla="*/ 330933 h 1279042"/>
                <a:gd name="connsiteX22" fmla="*/ 500987 w 731538"/>
                <a:gd name="connsiteY22" fmla="*/ 267490 h 1279042"/>
                <a:gd name="connsiteX23" fmla="*/ 440569 w 731538"/>
                <a:gd name="connsiteY23" fmla="*/ 12937 h 1279042"/>
                <a:gd name="connsiteX24" fmla="*/ 296045 w 731538"/>
                <a:gd name="connsiteY24" fmla="*/ 16912 h 1279042"/>
                <a:gd name="connsiteX25" fmla="*/ 235627 w 731538"/>
                <a:gd name="connsiteY25" fmla="*/ 270515 h 1279042"/>
                <a:gd name="connsiteX26" fmla="*/ 283167 w 731538"/>
                <a:gd name="connsiteY26" fmla="*/ 326005 h 1279042"/>
                <a:gd name="connsiteX27" fmla="*/ 115741 w 7315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115741 w 731738"/>
                <a:gd name="connsiteY0" fmla="*/ 351763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27" fmla="*/ 115741 w 731738"/>
                <a:gd name="connsiteY27" fmla="*/ 351763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638121 w 731738"/>
                <a:gd name="connsiteY19" fmla="*/ 358370 h 1279042"/>
                <a:gd name="connsiteX20" fmla="*/ 570533 w 731738"/>
                <a:gd name="connsiteY20" fmla="*/ 330541 h 1279042"/>
                <a:gd name="connsiteX21" fmla="*/ 430714 w 731738"/>
                <a:gd name="connsiteY21" fmla="*/ 330933 h 1279042"/>
                <a:gd name="connsiteX22" fmla="*/ 500987 w 731738"/>
                <a:gd name="connsiteY22" fmla="*/ 267490 h 1279042"/>
                <a:gd name="connsiteX23" fmla="*/ 440569 w 731738"/>
                <a:gd name="connsiteY23" fmla="*/ 12937 h 1279042"/>
                <a:gd name="connsiteX24" fmla="*/ 296045 w 731738"/>
                <a:gd name="connsiteY24" fmla="*/ 16912 h 1279042"/>
                <a:gd name="connsiteX25" fmla="*/ 235627 w 731738"/>
                <a:gd name="connsiteY25" fmla="*/ 270515 h 1279042"/>
                <a:gd name="connsiteX26" fmla="*/ 283167 w 731738"/>
                <a:gd name="connsiteY26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235627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6005 h 1279042"/>
                <a:gd name="connsiteX1" fmla="*/ 0 w 731738"/>
                <a:gd name="connsiteY1" fmla="*/ 415206 h 1279042"/>
                <a:gd name="connsiteX2" fmla="*/ 63611 w 731738"/>
                <a:gd name="connsiteY2" fmla="*/ 828112 h 1279042"/>
                <a:gd name="connsiteX3" fmla="*/ 156618 w 731738"/>
                <a:gd name="connsiteY3" fmla="*/ 835112 h 1279042"/>
                <a:gd name="connsiteX4" fmla="*/ 112886 w 731738"/>
                <a:gd name="connsiteY4" fmla="*/ 493431 h 1279042"/>
                <a:gd name="connsiteX5" fmla="*/ 167257 w 731738"/>
                <a:gd name="connsiteY5" fmla="*/ 462577 h 1279042"/>
                <a:gd name="connsiteX6" fmla="*/ 192847 w 731738"/>
                <a:gd name="connsiteY6" fmla="*/ 807620 h 1279042"/>
                <a:gd name="connsiteX7" fmla="*/ 167257 w 731738"/>
                <a:gd name="connsiteY7" fmla="*/ 1279042 h 1279042"/>
                <a:gd name="connsiteX8" fmla="*/ 321803 w 731738"/>
                <a:gd name="connsiteY8" fmla="*/ 1276018 h 1279042"/>
                <a:gd name="connsiteX9" fmla="*/ 349633 w 731738"/>
                <a:gd name="connsiteY9" fmla="*/ 813163 h 1279042"/>
                <a:gd name="connsiteX10" fmla="*/ 396052 w 731738"/>
                <a:gd name="connsiteY10" fmla="*/ 809188 h 1279042"/>
                <a:gd name="connsiteX11" fmla="*/ 437713 w 731738"/>
                <a:gd name="connsiteY11" fmla="*/ 1279042 h 1279042"/>
                <a:gd name="connsiteX12" fmla="*/ 579381 w 731738"/>
                <a:gd name="connsiteY12" fmla="*/ 1279042 h 1279042"/>
                <a:gd name="connsiteX13" fmla="*/ 534753 w 731738"/>
                <a:gd name="connsiteY13" fmla="*/ 799669 h 1279042"/>
                <a:gd name="connsiteX14" fmla="*/ 579381 w 731738"/>
                <a:gd name="connsiteY14" fmla="*/ 460674 h 1279042"/>
                <a:gd name="connsiteX15" fmla="*/ 630560 w 731738"/>
                <a:gd name="connsiteY15" fmla="*/ 485480 h 1279042"/>
                <a:gd name="connsiteX16" fmla="*/ 570926 w 731738"/>
                <a:gd name="connsiteY16" fmla="*/ 823185 h 1279042"/>
                <a:gd name="connsiteX17" fmla="*/ 663934 w 731738"/>
                <a:gd name="connsiteY17" fmla="*/ 818257 h 1279042"/>
                <a:gd name="connsiteX18" fmla="*/ 731520 w 731738"/>
                <a:gd name="connsiteY18" fmla="*/ 408206 h 1279042"/>
                <a:gd name="connsiteX19" fmla="*/ 570533 w 731738"/>
                <a:gd name="connsiteY19" fmla="*/ 330541 h 1279042"/>
                <a:gd name="connsiteX20" fmla="*/ 430714 w 731738"/>
                <a:gd name="connsiteY20" fmla="*/ 330933 h 1279042"/>
                <a:gd name="connsiteX21" fmla="*/ 500987 w 731738"/>
                <a:gd name="connsiteY21" fmla="*/ 267490 h 1279042"/>
                <a:gd name="connsiteX22" fmla="*/ 440569 w 731738"/>
                <a:gd name="connsiteY22" fmla="*/ 12937 h 1279042"/>
                <a:gd name="connsiteX23" fmla="*/ 296045 w 731738"/>
                <a:gd name="connsiteY23" fmla="*/ 16912 h 1279042"/>
                <a:gd name="connsiteX24" fmla="*/ 191895 w 731738"/>
                <a:gd name="connsiteY24" fmla="*/ 270515 h 1279042"/>
                <a:gd name="connsiteX25" fmla="*/ 283167 w 731738"/>
                <a:gd name="connsiteY25" fmla="*/ 326005 h 1279042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191895 w 731738"/>
                <a:gd name="connsiteY24" fmla="*/ 272742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69717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570533 w 731738"/>
                <a:gd name="connsiteY19" fmla="*/ 332768 h 1281269"/>
                <a:gd name="connsiteX20" fmla="*/ 430714 w 731738"/>
                <a:gd name="connsiteY20" fmla="*/ 333160 h 1281269"/>
                <a:gd name="connsiteX21" fmla="*/ 500987 w 731738"/>
                <a:gd name="connsiteY21" fmla="*/ 249839 h 1281269"/>
                <a:gd name="connsiteX22" fmla="*/ 440569 w 731738"/>
                <a:gd name="connsiteY22" fmla="*/ 15164 h 1281269"/>
                <a:gd name="connsiteX23" fmla="*/ 256288 w 731738"/>
                <a:gd name="connsiteY23" fmla="*/ 15164 h 1281269"/>
                <a:gd name="connsiteX24" fmla="*/ 211773 w 731738"/>
                <a:gd name="connsiteY24" fmla="*/ 260815 h 1281269"/>
                <a:gd name="connsiteX25" fmla="*/ 283167 w 731738"/>
                <a:gd name="connsiteY25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63611 w 731738"/>
                <a:gd name="connsiteY2" fmla="*/ 830339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738"/>
                <a:gd name="connsiteY0" fmla="*/ 328232 h 1281269"/>
                <a:gd name="connsiteX1" fmla="*/ 0 w 731738"/>
                <a:gd name="connsiteY1" fmla="*/ 417433 h 1281269"/>
                <a:gd name="connsiteX2" fmla="*/ 95417 w 731738"/>
                <a:gd name="connsiteY2" fmla="*/ 826363 h 1281269"/>
                <a:gd name="connsiteX3" fmla="*/ 156618 w 731738"/>
                <a:gd name="connsiteY3" fmla="*/ 837339 h 1281269"/>
                <a:gd name="connsiteX4" fmla="*/ 112886 w 731738"/>
                <a:gd name="connsiteY4" fmla="*/ 495658 h 1281269"/>
                <a:gd name="connsiteX5" fmla="*/ 167257 w 731738"/>
                <a:gd name="connsiteY5" fmla="*/ 464804 h 1281269"/>
                <a:gd name="connsiteX6" fmla="*/ 192847 w 731738"/>
                <a:gd name="connsiteY6" fmla="*/ 809847 h 1281269"/>
                <a:gd name="connsiteX7" fmla="*/ 167257 w 731738"/>
                <a:gd name="connsiteY7" fmla="*/ 1281269 h 1281269"/>
                <a:gd name="connsiteX8" fmla="*/ 321803 w 731738"/>
                <a:gd name="connsiteY8" fmla="*/ 1278245 h 1281269"/>
                <a:gd name="connsiteX9" fmla="*/ 349633 w 731738"/>
                <a:gd name="connsiteY9" fmla="*/ 815390 h 1281269"/>
                <a:gd name="connsiteX10" fmla="*/ 396052 w 731738"/>
                <a:gd name="connsiteY10" fmla="*/ 811415 h 1281269"/>
                <a:gd name="connsiteX11" fmla="*/ 437713 w 731738"/>
                <a:gd name="connsiteY11" fmla="*/ 1281269 h 1281269"/>
                <a:gd name="connsiteX12" fmla="*/ 579381 w 731738"/>
                <a:gd name="connsiteY12" fmla="*/ 1281269 h 1281269"/>
                <a:gd name="connsiteX13" fmla="*/ 534753 w 731738"/>
                <a:gd name="connsiteY13" fmla="*/ 801896 h 1281269"/>
                <a:gd name="connsiteX14" fmla="*/ 579381 w 731738"/>
                <a:gd name="connsiteY14" fmla="*/ 462901 h 1281269"/>
                <a:gd name="connsiteX15" fmla="*/ 630560 w 731738"/>
                <a:gd name="connsiteY15" fmla="*/ 487707 h 1281269"/>
                <a:gd name="connsiteX16" fmla="*/ 570926 w 731738"/>
                <a:gd name="connsiteY16" fmla="*/ 825412 h 1281269"/>
                <a:gd name="connsiteX17" fmla="*/ 663934 w 731738"/>
                <a:gd name="connsiteY17" fmla="*/ 820484 h 1281269"/>
                <a:gd name="connsiteX18" fmla="*/ 731520 w 731738"/>
                <a:gd name="connsiteY18" fmla="*/ 410433 h 1281269"/>
                <a:gd name="connsiteX19" fmla="*/ 430714 w 731738"/>
                <a:gd name="connsiteY19" fmla="*/ 333160 h 1281269"/>
                <a:gd name="connsiteX20" fmla="*/ 500987 w 731738"/>
                <a:gd name="connsiteY20" fmla="*/ 249839 h 1281269"/>
                <a:gd name="connsiteX21" fmla="*/ 440569 w 731738"/>
                <a:gd name="connsiteY21" fmla="*/ 15164 h 1281269"/>
                <a:gd name="connsiteX22" fmla="*/ 256288 w 731738"/>
                <a:gd name="connsiteY22" fmla="*/ 15164 h 1281269"/>
                <a:gd name="connsiteX23" fmla="*/ 211773 w 731738"/>
                <a:gd name="connsiteY23" fmla="*/ 260815 h 1281269"/>
                <a:gd name="connsiteX24" fmla="*/ 283167 w 731738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815390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30714 w 731561"/>
                <a:gd name="connsiteY19" fmla="*/ 333160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60815 h 1281269"/>
                <a:gd name="connsiteX24" fmla="*/ 283167 w 731561"/>
                <a:gd name="connsiteY24" fmla="*/ 328232 h 1281269"/>
                <a:gd name="connsiteX0" fmla="*/ 283167 w 731561"/>
                <a:gd name="connsiteY0" fmla="*/ 328232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83167 w 731561"/>
                <a:gd name="connsiteY24" fmla="*/ 328232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57584 w 731561"/>
                <a:gd name="connsiteY9" fmla="*/ 807439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396052 w 731561"/>
                <a:gd name="connsiteY10" fmla="*/ 811415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67257 w 731561"/>
                <a:gd name="connsiteY7" fmla="*/ 1281269 h 1281269"/>
                <a:gd name="connsiteX8" fmla="*/ 321803 w 731561"/>
                <a:gd name="connsiteY8" fmla="*/ 1278245 h 1281269"/>
                <a:gd name="connsiteX9" fmla="*/ 349633 w 731561"/>
                <a:gd name="connsiteY9" fmla="*/ 1177175 h 1281269"/>
                <a:gd name="connsiteX10" fmla="*/ 407979 w 731561"/>
                <a:gd name="connsiteY10" fmla="*/ 1165248 h 1281269"/>
                <a:gd name="connsiteX11" fmla="*/ 437713 w 731561"/>
                <a:gd name="connsiteY11" fmla="*/ 1281269 h 1281269"/>
                <a:gd name="connsiteX12" fmla="*/ 579381 w 731561"/>
                <a:gd name="connsiteY12" fmla="*/ 1281269 h 1281269"/>
                <a:gd name="connsiteX13" fmla="*/ 534753 w 731561"/>
                <a:gd name="connsiteY13" fmla="*/ 801896 h 1281269"/>
                <a:gd name="connsiteX14" fmla="*/ 579381 w 731561"/>
                <a:gd name="connsiteY14" fmla="*/ 462901 h 1281269"/>
                <a:gd name="connsiteX15" fmla="*/ 630560 w 731561"/>
                <a:gd name="connsiteY15" fmla="*/ 487707 h 1281269"/>
                <a:gd name="connsiteX16" fmla="*/ 570926 w 731561"/>
                <a:gd name="connsiteY16" fmla="*/ 825412 h 1281269"/>
                <a:gd name="connsiteX17" fmla="*/ 636105 w 731561"/>
                <a:gd name="connsiteY17" fmla="*/ 820484 h 1281269"/>
                <a:gd name="connsiteX18" fmla="*/ 731520 w 731561"/>
                <a:gd name="connsiteY18" fmla="*/ 410433 h 1281269"/>
                <a:gd name="connsiteX19" fmla="*/ 410836 w 731561"/>
                <a:gd name="connsiteY19" fmla="*/ 329185 h 1281269"/>
                <a:gd name="connsiteX20" fmla="*/ 500987 w 731561"/>
                <a:gd name="connsiteY20" fmla="*/ 249839 h 1281269"/>
                <a:gd name="connsiteX21" fmla="*/ 440569 w 731561"/>
                <a:gd name="connsiteY21" fmla="*/ 15164 h 1281269"/>
                <a:gd name="connsiteX22" fmla="*/ 256288 w 731561"/>
                <a:gd name="connsiteY22" fmla="*/ 15164 h 1281269"/>
                <a:gd name="connsiteX23" fmla="*/ 211773 w 731561"/>
                <a:gd name="connsiteY23" fmla="*/ 240937 h 1281269"/>
                <a:gd name="connsiteX24" fmla="*/ 299069 w 731561"/>
                <a:gd name="connsiteY24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4753 w 731561"/>
                <a:gd name="connsiteY14" fmla="*/ 801896 h 1281269"/>
                <a:gd name="connsiteX15" fmla="*/ 579381 w 731561"/>
                <a:gd name="connsiteY15" fmla="*/ 462901 h 1281269"/>
                <a:gd name="connsiteX16" fmla="*/ 630560 w 731561"/>
                <a:gd name="connsiteY16" fmla="*/ 487707 h 1281269"/>
                <a:gd name="connsiteX17" fmla="*/ 570926 w 731561"/>
                <a:gd name="connsiteY17" fmla="*/ 825412 h 1281269"/>
                <a:gd name="connsiteX18" fmla="*/ 636105 w 731561"/>
                <a:gd name="connsiteY18" fmla="*/ 820484 h 1281269"/>
                <a:gd name="connsiteX19" fmla="*/ 731520 w 731561"/>
                <a:gd name="connsiteY19" fmla="*/ 410433 h 1281269"/>
                <a:gd name="connsiteX20" fmla="*/ 410836 w 731561"/>
                <a:gd name="connsiteY20" fmla="*/ 329185 h 1281269"/>
                <a:gd name="connsiteX21" fmla="*/ 500987 w 731561"/>
                <a:gd name="connsiteY21" fmla="*/ 249839 h 1281269"/>
                <a:gd name="connsiteX22" fmla="*/ 440569 w 731561"/>
                <a:gd name="connsiteY22" fmla="*/ 15164 h 1281269"/>
                <a:gd name="connsiteX23" fmla="*/ 256288 w 731561"/>
                <a:gd name="connsiteY23" fmla="*/ 15164 h 1281269"/>
                <a:gd name="connsiteX24" fmla="*/ 211773 w 731561"/>
                <a:gd name="connsiteY24" fmla="*/ 240937 h 1281269"/>
                <a:gd name="connsiteX25" fmla="*/ 299069 w 731561"/>
                <a:gd name="connsiteY25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534753 w 731561"/>
                <a:gd name="connsiteY15" fmla="*/ 801896 h 1281269"/>
                <a:gd name="connsiteX16" fmla="*/ 579381 w 731561"/>
                <a:gd name="connsiteY16" fmla="*/ 462901 h 1281269"/>
                <a:gd name="connsiteX17" fmla="*/ 630560 w 731561"/>
                <a:gd name="connsiteY17" fmla="*/ 487707 h 1281269"/>
                <a:gd name="connsiteX18" fmla="*/ 570926 w 731561"/>
                <a:gd name="connsiteY18" fmla="*/ 825412 h 1281269"/>
                <a:gd name="connsiteX19" fmla="*/ 636105 w 731561"/>
                <a:gd name="connsiteY19" fmla="*/ 820484 h 1281269"/>
                <a:gd name="connsiteX20" fmla="*/ 731520 w 731561"/>
                <a:gd name="connsiteY20" fmla="*/ 410433 h 1281269"/>
                <a:gd name="connsiteX21" fmla="*/ 410836 w 731561"/>
                <a:gd name="connsiteY21" fmla="*/ 329185 h 1281269"/>
                <a:gd name="connsiteX22" fmla="*/ 500987 w 731561"/>
                <a:gd name="connsiteY22" fmla="*/ 249839 h 1281269"/>
                <a:gd name="connsiteX23" fmla="*/ 440569 w 731561"/>
                <a:gd name="connsiteY23" fmla="*/ 15164 h 1281269"/>
                <a:gd name="connsiteX24" fmla="*/ 256288 w 731561"/>
                <a:gd name="connsiteY24" fmla="*/ 15164 h 1281269"/>
                <a:gd name="connsiteX25" fmla="*/ 211773 w 731561"/>
                <a:gd name="connsiteY25" fmla="*/ 240937 h 1281269"/>
                <a:gd name="connsiteX26" fmla="*/ 299069 w 731561"/>
                <a:gd name="connsiteY26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216889 w 731561"/>
                <a:gd name="connsiteY7" fmla="*/ 1165678 h 1281269"/>
                <a:gd name="connsiteX8" fmla="*/ 167257 w 731561"/>
                <a:gd name="connsiteY8" fmla="*/ 1281269 h 1281269"/>
                <a:gd name="connsiteX9" fmla="*/ 321803 w 731561"/>
                <a:gd name="connsiteY9" fmla="*/ 1278245 h 1281269"/>
                <a:gd name="connsiteX10" fmla="*/ 349633 w 731561"/>
                <a:gd name="connsiteY10" fmla="*/ 1177175 h 1281269"/>
                <a:gd name="connsiteX11" fmla="*/ 407979 w 731561"/>
                <a:gd name="connsiteY11" fmla="*/ 1165248 h 1281269"/>
                <a:gd name="connsiteX12" fmla="*/ 437713 w 731561"/>
                <a:gd name="connsiteY12" fmla="*/ 1281269 h 1281269"/>
                <a:gd name="connsiteX13" fmla="*/ 579381 w 731561"/>
                <a:gd name="connsiteY13" fmla="*/ 1281269 h 1281269"/>
                <a:gd name="connsiteX14" fmla="*/ 530966 w 731561"/>
                <a:gd name="connsiteY14" fmla="*/ 1161702 h 1281269"/>
                <a:gd name="connsiteX15" fmla="*/ 626382 w 731561"/>
                <a:gd name="connsiteY15" fmla="*/ 1141824 h 1281269"/>
                <a:gd name="connsiteX16" fmla="*/ 534753 w 731561"/>
                <a:gd name="connsiteY16" fmla="*/ 801896 h 1281269"/>
                <a:gd name="connsiteX17" fmla="*/ 579381 w 731561"/>
                <a:gd name="connsiteY17" fmla="*/ 462901 h 1281269"/>
                <a:gd name="connsiteX18" fmla="*/ 630560 w 731561"/>
                <a:gd name="connsiteY18" fmla="*/ 487707 h 1281269"/>
                <a:gd name="connsiteX19" fmla="*/ 570926 w 731561"/>
                <a:gd name="connsiteY19" fmla="*/ 825412 h 1281269"/>
                <a:gd name="connsiteX20" fmla="*/ 636105 w 731561"/>
                <a:gd name="connsiteY20" fmla="*/ 820484 h 1281269"/>
                <a:gd name="connsiteX21" fmla="*/ 731520 w 731561"/>
                <a:gd name="connsiteY21" fmla="*/ 410433 h 1281269"/>
                <a:gd name="connsiteX22" fmla="*/ 410836 w 731561"/>
                <a:gd name="connsiteY22" fmla="*/ 329185 h 1281269"/>
                <a:gd name="connsiteX23" fmla="*/ 500987 w 731561"/>
                <a:gd name="connsiteY23" fmla="*/ 249839 h 1281269"/>
                <a:gd name="connsiteX24" fmla="*/ 440569 w 731561"/>
                <a:gd name="connsiteY24" fmla="*/ 15164 h 1281269"/>
                <a:gd name="connsiteX25" fmla="*/ 256288 w 731561"/>
                <a:gd name="connsiteY25" fmla="*/ 15164 h 1281269"/>
                <a:gd name="connsiteX26" fmla="*/ 211773 w 731561"/>
                <a:gd name="connsiteY26" fmla="*/ 240937 h 1281269"/>
                <a:gd name="connsiteX27" fmla="*/ 299069 w 731561"/>
                <a:gd name="connsiteY27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192847 w 731561"/>
                <a:gd name="connsiteY6" fmla="*/ 809847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534753 w 731561"/>
                <a:gd name="connsiteY17" fmla="*/ 801896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12886 w 731561"/>
                <a:gd name="connsiteY4" fmla="*/ 495658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630560 w 731561"/>
                <a:gd name="connsiteY19" fmla="*/ 48770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0433 w 731561"/>
                <a:gd name="connsiteY6" fmla="*/ 813823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55240 w 731561"/>
                <a:gd name="connsiteY17" fmla="*/ 817799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156618 w 731561"/>
                <a:gd name="connsiteY3" fmla="*/ 837339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20228 w 731561"/>
                <a:gd name="connsiteY3" fmla="*/ 869144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570926 w 731561"/>
                <a:gd name="connsiteY20" fmla="*/ 825412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61"/>
                <a:gd name="connsiteY0" fmla="*/ 332208 h 1281269"/>
                <a:gd name="connsiteX1" fmla="*/ 0 w 731561"/>
                <a:gd name="connsiteY1" fmla="*/ 417433 h 1281269"/>
                <a:gd name="connsiteX2" fmla="*/ 95417 w 731561"/>
                <a:gd name="connsiteY2" fmla="*/ 826363 h 1281269"/>
                <a:gd name="connsiteX3" fmla="*/ 216252 w 731561"/>
                <a:gd name="connsiteY3" fmla="*/ 857217 h 1281269"/>
                <a:gd name="connsiteX4" fmla="*/ 148667 w 731561"/>
                <a:gd name="connsiteY4" fmla="*/ 591073 h 1281269"/>
                <a:gd name="connsiteX5" fmla="*/ 167257 w 731561"/>
                <a:gd name="connsiteY5" fmla="*/ 464804 h 1281269"/>
                <a:gd name="connsiteX6" fmla="*/ 264409 w 731561"/>
                <a:gd name="connsiteY6" fmla="*/ 734310 h 1281269"/>
                <a:gd name="connsiteX7" fmla="*/ 129425 w 731561"/>
                <a:gd name="connsiteY7" fmla="*/ 1149775 h 1281269"/>
                <a:gd name="connsiteX8" fmla="*/ 216889 w 731561"/>
                <a:gd name="connsiteY8" fmla="*/ 1165678 h 1281269"/>
                <a:gd name="connsiteX9" fmla="*/ 167257 w 731561"/>
                <a:gd name="connsiteY9" fmla="*/ 1281269 h 1281269"/>
                <a:gd name="connsiteX10" fmla="*/ 321803 w 731561"/>
                <a:gd name="connsiteY10" fmla="*/ 1278245 h 1281269"/>
                <a:gd name="connsiteX11" fmla="*/ 349633 w 731561"/>
                <a:gd name="connsiteY11" fmla="*/ 1177175 h 1281269"/>
                <a:gd name="connsiteX12" fmla="*/ 407979 w 731561"/>
                <a:gd name="connsiteY12" fmla="*/ 1165248 h 1281269"/>
                <a:gd name="connsiteX13" fmla="*/ 437713 w 731561"/>
                <a:gd name="connsiteY13" fmla="*/ 1281269 h 1281269"/>
                <a:gd name="connsiteX14" fmla="*/ 579381 w 731561"/>
                <a:gd name="connsiteY14" fmla="*/ 1281269 h 1281269"/>
                <a:gd name="connsiteX15" fmla="*/ 530966 w 731561"/>
                <a:gd name="connsiteY15" fmla="*/ 1161702 h 1281269"/>
                <a:gd name="connsiteX16" fmla="*/ 626382 w 731561"/>
                <a:gd name="connsiteY16" fmla="*/ 1141824 h 1281269"/>
                <a:gd name="connsiteX17" fmla="*/ 447289 w 731561"/>
                <a:gd name="connsiteY17" fmla="*/ 746237 h 1281269"/>
                <a:gd name="connsiteX18" fmla="*/ 579381 w 731561"/>
                <a:gd name="connsiteY18" fmla="*/ 462901 h 1281269"/>
                <a:gd name="connsiteX19" fmla="*/ 578877 w 731561"/>
                <a:gd name="connsiteY19" fmla="*/ 579147 h 1281269"/>
                <a:gd name="connsiteX20" fmla="*/ 495389 w 731561"/>
                <a:gd name="connsiteY20" fmla="*/ 849266 h 1281269"/>
                <a:gd name="connsiteX21" fmla="*/ 636105 w 731561"/>
                <a:gd name="connsiteY21" fmla="*/ 820484 h 1281269"/>
                <a:gd name="connsiteX22" fmla="*/ 731520 w 731561"/>
                <a:gd name="connsiteY22" fmla="*/ 410433 h 1281269"/>
                <a:gd name="connsiteX23" fmla="*/ 410836 w 731561"/>
                <a:gd name="connsiteY23" fmla="*/ 329185 h 1281269"/>
                <a:gd name="connsiteX24" fmla="*/ 500987 w 731561"/>
                <a:gd name="connsiteY24" fmla="*/ 249839 h 1281269"/>
                <a:gd name="connsiteX25" fmla="*/ 440569 w 731561"/>
                <a:gd name="connsiteY25" fmla="*/ 15164 h 1281269"/>
                <a:gd name="connsiteX26" fmla="*/ 256288 w 731561"/>
                <a:gd name="connsiteY26" fmla="*/ 15164 h 1281269"/>
                <a:gd name="connsiteX27" fmla="*/ 211773 w 731561"/>
                <a:gd name="connsiteY27" fmla="*/ 240937 h 1281269"/>
                <a:gd name="connsiteX28" fmla="*/ 299069 w 73156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95417 w 731531"/>
                <a:gd name="connsiteY2" fmla="*/ 826363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99069 w 731531"/>
                <a:gd name="connsiteY0" fmla="*/ 332208 h 1281269"/>
                <a:gd name="connsiteX1" fmla="*/ 0 w 731531"/>
                <a:gd name="connsiteY1" fmla="*/ 417433 h 1281269"/>
                <a:gd name="connsiteX2" fmla="*/ 163003 w 731531"/>
                <a:gd name="connsiteY2" fmla="*/ 874071 h 1281269"/>
                <a:gd name="connsiteX3" fmla="*/ 216252 w 731531"/>
                <a:gd name="connsiteY3" fmla="*/ 857217 h 1281269"/>
                <a:gd name="connsiteX4" fmla="*/ 148667 w 731531"/>
                <a:gd name="connsiteY4" fmla="*/ 591073 h 1281269"/>
                <a:gd name="connsiteX5" fmla="*/ 167257 w 731531"/>
                <a:gd name="connsiteY5" fmla="*/ 464804 h 1281269"/>
                <a:gd name="connsiteX6" fmla="*/ 264409 w 731531"/>
                <a:gd name="connsiteY6" fmla="*/ 734310 h 1281269"/>
                <a:gd name="connsiteX7" fmla="*/ 129425 w 731531"/>
                <a:gd name="connsiteY7" fmla="*/ 1149775 h 1281269"/>
                <a:gd name="connsiteX8" fmla="*/ 216889 w 731531"/>
                <a:gd name="connsiteY8" fmla="*/ 1165678 h 1281269"/>
                <a:gd name="connsiteX9" fmla="*/ 167257 w 731531"/>
                <a:gd name="connsiteY9" fmla="*/ 1281269 h 1281269"/>
                <a:gd name="connsiteX10" fmla="*/ 321803 w 731531"/>
                <a:gd name="connsiteY10" fmla="*/ 1278245 h 1281269"/>
                <a:gd name="connsiteX11" fmla="*/ 349633 w 731531"/>
                <a:gd name="connsiteY11" fmla="*/ 1177175 h 1281269"/>
                <a:gd name="connsiteX12" fmla="*/ 407979 w 731531"/>
                <a:gd name="connsiteY12" fmla="*/ 1165248 h 1281269"/>
                <a:gd name="connsiteX13" fmla="*/ 437713 w 731531"/>
                <a:gd name="connsiteY13" fmla="*/ 1281269 h 1281269"/>
                <a:gd name="connsiteX14" fmla="*/ 579381 w 731531"/>
                <a:gd name="connsiteY14" fmla="*/ 1281269 h 1281269"/>
                <a:gd name="connsiteX15" fmla="*/ 530966 w 731531"/>
                <a:gd name="connsiteY15" fmla="*/ 1161702 h 1281269"/>
                <a:gd name="connsiteX16" fmla="*/ 626382 w 731531"/>
                <a:gd name="connsiteY16" fmla="*/ 1141824 h 1281269"/>
                <a:gd name="connsiteX17" fmla="*/ 447289 w 731531"/>
                <a:gd name="connsiteY17" fmla="*/ 746237 h 1281269"/>
                <a:gd name="connsiteX18" fmla="*/ 579381 w 731531"/>
                <a:gd name="connsiteY18" fmla="*/ 462901 h 1281269"/>
                <a:gd name="connsiteX19" fmla="*/ 578877 w 731531"/>
                <a:gd name="connsiteY19" fmla="*/ 579147 h 1281269"/>
                <a:gd name="connsiteX20" fmla="*/ 495389 w 731531"/>
                <a:gd name="connsiteY20" fmla="*/ 849266 h 1281269"/>
                <a:gd name="connsiteX21" fmla="*/ 556591 w 731531"/>
                <a:gd name="connsiteY21" fmla="*/ 860240 h 1281269"/>
                <a:gd name="connsiteX22" fmla="*/ 731520 w 731531"/>
                <a:gd name="connsiteY22" fmla="*/ 410433 h 1281269"/>
                <a:gd name="connsiteX23" fmla="*/ 410836 w 731531"/>
                <a:gd name="connsiteY23" fmla="*/ 329185 h 1281269"/>
                <a:gd name="connsiteX24" fmla="*/ 500987 w 731531"/>
                <a:gd name="connsiteY24" fmla="*/ 249839 h 1281269"/>
                <a:gd name="connsiteX25" fmla="*/ 440569 w 731531"/>
                <a:gd name="connsiteY25" fmla="*/ 15164 h 1281269"/>
                <a:gd name="connsiteX26" fmla="*/ 256288 w 731531"/>
                <a:gd name="connsiteY26" fmla="*/ 15164 h 1281269"/>
                <a:gd name="connsiteX27" fmla="*/ 211773 w 731531"/>
                <a:gd name="connsiteY27" fmla="*/ 240937 h 1281269"/>
                <a:gd name="connsiteX28" fmla="*/ 299069 w 731531"/>
                <a:gd name="connsiteY28" fmla="*/ 332208 h 1281269"/>
                <a:gd name="connsiteX0" fmla="*/ 239434 w 671896"/>
                <a:gd name="connsiteY0" fmla="*/ 332208 h 1281269"/>
                <a:gd name="connsiteX1" fmla="*/ 0 w 671896"/>
                <a:gd name="connsiteY1" fmla="*/ 504898 h 1281269"/>
                <a:gd name="connsiteX2" fmla="*/ 103368 w 671896"/>
                <a:gd name="connsiteY2" fmla="*/ 874071 h 1281269"/>
                <a:gd name="connsiteX3" fmla="*/ 156617 w 671896"/>
                <a:gd name="connsiteY3" fmla="*/ 857217 h 1281269"/>
                <a:gd name="connsiteX4" fmla="*/ 89032 w 671896"/>
                <a:gd name="connsiteY4" fmla="*/ 591073 h 1281269"/>
                <a:gd name="connsiteX5" fmla="*/ 107622 w 671896"/>
                <a:gd name="connsiteY5" fmla="*/ 464804 h 1281269"/>
                <a:gd name="connsiteX6" fmla="*/ 204774 w 671896"/>
                <a:gd name="connsiteY6" fmla="*/ 734310 h 1281269"/>
                <a:gd name="connsiteX7" fmla="*/ 69790 w 671896"/>
                <a:gd name="connsiteY7" fmla="*/ 1149775 h 1281269"/>
                <a:gd name="connsiteX8" fmla="*/ 157254 w 671896"/>
                <a:gd name="connsiteY8" fmla="*/ 1165678 h 1281269"/>
                <a:gd name="connsiteX9" fmla="*/ 107622 w 671896"/>
                <a:gd name="connsiteY9" fmla="*/ 1281269 h 1281269"/>
                <a:gd name="connsiteX10" fmla="*/ 262168 w 671896"/>
                <a:gd name="connsiteY10" fmla="*/ 1278245 h 1281269"/>
                <a:gd name="connsiteX11" fmla="*/ 289998 w 671896"/>
                <a:gd name="connsiteY11" fmla="*/ 1177175 h 1281269"/>
                <a:gd name="connsiteX12" fmla="*/ 348344 w 671896"/>
                <a:gd name="connsiteY12" fmla="*/ 1165248 h 1281269"/>
                <a:gd name="connsiteX13" fmla="*/ 378078 w 671896"/>
                <a:gd name="connsiteY13" fmla="*/ 1281269 h 1281269"/>
                <a:gd name="connsiteX14" fmla="*/ 519746 w 671896"/>
                <a:gd name="connsiteY14" fmla="*/ 1281269 h 1281269"/>
                <a:gd name="connsiteX15" fmla="*/ 471331 w 671896"/>
                <a:gd name="connsiteY15" fmla="*/ 1161702 h 1281269"/>
                <a:gd name="connsiteX16" fmla="*/ 566747 w 671896"/>
                <a:gd name="connsiteY16" fmla="*/ 1141824 h 1281269"/>
                <a:gd name="connsiteX17" fmla="*/ 387654 w 671896"/>
                <a:gd name="connsiteY17" fmla="*/ 746237 h 1281269"/>
                <a:gd name="connsiteX18" fmla="*/ 519746 w 671896"/>
                <a:gd name="connsiteY18" fmla="*/ 462901 h 1281269"/>
                <a:gd name="connsiteX19" fmla="*/ 519242 w 671896"/>
                <a:gd name="connsiteY19" fmla="*/ 579147 h 1281269"/>
                <a:gd name="connsiteX20" fmla="*/ 435754 w 671896"/>
                <a:gd name="connsiteY20" fmla="*/ 849266 h 1281269"/>
                <a:gd name="connsiteX21" fmla="*/ 496956 w 671896"/>
                <a:gd name="connsiteY21" fmla="*/ 860240 h 1281269"/>
                <a:gd name="connsiteX22" fmla="*/ 671885 w 671896"/>
                <a:gd name="connsiteY22" fmla="*/ 410433 h 1281269"/>
                <a:gd name="connsiteX23" fmla="*/ 351201 w 671896"/>
                <a:gd name="connsiteY23" fmla="*/ 329185 h 1281269"/>
                <a:gd name="connsiteX24" fmla="*/ 441352 w 671896"/>
                <a:gd name="connsiteY24" fmla="*/ 249839 h 1281269"/>
                <a:gd name="connsiteX25" fmla="*/ 380934 w 671896"/>
                <a:gd name="connsiteY25" fmla="*/ 15164 h 1281269"/>
                <a:gd name="connsiteX26" fmla="*/ 196653 w 671896"/>
                <a:gd name="connsiteY26" fmla="*/ 15164 h 1281269"/>
                <a:gd name="connsiteX27" fmla="*/ 152138 w 671896"/>
                <a:gd name="connsiteY27" fmla="*/ 240937 h 1281269"/>
                <a:gd name="connsiteX28" fmla="*/ 239434 w 671896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07622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519746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204774 w 624197"/>
                <a:gd name="connsiteY6" fmla="*/ 734310 h 1281269"/>
                <a:gd name="connsiteX7" fmla="*/ 69790 w 624197"/>
                <a:gd name="connsiteY7" fmla="*/ 1149775 h 1281269"/>
                <a:gd name="connsiteX8" fmla="*/ 157254 w 624197"/>
                <a:gd name="connsiteY8" fmla="*/ 1165678 h 1281269"/>
                <a:gd name="connsiteX9" fmla="*/ 107622 w 624197"/>
                <a:gd name="connsiteY9" fmla="*/ 1281269 h 1281269"/>
                <a:gd name="connsiteX10" fmla="*/ 262168 w 624197"/>
                <a:gd name="connsiteY10" fmla="*/ 1278245 h 1281269"/>
                <a:gd name="connsiteX11" fmla="*/ 289998 w 624197"/>
                <a:gd name="connsiteY11" fmla="*/ 1177175 h 1281269"/>
                <a:gd name="connsiteX12" fmla="*/ 348344 w 624197"/>
                <a:gd name="connsiteY12" fmla="*/ 1165248 h 1281269"/>
                <a:gd name="connsiteX13" fmla="*/ 378078 w 624197"/>
                <a:gd name="connsiteY13" fmla="*/ 1281269 h 1281269"/>
                <a:gd name="connsiteX14" fmla="*/ 519746 w 624197"/>
                <a:gd name="connsiteY14" fmla="*/ 1281269 h 1281269"/>
                <a:gd name="connsiteX15" fmla="*/ 471331 w 624197"/>
                <a:gd name="connsiteY15" fmla="*/ 1161702 h 1281269"/>
                <a:gd name="connsiteX16" fmla="*/ 566747 w 624197"/>
                <a:gd name="connsiteY16" fmla="*/ 1141824 h 1281269"/>
                <a:gd name="connsiteX17" fmla="*/ 387654 w 624197"/>
                <a:gd name="connsiteY17" fmla="*/ 746237 h 1281269"/>
                <a:gd name="connsiteX18" fmla="*/ 472038 w 624197"/>
                <a:gd name="connsiteY18" fmla="*/ 462901 h 1281269"/>
                <a:gd name="connsiteX19" fmla="*/ 519242 w 624197"/>
                <a:gd name="connsiteY19" fmla="*/ 579147 h 1281269"/>
                <a:gd name="connsiteX20" fmla="*/ 435754 w 624197"/>
                <a:gd name="connsiteY20" fmla="*/ 849266 h 1281269"/>
                <a:gd name="connsiteX21" fmla="*/ 496956 w 624197"/>
                <a:gd name="connsiteY21" fmla="*/ 860240 h 1281269"/>
                <a:gd name="connsiteX22" fmla="*/ 624177 w 624197"/>
                <a:gd name="connsiteY22" fmla="*/ 493921 h 1281269"/>
                <a:gd name="connsiteX23" fmla="*/ 351201 w 624197"/>
                <a:gd name="connsiteY23" fmla="*/ 329185 h 1281269"/>
                <a:gd name="connsiteX24" fmla="*/ 441352 w 624197"/>
                <a:gd name="connsiteY24" fmla="*/ 249839 h 1281269"/>
                <a:gd name="connsiteX25" fmla="*/ 380934 w 624197"/>
                <a:gd name="connsiteY25" fmla="*/ 15164 h 1281269"/>
                <a:gd name="connsiteX26" fmla="*/ 196653 w 624197"/>
                <a:gd name="connsiteY26" fmla="*/ 15164 h 1281269"/>
                <a:gd name="connsiteX27" fmla="*/ 152138 w 624197"/>
                <a:gd name="connsiteY27" fmla="*/ 240937 h 1281269"/>
                <a:gd name="connsiteX28" fmla="*/ 239434 w 624197"/>
                <a:gd name="connsiteY28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72038 w 624197"/>
                <a:gd name="connsiteY19" fmla="*/ 462901 h 1281269"/>
                <a:gd name="connsiteX20" fmla="*/ 519242 w 624197"/>
                <a:gd name="connsiteY20" fmla="*/ 579147 h 1281269"/>
                <a:gd name="connsiteX21" fmla="*/ 435754 w 624197"/>
                <a:gd name="connsiteY21" fmla="*/ 849266 h 1281269"/>
                <a:gd name="connsiteX22" fmla="*/ 496956 w 624197"/>
                <a:gd name="connsiteY22" fmla="*/ 860240 h 1281269"/>
                <a:gd name="connsiteX23" fmla="*/ 624177 w 624197"/>
                <a:gd name="connsiteY23" fmla="*/ 493921 h 1281269"/>
                <a:gd name="connsiteX24" fmla="*/ 351201 w 624197"/>
                <a:gd name="connsiteY24" fmla="*/ 329185 h 1281269"/>
                <a:gd name="connsiteX25" fmla="*/ 441352 w 624197"/>
                <a:gd name="connsiteY25" fmla="*/ 249839 h 1281269"/>
                <a:gd name="connsiteX26" fmla="*/ 380934 w 624197"/>
                <a:gd name="connsiteY26" fmla="*/ 15164 h 1281269"/>
                <a:gd name="connsiteX27" fmla="*/ 196653 w 624197"/>
                <a:gd name="connsiteY27" fmla="*/ 15164 h 1281269"/>
                <a:gd name="connsiteX28" fmla="*/ 152138 w 624197"/>
                <a:gd name="connsiteY28" fmla="*/ 240937 h 1281269"/>
                <a:gd name="connsiteX29" fmla="*/ 239434 w 624197"/>
                <a:gd name="connsiteY29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2138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83943 w 624197"/>
                <a:gd name="connsiteY29" fmla="*/ 240937 h 1281269"/>
                <a:gd name="connsiteX30" fmla="*/ 239434 w 624197"/>
                <a:gd name="connsiteY30" fmla="*/ 332208 h 1281269"/>
                <a:gd name="connsiteX0" fmla="*/ 239434 w 624197"/>
                <a:gd name="connsiteY0" fmla="*/ 332208 h 1281269"/>
                <a:gd name="connsiteX1" fmla="*/ 0 w 624197"/>
                <a:gd name="connsiteY1" fmla="*/ 504898 h 1281269"/>
                <a:gd name="connsiteX2" fmla="*/ 103368 w 624197"/>
                <a:gd name="connsiteY2" fmla="*/ 874071 h 1281269"/>
                <a:gd name="connsiteX3" fmla="*/ 156617 w 624197"/>
                <a:gd name="connsiteY3" fmla="*/ 857217 h 1281269"/>
                <a:gd name="connsiteX4" fmla="*/ 89032 w 624197"/>
                <a:gd name="connsiteY4" fmla="*/ 591073 h 1281269"/>
                <a:gd name="connsiteX5" fmla="*/ 151354 w 624197"/>
                <a:gd name="connsiteY5" fmla="*/ 464804 h 1281269"/>
                <a:gd name="connsiteX6" fmla="*/ 145327 w 624197"/>
                <a:gd name="connsiteY6" fmla="*/ 601135 h 1281269"/>
                <a:gd name="connsiteX7" fmla="*/ 204774 w 624197"/>
                <a:gd name="connsiteY7" fmla="*/ 734310 h 1281269"/>
                <a:gd name="connsiteX8" fmla="*/ 69790 w 624197"/>
                <a:gd name="connsiteY8" fmla="*/ 1149775 h 1281269"/>
                <a:gd name="connsiteX9" fmla="*/ 157254 w 624197"/>
                <a:gd name="connsiteY9" fmla="*/ 1165678 h 1281269"/>
                <a:gd name="connsiteX10" fmla="*/ 107622 w 624197"/>
                <a:gd name="connsiteY10" fmla="*/ 1281269 h 1281269"/>
                <a:gd name="connsiteX11" fmla="*/ 262168 w 624197"/>
                <a:gd name="connsiteY11" fmla="*/ 1278245 h 1281269"/>
                <a:gd name="connsiteX12" fmla="*/ 289998 w 624197"/>
                <a:gd name="connsiteY12" fmla="*/ 1177175 h 1281269"/>
                <a:gd name="connsiteX13" fmla="*/ 348344 w 624197"/>
                <a:gd name="connsiteY13" fmla="*/ 1165248 h 1281269"/>
                <a:gd name="connsiteX14" fmla="*/ 378078 w 624197"/>
                <a:gd name="connsiteY14" fmla="*/ 1281269 h 1281269"/>
                <a:gd name="connsiteX15" fmla="*/ 519746 w 624197"/>
                <a:gd name="connsiteY15" fmla="*/ 1281269 h 1281269"/>
                <a:gd name="connsiteX16" fmla="*/ 471331 w 624197"/>
                <a:gd name="connsiteY16" fmla="*/ 1161702 h 1281269"/>
                <a:gd name="connsiteX17" fmla="*/ 566747 w 624197"/>
                <a:gd name="connsiteY17" fmla="*/ 1141824 h 1281269"/>
                <a:gd name="connsiteX18" fmla="*/ 387654 w 624197"/>
                <a:gd name="connsiteY18" fmla="*/ 746237 h 1281269"/>
                <a:gd name="connsiteX19" fmla="*/ 467355 w 624197"/>
                <a:gd name="connsiteY19" fmla="*/ 605111 h 1281269"/>
                <a:gd name="connsiteX20" fmla="*/ 472038 w 624197"/>
                <a:gd name="connsiteY20" fmla="*/ 462901 h 1281269"/>
                <a:gd name="connsiteX21" fmla="*/ 519242 w 624197"/>
                <a:gd name="connsiteY21" fmla="*/ 579147 h 1281269"/>
                <a:gd name="connsiteX22" fmla="*/ 435754 w 624197"/>
                <a:gd name="connsiteY22" fmla="*/ 849266 h 1281269"/>
                <a:gd name="connsiteX23" fmla="*/ 496956 w 624197"/>
                <a:gd name="connsiteY23" fmla="*/ 860240 h 1281269"/>
                <a:gd name="connsiteX24" fmla="*/ 624177 w 624197"/>
                <a:gd name="connsiteY24" fmla="*/ 493921 h 1281269"/>
                <a:gd name="connsiteX25" fmla="*/ 351201 w 624197"/>
                <a:gd name="connsiteY25" fmla="*/ 329185 h 1281269"/>
                <a:gd name="connsiteX26" fmla="*/ 441352 w 624197"/>
                <a:gd name="connsiteY26" fmla="*/ 249839 h 1281269"/>
                <a:gd name="connsiteX27" fmla="*/ 380934 w 624197"/>
                <a:gd name="connsiteY27" fmla="*/ 15164 h 1281269"/>
                <a:gd name="connsiteX28" fmla="*/ 196653 w 624197"/>
                <a:gd name="connsiteY28" fmla="*/ 15164 h 1281269"/>
                <a:gd name="connsiteX29" fmla="*/ 156114 w 624197"/>
                <a:gd name="connsiteY29" fmla="*/ 244913 h 1281269"/>
                <a:gd name="connsiteX30" fmla="*/ 239434 w 624197"/>
                <a:gd name="connsiteY30" fmla="*/ 332208 h 1281269"/>
                <a:gd name="connsiteX0" fmla="*/ 239434 w 624197"/>
                <a:gd name="connsiteY0" fmla="*/ 323095 h 1272156"/>
                <a:gd name="connsiteX1" fmla="*/ 0 w 624197"/>
                <a:gd name="connsiteY1" fmla="*/ 495785 h 1272156"/>
                <a:gd name="connsiteX2" fmla="*/ 103368 w 624197"/>
                <a:gd name="connsiteY2" fmla="*/ 864958 h 1272156"/>
                <a:gd name="connsiteX3" fmla="*/ 156617 w 624197"/>
                <a:gd name="connsiteY3" fmla="*/ 848104 h 1272156"/>
                <a:gd name="connsiteX4" fmla="*/ 89032 w 624197"/>
                <a:gd name="connsiteY4" fmla="*/ 581960 h 1272156"/>
                <a:gd name="connsiteX5" fmla="*/ 151354 w 624197"/>
                <a:gd name="connsiteY5" fmla="*/ 455691 h 1272156"/>
                <a:gd name="connsiteX6" fmla="*/ 145327 w 624197"/>
                <a:gd name="connsiteY6" fmla="*/ 592022 h 1272156"/>
                <a:gd name="connsiteX7" fmla="*/ 204774 w 624197"/>
                <a:gd name="connsiteY7" fmla="*/ 725197 h 1272156"/>
                <a:gd name="connsiteX8" fmla="*/ 69790 w 624197"/>
                <a:gd name="connsiteY8" fmla="*/ 1140662 h 1272156"/>
                <a:gd name="connsiteX9" fmla="*/ 157254 w 624197"/>
                <a:gd name="connsiteY9" fmla="*/ 1156565 h 1272156"/>
                <a:gd name="connsiteX10" fmla="*/ 107622 w 624197"/>
                <a:gd name="connsiteY10" fmla="*/ 1272156 h 1272156"/>
                <a:gd name="connsiteX11" fmla="*/ 262168 w 624197"/>
                <a:gd name="connsiteY11" fmla="*/ 1269132 h 1272156"/>
                <a:gd name="connsiteX12" fmla="*/ 289998 w 624197"/>
                <a:gd name="connsiteY12" fmla="*/ 1168062 h 1272156"/>
                <a:gd name="connsiteX13" fmla="*/ 348344 w 624197"/>
                <a:gd name="connsiteY13" fmla="*/ 1156135 h 1272156"/>
                <a:gd name="connsiteX14" fmla="*/ 378078 w 624197"/>
                <a:gd name="connsiteY14" fmla="*/ 1272156 h 1272156"/>
                <a:gd name="connsiteX15" fmla="*/ 519746 w 624197"/>
                <a:gd name="connsiteY15" fmla="*/ 1272156 h 1272156"/>
                <a:gd name="connsiteX16" fmla="*/ 471331 w 624197"/>
                <a:gd name="connsiteY16" fmla="*/ 1152589 h 1272156"/>
                <a:gd name="connsiteX17" fmla="*/ 566747 w 624197"/>
                <a:gd name="connsiteY17" fmla="*/ 1132711 h 1272156"/>
                <a:gd name="connsiteX18" fmla="*/ 387654 w 624197"/>
                <a:gd name="connsiteY18" fmla="*/ 737124 h 1272156"/>
                <a:gd name="connsiteX19" fmla="*/ 467355 w 624197"/>
                <a:gd name="connsiteY19" fmla="*/ 595998 h 1272156"/>
                <a:gd name="connsiteX20" fmla="*/ 472038 w 624197"/>
                <a:gd name="connsiteY20" fmla="*/ 453788 h 1272156"/>
                <a:gd name="connsiteX21" fmla="*/ 519242 w 624197"/>
                <a:gd name="connsiteY21" fmla="*/ 570034 h 1272156"/>
                <a:gd name="connsiteX22" fmla="*/ 435754 w 624197"/>
                <a:gd name="connsiteY22" fmla="*/ 840153 h 1272156"/>
                <a:gd name="connsiteX23" fmla="*/ 496956 w 624197"/>
                <a:gd name="connsiteY23" fmla="*/ 851127 h 1272156"/>
                <a:gd name="connsiteX24" fmla="*/ 624177 w 624197"/>
                <a:gd name="connsiteY24" fmla="*/ 484808 h 1272156"/>
                <a:gd name="connsiteX25" fmla="*/ 351201 w 624197"/>
                <a:gd name="connsiteY25" fmla="*/ 320072 h 1272156"/>
                <a:gd name="connsiteX26" fmla="*/ 441352 w 624197"/>
                <a:gd name="connsiteY26" fmla="*/ 240726 h 1272156"/>
                <a:gd name="connsiteX27" fmla="*/ 380934 w 624197"/>
                <a:gd name="connsiteY27" fmla="*/ 6051 h 1272156"/>
                <a:gd name="connsiteX28" fmla="*/ 212555 w 624197"/>
                <a:gd name="connsiteY28" fmla="*/ 29905 h 1272156"/>
                <a:gd name="connsiteX29" fmla="*/ 156114 w 624197"/>
                <a:gd name="connsiteY29" fmla="*/ 235800 h 1272156"/>
                <a:gd name="connsiteX30" fmla="*/ 239434 w 624197"/>
                <a:gd name="connsiteY30" fmla="*/ 323095 h 1272156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41352 w 624197"/>
                <a:gd name="connsiteY26" fmla="*/ 227734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5611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35754 w 624197"/>
                <a:gd name="connsiteY22" fmla="*/ 827161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9242 w 624197"/>
                <a:gd name="connsiteY21" fmla="*/ 557042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39434 w 624197"/>
                <a:gd name="connsiteY0" fmla="*/ 310103 h 1259164"/>
                <a:gd name="connsiteX1" fmla="*/ 0 w 624197"/>
                <a:gd name="connsiteY1" fmla="*/ 482793 h 1259164"/>
                <a:gd name="connsiteX2" fmla="*/ 103368 w 624197"/>
                <a:gd name="connsiteY2" fmla="*/ 851966 h 1259164"/>
                <a:gd name="connsiteX3" fmla="*/ 156617 w 624197"/>
                <a:gd name="connsiteY3" fmla="*/ 835112 h 1259164"/>
                <a:gd name="connsiteX4" fmla="*/ 89032 w 624197"/>
                <a:gd name="connsiteY4" fmla="*/ 568968 h 1259164"/>
                <a:gd name="connsiteX5" fmla="*/ 151354 w 624197"/>
                <a:gd name="connsiteY5" fmla="*/ 442699 h 1259164"/>
                <a:gd name="connsiteX6" fmla="*/ 145327 w 624197"/>
                <a:gd name="connsiteY6" fmla="*/ 579030 h 1259164"/>
                <a:gd name="connsiteX7" fmla="*/ 204774 w 624197"/>
                <a:gd name="connsiteY7" fmla="*/ 712205 h 1259164"/>
                <a:gd name="connsiteX8" fmla="*/ 69790 w 624197"/>
                <a:gd name="connsiteY8" fmla="*/ 1127670 h 1259164"/>
                <a:gd name="connsiteX9" fmla="*/ 157254 w 624197"/>
                <a:gd name="connsiteY9" fmla="*/ 1143573 h 1259164"/>
                <a:gd name="connsiteX10" fmla="*/ 107622 w 624197"/>
                <a:gd name="connsiteY10" fmla="*/ 1259164 h 1259164"/>
                <a:gd name="connsiteX11" fmla="*/ 262168 w 624197"/>
                <a:gd name="connsiteY11" fmla="*/ 1256140 h 1259164"/>
                <a:gd name="connsiteX12" fmla="*/ 289998 w 624197"/>
                <a:gd name="connsiteY12" fmla="*/ 1155070 h 1259164"/>
                <a:gd name="connsiteX13" fmla="*/ 348344 w 624197"/>
                <a:gd name="connsiteY13" fmla="*/ 1143143 h 1259164"/>
                <a:gd name="connsiteX14" fmla="*/ 378078 w 624197"/>
                <a:gd name="connsiteY14" fmla="*/ 1259164 h 1259164"/>
                <a:gd name="connsiteX15" fmla="*/ 519746 w 624197"/>
                <a:gd name="connsiteY15" fmla="*/ 1259164 h 1259164"/>
                <a:gd name="connsiteX16" fmla="*/ 471331 w 624197"/>
                <a:gd name="connsiteY16" fmla="*/ 1139597 h 1259164"/>
                <a:gd name="connsiteX17" fmla="*/ 566747 w 624197"/>
                <a:gd name="connsiteY17" fmla="*/ 1119719 h 1259164"/>
                <a:gd name="connsiteX18" fmla="*/ 387654 w 624197"/>
                <a:gd name="connsiteY18" fmla="*/ 724132 h 1259164"/>
                <a:gd name="connsiteX19" fmla="*/ 467355 w 624197"/>
                <a:gd name="connsiteY19" fmla="*/ 583006 h 1259164"/>
                <a:gd name="connsiteX20" fmla="*/ 472038 w 624197"/>
                <a:gd name="connsiteY20" fmla="*/ 440796 h 1259164"/>
                <a:gd name="connsiteX21" fmla="*/ 515267 w 624197"/>
                <a:gd name="connsiteY21" fmla="*/ 564994 h 1259164"/>
                <a:gd name="connsiteX22" fmla="*/ 451657 w 624197"/>
                <a:gd name="connsiteY22" fmla="*/ 823185 h 1259164"/>
                <a:gd name="connsiteX23" fmla="*/ 496956 w 624197"/>
                <a:gd name="connsiteY23" fmla="*/ 838135 h 1259164"/>
                <a:gd name="connsiteX24" fmla="*/ 624177 w 624197"/>
                <a:gd name="connsiteY24" fmla="*/ 471816 h 1259164"/>
                <a:gd name="connsiteX25" fmla="*/ 351201 w 624197"/>
                <a:gd name="connsiteY25" fmla="*/ 307080 h 1259164"/>
                <a:gd name="connsiteX26" fmla="*/ 413522 w 624197"/>
                <a:gd name="connsiteY26" fmla="*/ 219783 h 1259164"/>
                <a:gd name="connsiteX27" fmla="*/ 365031 w 624197"/>
                <a:gd name="connsiteY27" fmla="*/ 12937 h 1259164"/>
                <a:gd name="connsiteX28" fmla="*/ 212555 w 624197"/>
                <a:gd name="connsiteY28" fmla="*/ 16913 h 1259164"/>
                <a:gd name="connsiteX29" fmla="*/ 183944 w 624197"/>
                <a:gd name="connsiteY29" fmla="*/ 222808 h 1259164"/>
                <a:gd name="connsiteX30" fmla="*/ 239434 w 624197"/>
                <a:gd name="connsiteY30" fmla="*/ 310103 h 1259164"/>
                <a:gd name="connsiteX0" fmla="*/ 219555 w 604318"/>
                <a:gd name="connsiteY0" fmla="*/ 310103 h 1259164"/>
                <a:gd name="connsiteX1" fmla="*/ 0 w 604318"/>
                <a:gd name="connsiteY1" fmla="*/ 474842 h 1259164"/>
                <a:gd name="connsiteX2" fmla="*/ 83489 w 604318"/>
                <a:gd name="connsiteY2" fmla="*/ 851966 h 1259164"/>
                <a:gd name="connsiteX3" fmla="*/ 136738 w 604318"/>
                <a:gd name="connsiteY3" fmla="*/ 835112 h 1259164"/>
                <a:gd name="connsiteX4" fmla="*/ 69153 w 604318"/>
                <a:gd name="connsiteY4" fmla="*/ 568968 h 1259164"/>
                <a:gd name="connsiteX5" fmla="*/ 131475 w 604318"/>
                <a:gd name="connsiteY5" fmla="*/ 442699 h 1259164"/>
                <a:gd name="connsiteX6" fmla="*/ 125448 w 604318"/>
                <a:gd name="connsiteY6" fmla="*/ 579030 h 1259164"/>
                <a:gd name="connsiteX7" fmla="*/ 184895 w 604318"/>
                <a:gd name="connsiteY7" fmla="*/ 712205 h 1259164"/>
                <a:gd name="connsiteX8" fmla="*/ 49911 w 604318"/>
                <a:gd name="connsiteY8" fmla="*/ 1127670 h 1259164"/>
                <a:gd name="connsiteX9" fmla="*/ 137375 w 604318"/>
                <a:gd name="connsiteY9" fmla="*/ 1143573 h 1259164"/>
                <a:gd name="connsiteX10" fmla="*/ 87743 w 604318"/>
                <a:gd name="connsiteY10" fmla="*/ 1259164 h 1259164"/>
                <a:gd name="connsiteX11" fmla="*/ 242289 w 604318"/>
                <a:gd name="connsiteY11" fmla="*/ 1256140 h 1259164"/>
                <a:gd name="connsiteX12" fmla="*/ 270119 w 604318"/>
                <a:gd name="connsiteY12" fmla="*/ 1155070 h 1259164"/>
                <a:gd name="connsiteX13" fmla="*/ 328465 w 604318"/>
                <a:gd name="connsiteY13" fmla="*/ 1143143 h 1259164"/>
                <a:gd name="connsiteX14" fmla="*/ 358199 w 604318"/>
                <a:gd name="connsiteY14" fmla="*/ 1259164 h 1259164"/>
                <a:gd name="connsiteX15" fmla="*/ 499867 w 604318"/>
                <a:gd name="connsiteY15" fmla="*/ 1259164 h 1259164"/>
                <a:gd name="connsiteX16" fmla="*/ 451452 w 604318"/>
                <a:gd name="connsiteY16" fmla="*/ 1139597 h 1259164"/>
                <a:gd name="connsiteX17" fmla="*/ 546868 w 604318"/>
                <a:gd name="connsiteY17" fmla="*/ 1119719 h 1259164"/>
                <a:gd name="connsiteX18" fmla="*/ 367775 w 604318"/>
                <a:gd name="connsiteY18" fmla="*/ 724132 h 1259164"/>
                <a:gd name="connsiteX19" fmla="*/ 447476 w 604318"/>
                <a:gd name="connsiteY19" fmla="*/ 583006 h 1259164"/>
                <a:gd name="connsiteX20" fmla="*/ 452159 w 604318"/>
                <a:gd name="connsiteY20" fmla="*/ 440796 h 1259164"/>
                <a:gd name="connsiteX21" fmla="*/ 495388 w 604318"/>
                <a:gd name="connsiteY21" fmla="*/ 564994 h 1259164"/>
                <a:gd name="connsiteX22" fmla="*/ 431778 w 604318"/>
                <a:gd name="connsiteY22" fmla="*/ 823185 h 1259164"/>
                <a:gd name="connsiteX23" fmla="*/ 477077 w 604318"/>
                <a:gd name="connsiteY23" fmla="*/ 838135 h 1259164"/>
                <a:gd name="connsiteX24" fmla="*/ 604298 w 604318"/>
                <a:gd name="connsiteY24" fmla="*/ 471816 h 1259164"/>
                <a:gd name="connsiteX25" fmla="*/ 331322 w 604318"/>
                <a:gd name="connsiteY25" fmla="*/ 307080 h 1259164"/>
                <a:gd name="connsiteX26" fmla="*/ 393643 w 604318"/>
                <a:gd name="connsiteY26" fmla="*/ 219783 h 1259164"/>
                <a:gd name="connsiteX27" fmla="*/ 345152 w 604318"/>
                <a:gd name="connsiteY27" fmla="*/ 12937 h 1259164"/>
                <a:gd name="connsiteX28" fmla="*/ 192676 w 604318"/>
                <a:gd name="connsiteY28" fmla="*/ 16913 h 1259164"/>
                <a:gd name="connsiteX29" fmla="*/ 164065 w 604318"/>
                <a:gd name="connsiteY29" fmla="*/ 222808 h 1259164"/>
                <a:gd name="connsiteX30" fmla="*/ 219555 w 604318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0119 w 584449"/>
                <a:gd name="connsiteY12" fmla="*/ 1155070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37375 w 584449"/>
                <a:gd name="connsiteY9" fmla="*/ 1143573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87743 w 584449"/>
                <a:gd name="connsiteY10" fmla="*/ 1259164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51452 w 584449"/>
                <a:gd name="connsiteY16" fmla="*/ 1139597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46868 w 584449"/>
                <a:gd name="connsiteY17" fmla="*/ 1119719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52159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4449"/>
                <a:gd name="connsiteY0" fmla="*/ 310103 h 1259164"/>
                <a:gd name="connsiteX1" fmla="*/ 0 w 584449"/>
                <a:gd name="connsiteY1" fmla="*/ 474842 h 1259164"/>
                <a:gd name="connsiteX2" fmla="*/ 83489 w 584449"/>
                <a:gd name="connsiteY2" fmla="*/ 851966 h 1259164"/>
                <a:gd name="connsiteX3" fmla="*/ 136738 w 584449"/>
                <a:gd name="connsiteY3" fmla="*/ 835112 h 1259164"/>
                <a:gd name="connsiteX4" fmla="*/ 69153 w 584449"/>
                <a:gd name="connsiteY4" fmla="*/ 568968 h 1259164"/>
                <a:gd name="connsiteX5" fmla="*/ 131475 w 584449"/>
                <a:gd name="connsiteY5" fmla="*/ 442699 h 1259164"/>
                <a:gd name="connsiteX6" fmla="*/ 125448 w 584449"/>
                <a:gd name="connsiteY6" fmla="*/ 579030 h 1259164"/>
                <a:gd name="connsiteX7" fmla="*/ 184895 w 584449"/>
                <a:gd name="connsiteY7" fmla="*/ 712205 h 1259164"/>
                <a:gd name="connsiteX8" fmla="*/ 49911 w 584449"/>
                <a:gd name="connsiteY8" fmla="*/ 1127670 h 1259164"/>
                <a:gd name="connsiteX9" fmla="*/ 161229 w 584449"/>
                <a:gd name="connsiteY9" fmla="*/ 1147549 h 1259164"/>
                <a:gd name="connsiteX10" fmla="*/ 107621 w 584449"/>
                <a:gd name="connsiteY10" fmla="*/ 1255188 h 1259164"/>
                <a:gd name="connsiteX11" fmla="*/ 242289 w 584449"/>
                <a:gd name="connsiteY11" fmla="*/ 1256140 h 1259164"/>
                <a:gd name="connsiteX12" fmla="*/ 274095 w 584449"/>
                <a:gd name="connsiteY12" fmla="*/ 1143143 h 1259164"/>
                <a:gd name="connsiteX13" fmla="*/ 328465 w 584449"/>
                <a:gd name="connsiteY13" fmla="*/ 1143143 h 1259164"/>
                <a:gd name="connsiteX14" fmla="*/ 358199 w 584449"/>
                <a:gd name="connsiteY14" fmla="*/ 1259164 h 1259164"/>
                <a:gd name="connsiteX15" fmla="*/ 499867 w 584449"/>
                <a:gd name="connsiteY15" fmla="*/ 1259164 h 1259164"/>
                <a:gd name="connsiteX16" fmla="*/ 443501 w 584449"/>
                <a:gd name="connsiteY16" fmla="*/ 1151524 h 1259164"/>
                <a:gd name="connsiteX17" fmla="*/ 558795 w 584449"/>
                <a:gd name="connsiteY17" fmla="*/ 1127670 h 1259164"/>
                <a:gd name="connsiteX18" fmla="*/ 367775 w 584449"/>
                <a:gd name="connsiteY18" fmla="*/ 724132 h 1259164"/>
                <a:gd name="connsiteX19" fmla="*/ 447476 w 584449"/>
                <a:gd name="connsiteY19" fmla="*/ 583006 h 1259164"/>
                <a:gd name="connsiteX20" fmla="*/ 448184 w 584449"/>
                <a:gd name="connsiteY20" fmla="*/ 440796 h 1259164"/>
                <a:gd name="connsiteX21" fmla="*/ 495388 w 584449"/>
                <a:gd name="connsiteY21" fmla="*/ 564994 h 1259164"/>
                <a:gd name="connsiteX22" fmla="*/ 431778 w 584449"/>
                <a:gd name="connsiteY22" fmla="*/ 823185 h 1259164"/>
                <a:gd name="connsiteX23" fmla="*/ 477077 w 584449"/>
                <a:gd name="connsiteY23" fmla="*/ 838135 h 1259164"/>
                <a:gd name="connsiteX24" fmla="*/ 584419 w 584449"/>
                <a:gd name="connsiteY24" fmla="*/ 459889 h 1259164"/>
                <a:gd name="connsiteX25" fmla="*/ 331322 w 584449"/>
                <a:gd name="connsiteY25" fmla="*/ 307080 h 1259164"/>
                <a:gd name="connsiteX26" fmla="*/ 393643 w 584449"/>
                <a:gd name="connsiteY26" fmla="*/ 219783 h 1259164"/>
                <a:gd name="connsiteX27" fmla="*/ 345152 w 584449"/>
                <a:gd name="connsiteY27" fmla="*/ 12937 h 1259164"/>
                <a:gd name="connsiteX28" fmla="*/ 192676 w 584449"/>
                <a:gd name="connsiteY28" fmla="*/ 16913 h 1259164"/>
                <a:gd name="connsiteX29" fmla="*/ 164065 w 584449"/>
                <a:gd name="connsiteY29" fmla="*/ 222808 h 1259164"/>
                <a:gd name="connsiteX30" fmla="*/ 219555 w 584449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71816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  <a:gd name="connsiteX0" fmla="*/ 219555 w 580476"/>
                <a:gd name="connsiteY0" fmla="*/ 310103 h 1259164"/>
                <a:gd name="connsiteX1" fmla="*/ 0 w 580476"/>
                <a:gd name="connsiteY1" fmla="*/ 474842 h 1259164"/>
                <a:gd name="connsiteX2" fmla="*/ 83489 w 580476"/>
                <a:gd name="connsiteY2" fmla="*/ 851966 h 1259164"/>
                <a:gd name="connsiteX3" fmla="*/ 136738 w 580476"/>
                <a:gd name="connsiteY3" fmla="*/ 835112 h 1259164"/>
                <a:gd name="connsiteX4" fmla="*/ 69153 w 580476"/>
                <a:gd name="connsiteY4" fmla="*/ 568968 h 1259164"/>
                <a:gd name="connsiteX5" fmla="*/ 131475 w 580476"/>
                <a:gd name="connsiteY5" fmla="*/ 442699 h 1259164"/>
                <a:gd name="connsiteX6" fmla="*/ 125448 w 580476"/>
                <a:gd name="connsiteY6" fmla="*/ 579030 h 1259164"/>
                <a:gd name="connsiteX7" fmla="*/ 184895 w 580476"/>
                <a:gd name="connsiteY7" fmla="*/ 712205 h 1259164"/>
                <a:gd name="connsiteX8" fmla="*/ 49911 w 580476"/>
                <a:gd name="connsiteY8" fmla="*/ 1127670 h 1259164"/>
                <a:gd name="connsiteX9" fmla="*/ 161229 w 580476"/>
                <a:gd name="connsiteY9" fmla="*/ 1147549 h 1259164"/>
                <a:gd name="connsiteX10" fmla="*/ 107621 w 580476"/>
                <a:gd name="connsiteY10" fmla="*/ 1255188 h 1259164"/>
                <a:gd name="connsiteX11" fmla="*/ 242289 w 580476"/>
                <a:gd name="connsiteY11" fmla="*/ 1256140 h 1259164"/>
                <a:gd name="connsiteX12" fmla="*/ 274095 w 580476"/>
                <a:gd name="connsiteY12" fmla="*/ 1143143 h 1259164"/>
                <a:gd name="connsiteX13" fmla="*/ 328465 w 580476"/>
                <a:gd name="connsiteY13" fmla="*/ 1143143 h 1259164"/>
                <a:gd name="connsiteX14" fmla="*/ 358199 w 580476"/>
                <a:gd name="connsiteY14" fmla="*/ 1259164 h 1259164"/>
                <a:gd name="connsiteX15" fmla="*/ 499867 w 580476"/>
                <a:gd name="connsiteY15" fmla="*/ 1259164 h 1259164"/>
                <a:gd name="connsiteX16" fmla="*/ 443501 w 580476"/>
                <a:gd name="connsiteY16" fmla="*/ 1151524 h 1259164"/>
                <a:gd name="connsiteX17" fmla="*/ 558795 w 580476"/>
                <a:gd name="connsiteY17" fmla="*/ 1127670 h 1259164"/>
                <a:gd name="connsiteX18" fmla="*/ 367775 w 580476"/>
                <a:gd name="connsiteY18" fmla="*/ 724132 h 1259164"/>
                <a:gd name="connsiteX19" fmla="*/ 447476 w 580476"/>
                <a:gd name="connsiteY19" fmla="*/ 583006 h 1259164"/>
                <a:gd name="connsiteX20" fmla="*/ 448184 w 580476"/>
                <a:gd name="connsiteY20" fmla="*/ 440796 h 1259164"/>
                <a:gd name="connsiteX21" fmla="*/ 495388 w 580476"/>
                <a:gd name="connsiteY21" fmla="*/ 564994 h 1259164"/>
                <a:gd name="connsiteX22" fmla="*/ 431778 w 580476"/>
                <a:gd name="connsiteY22" fmla="*/ 823185 h 1259164"/>
                <a:gd name="connsiteX23" fmla="*/ 477077 w 580476"/>
                <a:gd name="connsiteY23" fmla="*/ 838135 h 1259164"/>
                <a:gd name="connsiteX24" fmla="*/ 580443 w 580476"/>
                <a:gd name="connsiteY24" fmla="*/ 467841 h 1259164"/>
                <a:gd name="connsiteX25" fmla="*/ 331322 w 580476"/>
                <a:gd name="connsiteY25" fmla="*/ 307080 h 1259164"/>
                <a:gd name="connsiteX26" fmla="*/ 393643 w 580476"/>
                <a:gd name="connsiteY26" fmla="*/ 219783 h 1259164"/>
                <a:gd name="connsiteX27" fmla="*/ 345152 w 580476"/>
                <a:gd name="connsiteY27" fmla="*/ 12937 h 1259164"/>
                <a:gd name="connsiteX28" fmla="*/ 192676 w 580476"/>
                <a:gd name="connsiteY28" fmla="*/ 16913 h 1259164"/>
                <a:gd name="connsiteX29" fmla="*/ 164065 w 580476"/>
                <a:gd name="connsiteY29" fmla="*/ 222808 h 1259164"/>
                <a:gd name="connsiteX30" fmla="*/ 219555 w 580476"/>
                <a:gd name="connsiteY30" fmla="*/ 310103 h 125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80476" h="1259164">
                  <a:moveTo>
                    <a:pt x="219555" y="310103"/>
                  </a:moveTo>
                  <a:cubicBezTo>
                    <a:pt x="125166" y="339837"/>
                    <a:pt x="38731" y="405352"/>
                    <a:pt x="0" y="474842"/>
                  </a:cubicBezTo>
                  <a:cubicBezTo>
                    <a:pt x="1326" y="628379"/>
                    <a:pt x="18553" y="710355"/>
                    <a:pt x="83489" y="851966"/>
                  </a:cubicBezTo>
                  <a:lnTo>
                    <a:pt x="136738" y="835112"/>
                  </a:lnTo>
                  <a:cubicBezTo>
                    <a:pt x="122161" y="645681"/>
                    <a:pt x="83730" y="682862"/>
                    <a:pt x="69153" y="568968"/>
                  </a:cubicBezTo>
                  <a:lnTo>
                    <a:pt x="131475" y="442699"/>
                  </a:lnTo>
                  <a:cubicBezTo>
                    <a:pt x="144833" y="440400"/>
                    <a:pt x="116545" y="534112"/>
                    <a:pt x="125448" y="579030"/>
                  </a:cubicBezTo>
                  <a:cubicBezTo>
                    <a:pt x="134351" y="623948"/>
                    <a:pt x="201460" y="616789"/>
                    <a:pt x="184895" y="712205"/>
                  </a:cubicBezTo>
                  <a:cubicBezTo>
                    <a:pt x="191179" y="809802"/>
                    <a:pt x="45904" y="1068365"/>
                    <a:pt x="49911" y="1127670"/>
                  </a:cubicBezTo>
                  <a:cubicBezTo>
                    <a:pt x="53918" y="1186975"/>
                    <a:pt x="167513" y="1109068"/>
                    <a:pt x="161229" y="1147549"/>
                  </a:cubicBezTo>
                  <a:cubicBezTo>
                    <a:pt x="154945" y="1186030"/>
                    <a:pt x="88148" y="1236427"/>
                    <a:pt x="107621" y="1255188"/>
                  </a:cubicBezTo>
                  <a:lnTo>
                    <a:pt x="242289" y="1256140"/>
                  </a:lnTo>
                  <a:lnTo>
                    <a:pt x="274095" y="1143143"/>
                  </a:lnTo>
                  <a:lnTo>
                    <a:pt x="328465" y="1143143"/>
                  </a:lnTo>
                  <a:lnTo>
                    <a:pt x="358199" y="1259164"/>
                  </a:lnTo>
                  <a:lnTo>
                    <a:pt x="499867" y="1259164"/>
                  </a:lnTo>
                  <a:cubicBezTo>
                    <a:pt x="518060" y="1240562"/>
                    <a:pt x="450939" y="1231419"/>
                    <a:pt x="443501" y="1151524"/>
                  </a:cubicBezTo>
                  <a:cubicBezTo>
                    <a:pt x="435432" y="1110393"/>
                    <a:pt x="558164" y="1187638"/>
                    <a:pt x="558795" y="1127670"/>
                  </a:cubicBezTo>
                  <a:cubicBezTo>
                    <a:pt x="559426" y="1067702"/>
                    <a:pt x="388979" y="815572"/>
                    <a:pt x="367775" y="724132"/>
                  </a:cubicBezTo>
                  <a:cubicBezTo>
                    <a:pt x="377115" y="633357"/>
                    <a:pt x="418258" y="645952"/>
                    <a:pt x="447476" y="583006"/>
                  </a:cubicBezTo>
                  <a:lnTo>
                    <a:pt x="448184" y="440796"/>
                  </a:lnTo>
                  <a:lnTo>
                    <a:pt x="495388" y="564994"/>
                  </a:lnTo>
                  <a:cubicBezTo>
                    <a:pt x="496713" y="677562"/>
                    <a:pt x="430453" y="710617"/>
                    <a:pt x="431778" y="823185"/>
                  </a:cubicBezTo>
                  <a:lnTo>
                    <a:pt x="477077" y="838135"/>
                  </a:lnTo>
                  <a:cubicBezTo>
                    <a:pt x="543338" y="698801"/>
                    <a:pt x="581768" y="631029"/>
                    <a:pt x="580443" y="467841"/>
                  </a:cubicBezTo>
                  <a:cubicBezTo>
                    <a:pt x="541573" y="386620"/>
                    <a:pt x="369744" y="333846"/>
                    <a:pt x="331322" y="307080"/>
                  </a:cubicBezTo>
                  <a:cubicBezTo>
                    <a:pt x="354746" y="279306"/>
                    <a:pt x="386121" y="279362"/>
                    <a:pt x="393643" y="219783"/>
                  </a:cubicBezTo>
                  <a:cubicBezTo>
                    <a:pt x="395948" y="20348"/>
                    <a:pt x="481350" y="48073"/>
                    <a:pt x="345152" y="12937"/>
                  </a:cubicBezTo>
                  <a:cubicBezTo>
                    <a:pt x="308904" y="-1640"/>
                    <a:pt x="248803" y="-8266"/>
                    <a:pt x="192676" y="16913"/>
                  </a:cubicBezTo>
                  <a:cubicBezTo>
                    <a:pt x="77122" y="85545"/>
                    <a:pt x="160350" y="26955"/>
                    <a:pt x="164065" y="222808"/>
                  </a:cubicBezTo>
                  <a:cubicBezTo>
                    <a:pt x="160033" y="265158"/>
                    <a:pt x="195757" y="287631"/>
                    <a:pt x="219555" y="31010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Heart 44"/>
            <p:cNvSpPr/>
            <p:nvPr/>
          </p:nvSpPr>
          <p:spPr>
            <a:xfrm>
              <a:off x="4643622" y="3284081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Heart 45"/>
            <p:cNvSpPr/>
            <p:nvPr/>
          </p:nvSpPr>
          <p:spPr>
            <a:xfrm>
              <a:off x="5243263" y="3246669"/>
              <a:ext cx="286998" cy="27589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Heart 46"/>
            <p:cNvSpPr/>
            <p:nvPr/>
          </p:nvSpPr>
          <p:spPr>
            <a:xfrm>
              <a:off x="4895977" y="3009309"/>
              <a:ext cx="354625" cy="340901"/>
            </a:xfrm>
            <a:prstGeom prst="hear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alliance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theory</a:t>
            </a:r>
            <a:r>
              <a:rPr lang="de-DE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endParaRPr lang="de-DE" dirty="0"/>
          </a:p>
          <a:p>
            <a:pPr marL="285750" indent="-285750"/>
            <a:r>
              <a:rPr lang="de-DE" dirty="0"/>
              <a:t>BUT: </a:t>
            </a:r>
            <a:r>
              <a:rPr lang="de-DE" dirty="0" err="1">
                <a:sym typeface="Wingdings" panose="05000000000000000000" pitchFamily="2" charset="2"/>
              </a:rPr>
              <a:t>conflicting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signal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deepest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r>
              <a:rPr lang="de-DE" dirty="0">
                <a:sym typeface="Wingdings" panose="05000000000000000000" pitchFamily="2" charset="2"/>
              </a:rPr>
              <a:t>; </a:t>
            </a:r>
            <a:r>
              <a:rPr lang="de-DE" dirty="0" err="1">
                <a:sym typeface="Wingdings" panose="05000000000000000000" pitchFamily="2" charset="2"/>
              </a:rPr>
              <a:t>parameter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transitions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character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states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entirely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particular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scenario</a:t>
            </a:r>
            <a:r>
              <a:rPr lang="de-DE" dirty="0">
                <a:sym typeface="Wingdings" panose="05000000000000000000" pitchFamily="2" charset="2"/>
              </a:rPr>
              <a:t>);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possible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bias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 marL="45720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pPr marL="45720" indent="0">
              <a:buNone/>
            </a:pPr>
            <a:r>
              <a:rPr lang="de-DE" dirty="0">
                <a:sym typeface="Wingdings" panose="05000000000000000000" pitchFamily="2" charset="2"/>
              </a:rPr>
              <a:t>		 </a:t>
            </a:r>
            <a:r>
              <a:rPr lang="de-DE" b="1" dirty="0">
                <a:sym typeface="Wingdings" panose="05000000000000000000" pitchFamily="2" charset="2"/>
              </a:rPr>
              <a:t>not (</a:t>
            </a:r>
            <a:r>
              <a:rPr lang="de-DE" b="1" dirty="0" err="1">
                <a:sym typeface="Wingdings" panose="05000000000000000000" pitchFamily="2" charset="2"/>
              </a:rPr>
              <a:t>yet</a:t>
            </a:r>
            <a:r>
              <a:rPr lang="de-DE" b="1" dirty="0">
                <a:sym typeface="Wingdings" panose="05000000000000000000" pitchFamily="2" charset="2"/>
              </a:rPr>
              <a:t>) </a:t>
            </a:r>
            <a:r>
              <a:rPr lang="de-DE" b="1" dirty="0" err="1">
                <a:sym typeface="Wingdings" panose="05000000000000000000" pitchFamily="2" charset="2"/>
              </a:rPr>
              <a:t>conclusive</a:t>
            </a:r>
            <a:endParaRPr lang="de-DE" b="1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4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Investigating alliance theory cross-culturally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6223982" y="1484784"/>
            <a:ext cx="5672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GB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Textfeld 2"/>
          <p:cNvSpPr txBox="1"/>
          <p:nvPr/>
        </p:nvSpPr>
        <p:spPr>
          <a:xfrm>
            <a:off x="371061" y="1484784"/>
            <a:ext cx="1098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Preference for marrying cross-cousins might vary across language families in unpredicted ways, if we assume that marriage patterns are inherited within language communities</a:t>
            </a:r>
          </a:p>
        </p:txBody>
      </p:sp>
      <p:sp>
        <p:nvSpPr>
          <p:cNvPr id="6" name="Shape 120"/>
          <p:cNvSpPr/>
          <p:nvPr/>
        </p:nvSpPr>
        <p:spPr>
          <a:xfrm>
            <a:off x="-1104800" y="4293651"/>
            <a:ext cx="13001380" cy="108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numCol="2" spcCol="13709" anchor="ctr">
            <a:normAutofit/>
          </a:bodyPr>
          <a:lstStyle/>
          <a:p>
            <a:pPr lvl="6" algn="l" defTabSz="457200">
              <a:tabLst>
                <a:tab pos="180000" algn="l"/>
                <a:tab pos="356400" algn="l"/>
                <a:tab pos="712800" algn="l"/>
                <a:tab pos="1065600" algn="l"/>
                <a:tab pos="1422000" algn="l"/>
                <a:tab pos="1778400" algn="l"/>
                <a:tab pos="2134800" algn="l"/>
                <a:tab pos="2487600" algn="l"/>
                <a:tab pos="2844000" algn="l"/>
                <a:tab pos="3200400" algn="l"/>
                <a:tab pos="3556800" algn="l"/>
                <a:tab pos="3913200" algn="l"/>
                <a:tab pos="42660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83432" y="2688633"/>
          <a:ext cx="10164710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5082355">
                  <a:extLst>
                    <a:ext uri="{9D8B030D-6E8A-4147-A177-3AD203B41FA5}">
                      <a16:colId xmlns:a16="http://schemas.microsoft.com/office/drawing/2014/main" val="3745172167"/>
                    </a:ext>
                  </a:extLst>
                </a:gridCol>
                <a:gridCol w="5082355">
                  <a:extLst>
                    <a:ext uri="{9D8B030D-6E8A-4147-A177-3AD203B41FA5}">
                      <a16:colId xmlns:a16="http://schemas.microsoft.com/office/drawing/2014/main" val="50906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preferred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∼ Binomial(</a:t>
                      </a: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distinguished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7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logit( p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= </a:t>
                      </a: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FAMILY[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log-odds for language family on row </a:t>
                      </a: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9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FAMILY[</a:t>
                      </a:r>
                      <a:r>
                        <a:rPr lang="en-GB" baseline="-5999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baseline="-599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GB" baseline="-90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∼ Normal(</a:t>
                      </a: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α, 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varying intercepts prior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 ∼ 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Normal(0, 1)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for a language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 ∼ </a:t>
                      </a:r>
                      <a:r>
                        <a:rPr lang="en-GB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HalfCauchy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 for standard deviation of language families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6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/>
          <p:cNvSpPr/>
          <p:nvPr/>
        </p:nvSpPr>
        <p:spPr>
          <a:xfrm>
            <a:off x="366373" y="3643110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/>
          <p:cNvSpPr/>
          <p:nvPr/>
        </p:nvSpPr>
        <p:spPr>
          <a:xfrm>
            <a:off x="371060" y="795377"/>
            <a:ext cx="11530207" cy="2787821"/>
          </a:xfrm>
          <a:prstGeom prst="roundRect">
            <a:avLst>
              <a:gd name="adj" fmla="val 8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647766"/>
          </a:xfrm>
        </p:spPr>
        <p:txBody>
          <a:bodyPr/>
          <a:lstStyle/>
          <a:p>
            <a:r>
              <a:rPr lang="en-US" b="1" dirty="0"/>
              <a:t>Societies differ in how they refer to their cousins</a:t>
            </a:r>
          </a:p>
        </p:txBody>
      </p:sp>
      <p:pic>
        <p:nvPicPr>
          <p:cNvPr id="5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85799" r="1905" b="1293"/>
          <a:stretch/>
        </p:blipFill>
        <p:spPr bwMode="auto">
          <a:xfrm>
            <a:off x="532819" y="5597416"/>
            <a:ext cx="2717826" cy="7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2935" r="1905" b="84080"/>
          <a:stretch/>
        </p:blipFill>
        <p:spPr bwMode="auto">
          <a:xfrm>
            <a:off x="532821" y="869010"/>
            <a:ext cx="2717826" cy="7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2407" y="85732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Hawaiian kinship</a:t>
            </a:r>
          </a:p>
          <a:p>
            <a:r>
              <a:rPr lang="en-GB" sz="1400" dirty="0"/>
              <a:t>Cousins and siblings are all the same thing</a:t>
            </a:r>
          </a:p>
        </p:txBody>
      </p:sp>
      <p:pic>
        <p:nvPicPr>
          <p:cNvPr id="10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36208" r="1905" b="51078"/>
          <a:stretch/>
        </p:blipFill>
        <p:spPr bwMode="auto">
          <a:xfrm>
            <a:off x="532821" y="1792340"/>
            <a:ext cx="2717826" cy="7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12407" y="1780654"/>
            <a:ext cx="2510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Eskimo kinship (ours)</a:t>
            </a:r>
          </a:p>
          <a:p>
            <a:r>
              <a:rPr lang="en-GB" sz="1400" dirty="0"/>
              <a:t>Cousins are all the same but different from siblings</a:t>
            </a:r>
          </a:p>
        </p:txBody>
      </p:sp>
      <p:pic>
        <p:nvPicPr>
          <p:cNvPr id="12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19701" r="1905" b="67317"/>
          <a:stretch/>
        </p:blipFill>
        <p:spPr bwMode="auto">
          <a:xfrm>
            <a:off x="532821" y="2715670"/>
            <a:ext cx="2717826" cy="7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12407" y="2688594"/>
            <a:ext cx="25100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b="1" dirty="0"/>
              <a:t>Sudanese kinship</a:t>
            </a:r>
          </a:p>
          <a:p>
            <a:r>
              <a:rPr lang="en-GB" sz="1400" dirty="0"/>
              <a:t>Cousins are all different</a:t>
            </a:r>
          </a:p>
        </p:txBody>
      </p:sp>
      <p:pic>
        <p:nvPicPr>
          <p:cNvPr id="16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807" r="1905" b="34137"/>
          <a:stretch/>
        </p:blipFill>
        <p:spPr bwMode="auto">
          <a:xfrm>
            <a:off x="532820" y="3734736"/>
            <a:ext cx="2717826" cy="7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12407" y="3706334"/>
            <a:ext cx="25100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Iroquois kinship</a:t>
            </a:r>
          </a:p>
          <a:p>
            <a:r>
              <a:rPr lang="en-GB" sz="1400" dirty="0"/>
              <a:t>Parallel cousins are siblings</a:t>
            </a:r>
          </a:p>
        </p:txBody>
      </p:sp>
      <p:pic>
        <p:nvPicPr>
          <p:cNvPr id="18" name="Picture 2" descr="Charts of the six system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69570" r="1905" b="17653"/>
          <a:stretch/>
        </p:blipFill>
        <p:spPr bwMode="auto">
          <a:xfrm>
            <a:off x="532820" y="4675897"/>
            <a:ext cx="2717826" cy="7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12407" y="4576129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Crow kinship</a:t>
            </a:r>
          </a:p>
          <a:p>
            <a:r>
              <a:rPr lang="en-GB" sz="1400" dirty="0"/>
              <a:t>Cross cousins on father’s side are special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2407" y="5569013"/>
            <a:ext cx="2510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Omaha kinship</a:t>
            </a:r>
          </a:p>
          <a:p>
            <a:r>
              <a:rPr lang="en-GB" sz="1400" dirty="0"/>
              <a:t>Cross cousins on mother’s side are special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3326" y="1761563"/>
            <a:ext cx="46525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000" b="1" dirty="0"/>
              <a:t>No particular distinction between cousins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3326" y="3752567"/>
            <a:ext cx="4652577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b="1" dirty="0"/>
              <a:t>Distinction between </a:t>
            </a:r>
            <a:r>
              <a:rPr lang="en-GB" sz="2000" b="1" dirty="0">
                <a:solidFill>
                  <a:srgbClr val="C00000"/>
                </a:solidFill>
              </a:rPr>
              <a:t>parallel cousins </a:t>
            </a:r>
            <a:r>
              <a:rPr lang="en-GB" sz="2000" b="1" dirty="0"/>
              <a:t>and </a:t>
            </a:r>
            <a:r>
              <a:rPr lang="en-GB" sz="2000" b="1" dirty="0">
                <a:solidFill>
                  <a:srgbClr val="C00000"/>
                </a:solidFill>
              </a:rPr>
              <a:t>cross cousins</a:t>
            </a:r>
          </a:p>
          <a:p>
            <a:endParaRPr lang="en-GB" sz="14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Parallel cousins – </a:t>
            </a:r>
            <a:r>
              <a:rPr lang="en-GB" sz="1600" dirty="0"/>
              <a:t>children of two brothers, or children of two sisters.</a:t>
            </a:r>
          </a:p>
          <a:p>
            <a:endParaRPr lang="en-GB" sz="1600" b="1" dirty="0">
              <a:solidFill>
                <a:srgbClr val="C00000"/>
              </a:solidFill>
            </a:endParaRPr>
          </a:p>
          <a:p>
            <a:r>
              <a:rPr lang="en-GB" sz="1600" b="1" dirty="0">
                <a:solidFill>
                  <a:srgbClr val="C00000"/>
                </a:solidFill>
              </a:rPr>
              <a:t>Cross cousins – </a:t>
            </a:r>
            <a:r>
              <a:rPr lang="en-GB" sz="1600" dirty="0"/>
              <a:t>children of a brother and a sister. Equally close genetically but may be less close socially.</a:t>
            </a:r>
          </a:p>
        </p:txBody>
      </p:sp>
      <p:sp>
        <p:nvSpPr>
          <p:cNvPr id="9" name="Arrow: Pentagon 8"/>
          <p:cNvSpPr/>
          <p:nvPr/>
        </p:nvSpPr>
        <p:spPr>
          <a:xfrm>
            <a:off x="6222380" y="887709"/>
            <a:ext cx="713679" cy="258965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Pentagon 24"/>
          <p:cNvSpPr/>
          <p:nvPr/>
        </p:nvSpPr>
        <p:spPr>
          <a:xfrm>
            <a:off x="6222380" y="3734736"/>
            <a:ext cx="713679" cy="2589657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https://en.wikipedia.org/wiki/Kinship_terminology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188"/>
          <p:cNvSpPr/>
          <p:nvPr/>
        </p:nvSpPr>
        <p:spPr>
          <a:xfrm>
            <a:off x="2785621" y="1484784"/>
            <a:ext cx="3456153" cy="3262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88" name="Rectangle: Rounded Corners 187"/>
          <p:cNvSpPr/>
          <p:nvPr/>
        </p:nvSpPr>
        <p:spPr>
          <a:xfrm>
            <a:off x="479376" y="1484784"/>
            <a:ext cx="1871673" cy="326257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distinction between cross cousins and parallel cousins matters when building marriage alliances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http://classes.uleth.ca/200501/anth2010a/Alliance%20Lecture%20Notes.htm</a:t>
            </a:r>
          </a:p>
        </p:txBody>
      </p:sp>
      <p:sp>
        <p:nvSpPr>
          <p:cNvPr id="83" name="Freeform 30"/>
          <p:cNvSpPr/>
          <p:nvPr/>
        </p:nvSpPr>
        <p:spPr>
          <a:xfrm>
            <a:off x="3654412" y="169351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Freeform 31"/>
          <p:cNvSpPr/>
          <p:nvPr/>
        </p:nvSpPr>
        <p:spPr>
          <a:xfrm>
            <a:off x="4255626" y="1717394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3928701" y="1930702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>
            <a:off x="4072717" y="1930702"/>
            <a:ext cx="0" cy="403626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1831300" y="2342927"/>
            <a:ext cx="345962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cxnSpLocks/>
          </p:cNvCxnSpPr>
          <p:nvPr/>
        </p:nvCxnSpPr>
        <p:spPr>
          <a:xfrm>
            <a:off x="1835369" y="2342926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>
            <a:off x="3507239" y="2342926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30"/>
          <p:cNvSpPr/>
          <p:nvPr/>
        </p:nvSpPr>
        <p:spPr>
          <a:xfrm>
            <a:off x="3415440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Freeform 31"/>
          <p:cNvSpPr/>
          <p:nvPr/>
        </p:nvSpPr>
        <p:spPr>
          <a:xfrm>
            <a:off x="4016654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3689729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3833745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30"/>
          <p:cNvSpPr/>
          <p:nvPr/>
        </p:nvSpPr>
        <p:spPr>
          <a:xfrm>
            <a:off x="1140914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Freeform 31"/>
          <p:cNvSpPr/>
          <p:nvPr/>
        </p:nvSpPr>
        <p:spPr>
          <a:xfrm>
            <a:off x="1742128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3" name="Straight Connector 102"/>
          <p:cNvCxnSpPr>
            <a:cxnSpLocks/>
          </p:cNvCxnSpPr>
          <p:nvPr/>
        </p:nvCxnSpPr>
        <p:spPr>
          <a:xfrm>
            <a:off x="1415203" y="3048875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cxnSpLocks/>
          </p:cNvCxnSpPr>
          <p:nvPr/>
        </p:nvCxnSpPr>
        <p:spPr>
          <a:xfrm>
            <a:off x="1559219" y="3048875"/>
            <a:ext cx="0" cy="547212"/>
          </a:xfrm>
          <a:prstGeom prst="line">
            <a:avLst/>
          </a:prstGeom>
          <a:ln w="28575" cap="sq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987696" y="3604685"/>
            <a:ext cx="95085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>
            <a:off x="987696" y="3604685"/>
            <a:ext cx="0" cy="40362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1938548" y="3604685"/>
            <a:ext cx="5359" cy="394656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31"/>
          <p:cNvSpPr/>
          <p:nvPr/>
        </p:nvSpPr>
        <p:spPr>
          <a:xfrm>
            <a:off x="86580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3174164" y="3604685"/>
            <a:ext cx="93602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>
            <a:off x="3174164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cxnSpLocks/>
          </p:cNvCxnSpPr>
          <p:nvPr/>
        </p:nvCxnSpPr>
        <p:spPr>
          <a:xfrm>
            <a:off x="4110186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30"/>
          <p:cNvSpPr/>
          <p:nvPr/>
        </p:nvSpPr>
        <p:spPr>
          <a:xfrm>
            <a:off x="4011846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Freeform 30"/>
          <p:cNvSpPr/>
          <p:nvPr/>
        </p:nvSpPr>
        <p:spPr>
          <a:xfrm>
            <a:off x="813989" y="1677618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Freeform 31"/>
          <p:cNvSpPr/>
          <p:nvPr/>
        </p:nvSpPr>
        <p:spPr>
          <a:xfrm>
            <a:off x="1415203" y="1701493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8" name="Straight Connector 137"/>
          <p:cNvCxnSpPr>
            <a:cxnSpLocks/>
          </p:cNvCxnSpPr>
          <p:nvPr/>
        </p:nvCxnSpPr>
        <p:spPr>
          <a:xfrm>
            <a:off x="1088278" y="1914801"/>
            <a:ext cx="288032" cy="0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1236835" y="1923400"/>
            <a:ext cx="0" cy="798281"/>
          </a:xfrm>
          <a:prstGeom prst="line">
            <a:avLst/>
          </a:prstGeom>
          <a:ln w="28575" cap="rnd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30"/>
          <p:cNvSpPr/>
          <p:nvPr/>
        </p:nvSpPr>
        <p:spPr>
          <a:xfrm>
            <a:off x="5174392" y="2811692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Freeform 31"/>
          <p:cNvSpPr/>
          <p:nvPr/>
        </p:nvSpPr>
        <p:spPr>
          <a:xfrm>
            <a:off x="5775606" y="2835567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5448681" y="3048875"/>
            <a:ext cx="288032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5592697" y="3048875"/>
            <a:ext cx="0" cy="547212"/>
          </a:xfrm>
          <a:prstGeom prst="line">
            <a:avLst/>
          </a:prstGeom>
          <a:ln w="28575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4933116" y="3604685"/>
            <a:ext cx="873953" cy="0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4933116" y="3604685"/>
            <a:ext cx="0" cy="40362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5807069" y="3604685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 30"/>
          <p:cNvSpPr/>
          <p:nvPr/>
        </p:nvSpPr>
        <p:spPr>
          <a:xfrm>
            <a:off x="5717552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Freeform 31"/>
          <p:cNvSpPr/>
          <p:nvPr/>
        </p:nvSpPr>
        <p:spPr>
          <a:xfrm>
            <a:off x="4811226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2" name="Straight Connector 151"/>
          <p:cNvCxnSpPr>
            <a:cxnSpLocks/>
          </p:cNvCxnSpPr>
          <p:nvPr/>
        </p:nvCxnSpPr>
        <p:spPr>
          <a:xfrm>
            <a:off x="5290923" y="2350670"/>
            <a:ext cx="5359" cy="394656"/>
          </a:xfrm>
          <a:prstGeom prst="line">
            <a:avLst/>
          </a:prstGeom>
          <a:ln w="28575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&quot;Not Allowed&quot; Symbol 185"/>
          <p:cNvSpPr/>
          <p:nvPr/>
        </p:nvSpPr>
        <p:spPr>
          <a:xfrm>
            <a:off x="4344978" y="4058573"/>
            <a:ext cx="371611" cy="371611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0" name="Flowchart: Punched Tape 189"/>
          <p:cNvSpPr/>
          <p:nvPr/>
        </p:nvSpPr>
        <p:spPr>
          <a:xfrm>
            <a:off x="1985908" y="4171468"/>
            <a:ext cx="1257583" cy="26083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reeform 30"/>
          <p:cNvSpPr/>
          <p:nvPr/>
        </p:nvSpPr>
        <p:spPr>
          <a:xfrm>
            <a:off x="1821870" y="4037649"/>
            <a:ext cx="243780" cy="474970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61560 w 731561"/>
              <a:gd name="connsiteY9" fmla="*/ 859122 h 1281269"/>
              <a:gd name="connsiteX10" fmla="*/ 392076 w 731561"/>
              <a:gd name="connsiteY10" fmla="*/ 851171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561" h="1281269">
                <a:moveTo>
                  <a:pt x="299069" y="332208"/>
                </a:moveTo>
                <a:cubicBezTo>
                  <a:pt x="204680" y="361942"/>
                  <a:pt x="38731" y="347943"/>
                  <a:pt x="0" y="417433"/>
                </a:cubicBezTo>
                <a:cubicBezTo>
                  <a:pt x="21204" y="555068"/>
                  <a:pt x="30481" y="684752"/>
                  <a:pt x="95417" y="826363"/>
                </a:cubicBezTo>
                <a:lnTo>
                  <a:pt x="156618" y="837339"/>
                </a:lnTo>
                <a:cubicBezTo>
                  <a:pt x="142041" y="647908"/>
                  <a:pt x="127463" y="609552"/>
                  <a:pt x="112886" y="495658"/>
                </a:cubicBezTo>
                <a:lnTo>
                  <a:pt x="167257" y="464804"/>
                </a:lnTo>
                <a:cubicBezTo>
                  <a:pt x="166510" y="579818"/>
                  <a:pt x="193594" y="694833"/>
                  <a:pt x="192847" y="809847"/>
                </a:cubicBezTo>
                <a:cubicBezTo>
                  <a:pt x="184317" y="966988"/>
                  <a:pt x="247349" y="1183763"/>
                  <a:pt x="167257" y="1281269"/>
                </a:cubicBezTo>
                <a:lnTo>
                  <a:pt x="321803" y="1278245"/>
                </a:lnTo>
                <a:lnTo>
                  <a:pt x="361560" y="859122"/>
                </a:lnTo>
                <a:lnTo>
                  <a:pt x="392076" y="851171"/>
                </a:lnTo>
                <a:lnTo>
                  <a:pt x="437713" y="1281269"/>
                </a:lnTo>
                <a:lnTo>
                  <a:pt x="579381" y="1281269"/>
                </a:lnTo>
                <a:cubicBezTo>
                  <a:pt x="519448" y="1166535"/>
                  <a:pt x="535052" y="960362"/>
                  <a:pt x="534753" y="801896"/>
                </a:cubicBezTo>
                <a:lnTo>
                  <a:pt x="579381" y="462901"/>
                </a:lnTo>
                <a:lnTo>
                  <a:pt x="630560" y="487707"/>
                </a:lnTo>
                <a:cubicBezTo>
                  <a:pt x="631885" y="600275"/>
                  <a:pt x="569601" y="712844"/>
                  <a:pt x="570926" y="825412"/>
                </a:cubicBezTo>
                <a:lnTo>
                  <a:pt x="636105" y="820484"/>
                </a:lnTo>
                <a:cubicBezTo>
                  <a:pt x="702366" y="681150"/>
                  <a:pt x="732845" y="549767"/>
                  <a:pt x="731520" y="410433"/>
                </a:cubicBezTo>
                <a:cubicBezTo>
                  <a:pt x="692650" y="329212"/>
                  <a:pt x="449258" y="355951"/>
                  <a:pt x="410836" y="329185"/>
                </a:cubicBezTo>
                <a:cubicBezTo>
                  <a:pt x="434260" y="301411"/>
                  <a:pt x="493465" y="309418"/>
                  <a:pt x="500987" y="249839"/>
                </a:cubicBezTo>
                <a:cubicBezTo>
                  <a:pt x="503292" y="82209"/>
                  <a:pt x="521108" y="38373"/>
                  <a:pt x="440569" y="15164"/>
                </a:cubicBezTo>
                <a:cubicBezTo>
                  <a:pt x="404321" y="587"/>
                  <a:pt x="312415" y="-10015"/>
                  <a:pt x="256288" y="15164"/>
                </a:cubicBezTo>
                <a:cubicBezTo>
                  <a:pt x="176514" y="83796"/>
                  <a:pt x="208058" y="45084"/>
                  <a:pt x="211773" y="240937"/>
                </a:cubicBezTo>
                <a:cubicBezTo>
                  <a:pt x="207741" y="283287"/>
                  <a:pt x="275271" y="309736"/>
                  <a:pt x="299069" y="33220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Freeform 31"/>
          <p:cNvSpPr/>
          <p:nvPr/>
        </p:nvSpPr>
        <p:spPr>
          <a:xfrm>
            <a:off x="3052274" y="4037649"/>
            <a:ext cx="243780" cy="426615"/>
          </a:xfrm>
          <a:custGeom>
            <a:avLst/>
            <a:gdLst>
              <a:gd name="connsiteX0" fmla="*/ 167425 w 914400"/>
              <a:gd name="connsiteY0" fmla="*/ 334851 h 1275009"/>
              <a:gd name="connsiteX1" fmla="*/ 0 w 914400"/>
              <a:gd name="connsiteY1" fmla="*/ 321972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09093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89398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28789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28789 w 914400"/>
              <a:gd name="connsiteY3" fmla="*/ 850006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0 w 914400"/>
              <a:gd name="connsiteY2" fmla="*/ 86288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67425 w 914400"/>
              <a:gd name="connsiteY0" fmla="*/ 334851 h 1275009"/>
              <a:gd name="connsiteX1" fmla="*/ 0 w 914400"/>
              <a:gd name="connsiteY1" fmla="*/ 386367 h 1275009"/>
              <a:gd name="connsiteX2" fmla="*/ 51684 w 914400"/>
              <a:gd name="connsiteY2" fmla="*/ 807225 h 1275009"/>
              <a:gd name="connsiteX3" fmla="*/ 168545 w 914400"/>
              <a:gd name="connsiteY3" fmla="*/ 810249 h 1275009"/>
              <a:gd name="connsiteX4" fmla="*/ 164570 w 914400"/>
              <a:gd name="connsiteY4" fmla="*/ 476519 h 1275009"/>
              <a:gd name="connsiteX5" fmla="*/ 218941 w 914400"/>
              <a:gd name="connsiteY5" fmla="*/ 445665 h 1275009"/>
              <a:gd name="connsiteX6" fmla="*/ 218941 w 914400"/>
              <a:gd name="connsiteY6" fmla="*/ 1262130 h 1275009"/>
              <a:gd name="connsiteX7" fmla="*/ 373487 w 914400"/>
              <a:gd name="connsiteY7" fmla="*/ 1275009 h 1275009"/>
              <a:gd name="connsiteX8" fmla="*/ 373487 w 914400"/>
              <a:gd name="connsiteY8" fmla="*/ 875764 h 1275009"/>
              <a:gd name="connsiteX9" fmla="*/ 463639 w 914400"/>
              <a:gd name="connsiteY9" fmla="*/ 875764 h 1275009"/>
              <a:gd name="connsiteX10" fmla="*/ 489397 w 914400"/>
              <a:gd name="connsiteY10" fmla="*/ 1262130 h 1275009"/>
              <a:gd name="connsiteX11" fmla="*/ 631065 w 914400"/>
              <a:gd name="connsiteY11" fmla="*/ 1262130 h 1275009"/>
              <a:gd name="connsiteX12" fmla="*/ 631065 w 914400"/>
              <a:gd name="connsiteY12" fmla="*/ 463640 h 1275009"/>
              <a:gd name="connsiteX13" fmla="*/ 785611 w 914400"/>
              <a:gd name="connsiteY13" fmla="*/ 476519 h 1275009"/>
              <a:gd name="connsiteX14" fmla="*/ 785611 w 914400"/>
              <a:gd name="connsiteY14" fmla="*/ 850006 h 1275009"/>
              <a:gd name="connsiteX15" fmla="*/ 914400 w 914400"/>
              <a:gd name="connsiteY15" fmla="*/ 837127 h 1275009"/>
              <a:gd name="connsiteX16" fmla="*/ 914400 w 914400"/>
              <a:gd name="connsiteY16" fmla="*/ 399246 h 1275009"/>
              <a:gd name="connsiteX17" fmla="*/ 502276 w 914400"/>
              <a:gd name="connsiteY17" fmla="*/ 321972 h 1275009"/>
              <a:gd name="connsiteX18" fmla="*/ 592428 w 914400"/>
              <a:gd name="connsiteY18" fmla="*/ 270457 h 1275009"/>
              <a:gd name="connsiteX19" fmla="*/ 592428 w 914400"/>
              <a:gd name="connsiteY19" fmla="*/ 51516 h 1275009"/>
              <a:gd name="connsiteX20" fmla="*/ 528034 w 914400"/>
              <a:gd name="connsiteY20" fmla="*/ 0 h 1275009"/>
              <a:gd name="connsiteX21" fmla="*/ 347729 w 914400"/>
              <a:gd name="connsiteY21" fmla="*/ 0 h 1275009"/>
              <a:gd name="connsiteX22" fmla="*/ 257577 w 914400"/>
              <a:gd name="connsiteY22" fmla="*/ 51516 h 1275009"/>
              <a:gd name="connsiteX23" fmla="*/ 283335 w 914400"/>
              <a:gd name="connsiteY23" fmla="*/ 257578 h 1275009"/>
              <a:gd name="connsiteX24" fmla="*/ 334851 w 914400"/>
              <a:gd name="connsiteY24" fmla="*/ 309093 h 1275009"/>
              <a:gd name="connsiteX25" fmla="*/ 167425 w 914400"/>
              <a:gd name="connsiteY25" fmla="*/ 334851 h 1275009"/>
              <a:gd name="connsiteX0" fmla="*/ 115741 w 862716"/>
              <a:gd name="connsiteY0" fmla="*/ 334851 h 1275009"/>
              <a:gd name="connsiteX1" fmla="*/ 0 w 862716"/>
              <a:gd name="connsiteY1" fmla="*/ 398294 h 1275009"/>
              <a:gd name="connsiteX2" fmla="*/ 0 w 862716"/>
              <a:gd name="connsiteY2" fmla="*/ 807225 h 1275009"/>
              <a:gd name="connsiteX3" fmla="*/ 116861 w 862716"/>
              <a:gd name="connsiteY3" fmla="*/ 810249 h 1275009"/>
              <a:gd name="connsiteX4" fmla="*/ 112886 w 862716"/>
              <a:gd name="connsiteY4" fmla="*/ 476519 h 1275009"/>
              <a:gd name="connsiteX5" fmla="*/ 167257 w 862716"/>
              <a:gd name="connsiteY5" fmla="*/ 445665 h 1275009"/>
              <a:gd name="connsiteX6" fmla="*/ 167257 w 862716"/>
              <a:gd name="connsiteY6" fmla="*/ 1262130 h 1275009"/>
              <a:gd name="connsiteX7" fmla="*/ 321803 w 862716"/>
              <a:gd name="connsiteY7" fmla="*/ 1275009 h 1275009"/>
              <a:gd name="connsiteX8" fmla="*/ 321803 w 862716"/>
              <a:gd name="connsiteY8" fmla="*/ 875764 h 1275009"/>
              <a:gd name="connsiteX9" fmla="*/ 411955 w 862716"/>
              <a:gd name="connsiteY9" fmla="*/ 875764 h 1275009"/>
              <a:gd name="connsiteX10" fmla="*/ 437713 w 862716"/>
              <a:gd name="connsiteY10" fmla="*/ 1262130 h 1275009"/>
              <a:gd name="connsiteX11" fmla="*/ 579381 w 862716"/>
              <a:gd name="connsiteY11" fmla="*/ 1262130 h 1275009"/>
              <a:gd name="connsiteX12" fmla="*/ 579381 w 862716"/>
              <a:gd name="connsiteY12" fmla="*/ 463640 h 1275009"/>
              <a:gd name="connsiteX13" fmla="*/ 733927 w 862716"/>
              <a:gd name="connsiteY13" fmla="*/ 476519 h 1275009"/>
              <a:gd name="connsiteX14" fmla="*/ 733927 w 862716"/>
              <a:gd name="connsiteY14" fmla="*/ 850006 h 1275009"/>
              <a:gd name="connsiteX15" fmla="*/ 862716 w 862716"/>
              <a:gd name="connsiteY15" fmla="*/ 837127 h 1275009"/>
              <a:gd name="connsiteX16" fmla="*/ 862716 w 862716"/>
              <a:gd name="connsiteY16" fmla="*/ 399246 h 1275009"/>
              <a:gd name="connsiteX17" fmla="*/ 450592 w 862716"/>
              <a:gd name="connsiteY17" fmla="*/ 321972 h 1275009"/>
              <a:gd name="connsiteX18" fmla="*/ 540744 w 862716"/>
              <a:gd name="connsiteY18" fmla="*/ 270457 h 1275009"/>
              <a:gd name="connsiteX19" fmla="*/ 540744 w 862716"/>
              <a:gd name="connsiteY19" fmla="*/ 51516 h 1275009"/>
              <a:gd name="connsiteX20" fmla="*/ 476350 w 862716"/>
              <a:gd name="connsiteY20" fmla="*/ 0 h 1275009"/>
              <a:gd name="connsiteX21" fmla="*/ 296045 w 862716"/>
              <a:gd name="connsiteY21" fmla="*/ 0 h 1275009"/>
              <a:gd name="connsiteX22" fmla="*/ 205893 w 862716"/>
              <a:gd name="connsiteY22" fmla="*/ 51516 h 1275009"/>
              <a:gd name="connsiteX23" fmla="*/ 231651 w 862716"/>
              <a:gd name="connsiteY23" fmla="*/ 257578 h 1275009"/>
              <a:gd name="connsiteX24" fmla="*/ 283167 w 862716"/>
              <a:gd name="connsiteY24" fmla="*/ 309093 h 1275009"/>
              <a:gd name="connsiteX25" fmla="*/ 115741 w 862716"/>
              <a:gd name="connsiteY25" fmla="*/ 334851 h 1275009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21803 w 862716"/>
              <a:gd name="connsiteY8" fmla="*/ 875764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411955 w 862716"/>
              <a:gd name="connsiteY9" fmla="*/ 875764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733927 w 862716"/>
              <a:gd name="connsiteY13" fmla="*/ 476519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63640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733927 w 862716"/>
              <a:gd name="connsiteY14" fmla="*/ 850006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862716 w 862716"/>
              <a:gd name="connsiteY15" fmla="*/ 837127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782420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769541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862716"/>
              <a:gd name="connsiteY0" fmla="*/ 334851 h 1262130"/>
              <a:gd name="connsiteX1" fmla="*/ 0 w 862716"/>
              <a:gd name="connsiteY1" fmla="*/ 398294 h 1262130"/>
              <a:gd name="connsiteX2" fmla="*/ 0 w 862716"/>
              <a:gd name="connsiteY2" fmla="*/ 807225 h 1262130"/>
              <a:gd name="connsiteX3" fmla="*/ 116861 w 862716"/>
              <a:gd name="connsiteY3" fmla="*/ 810249 h 1262130"/>
              <a:gd name="connsiteX4" fmla="*/ 112886 w 862716"/>
              <a:gd name="connsiteY4" fmla="*/ 476519 h 1262130"/>
              <a:gd name="connsiteX5" fmla="*/ 167257 w 862716"/>
              <a:gd name="connsiteY5" fmla="*/ 445665 h 1262130"/>
              <a:gd name="connsiteX6" fmla="*/ 167257 w 862716"/>
              <a:gd name="connsiteY6" fmla="*/ 1262130 h 1262130"/>
              <a:gd name="connsiteX7" fmla="*/ 321803 w 862716"/>
              <a:gd name="connsiteY7" fmla="*/ 1259106 h 1262130"/>
              <a:gd name="connsiteX8" fmla="*/ 361560 w 862716"/>
              <a:gd name="connsiteY8" fmla="*/ 788300 h 1262130"/>
              <a:gd name="connsiteX9" fmla="*/ 396052 w 862716"/>
              <a:gd name="connsiteY9" fmla="*/ 792276 h 1262130"/>
              <a:gd name="connsiteX10" fmla="*/ 437713 w 862716"/>
              <a:gd name="connsiteY10" fmla="*/ 1262130 h 1262130"/>
              <a:gd name="connsiteX11" fmla="*/ 579381 w 862716"/>
              <a:gd name="connsiteY11" fmla="*/ 1262130 h 1262130"/>
              <a:gd name="connsiteX12" fmla="*/ 579381 w 862716"/>
              <a:gd name="connsiteY12" fmla="*/ 443762 h 1262130"/>
              <a:gd name="connsiteX13" fmla="*/ 626584 w 862716"/>
              <a:gd name="connsiteY13" fmla="*/ 460616 h 1262130"/>
              <a:gd name="connsiteX14" fmla="*/ 634536 w 862716"/>
              <a:gd name="connsiteY14" fmla="*/ 806273 h 1262130"/>
              <a:gd name="connsiteX15" fmla="*/ 719593 w 862716"/>
              <a:gd name="connsiteY15" fmla="*/ 801346 h 1262130"/>
              <a:gd name="connsiteX16" fmla="*/ 862716 w 862716"/>
              <a:gd name="connsiteY16" fmla="*/ 399246 h 1262130"/>
              <a:gd name="connsiteX17" fmla="*/ 450592 w 862716"/>
              <a:gd name="connsiteY17" fmla="*/ 321972 h 1262130"/>
              <a:gd name="connsiteX18" fmla="*/ 540744 w 862716"/>
              <a:gd name="connsiteY18" fmla="*/ 270457 h 1262130"/>
              <a:gd name="connsiteX19" fmla="*/ 540744 w 862716"/>
              <a:gd name="connsiteY19" fmla="*/ 51516 h 1262130"/>
              <a:gd name="connsiteX20" fmla="*/ 476350 w 862716"/>
              <a:gd name="connsiteY20" fmla="*/ 0 h 1262130"/>
              <a:gd name="connsiteX21" fmla="*/ 296045 w 862716"/>
              <a:gd name="connsiteY21" fmla="*/ 0 h 1262130"/>
              <a:gd name="connsiteX22" fmla="*/ 205893 w 862716"/>
              <a:gd name="connsiteY22" fmla="*/ 51516 h 1262130"/>
              <a:gd name="connsiteX23" fmla="*/ 231651 w 862716"/>
              <a:gd name="connsiteY23" fmla="*/ 257578 h 1262130"/>
              <a:gd name="connsiteX24" fmla="*/ 283167 w 862716"/>
              <a:gd name="connsiteY24" fmla="*/ 309093 h 1262130"/>
              <a:gd name="connsiteX25" fmla="*/ 115741 w 862716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450592 w 719593"/>
              <a:gd name="connsiteY17" fmla="*/ 321972 h 1262130"/>
              <a:gd name="connsiteX18" fmla="*/ 540744 w 719593"/>
              <a:gd name="connsiteY18" fmla="*/ 270457 h 1262130"/>
              <a:gd name="connsiteX19" fmla="*/ 540744 w 719593"/>
              <a:gd name="connsiteY19" fmla="*/ 51516 h 1262130"/>
              <a:gd name="connsiteX20" fmla="*/ 476350 w 719593"/>
              <a:gd name="connsiteY20" fmla="*/ 0 h 1262130"/>
              <a:gd name="connsiteX21" fmla="*/ 296045 w 719593"/>
              <a:gd name="connsiteY21" fmla="*/ 0 h 1262130"/>
              <a:gd name="connsiteX22" fmla="*/ 205893 w 719593"/>
              <a:gd name="connsiteY22" fmla="*/ 51516 h 1262130"/>
              <a:gd name="connsiteX23" fmla="*/ 231651 w 719593"/>
              <a:gd name="connsiteY23" fmla="*/ 257578 h 1262130"/>
              <a:gd name="connsiteX24" fmla="*/ 283167 w 719593"/>
              <a:gd name="connsiteY24" fmla="*/ 309093 h 1262130"/>
              <a:gd name="connsiteX25" fmla="*/ 115741 w 719593"/>
              <a:gd name="connsiteY25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10291 w 719593"/>
              <a:gd name="connsiteY17" fmla="*/ 365312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5893 w 719593"/>
              <a:gd name="connsiteY23" fmla="*/ 51516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31651 w 719593"/>
              <a:gd name="connsiteY24" fmla="*/ 257578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21972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26584 w 719593"/>
              <a:gd name="connsiteY13" fmla="*/ 460616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19593"/>
              <a:gd name="connsiteY0" fmla="*/ 334851 h 1262130"/>
              <a:gd name="connsiteX1" fmla="*/ 0 w 719593"/>
              <a:gd name="connsiteY1" fmla="*/ 398294 h 1262130"/>
              <a:gd name="connsiteX2" fmla="*/ 0 w 719593"/>
              <a:gd name="connsiteY2" fmla="*/ 807225 h 1262130"/>
              <a:gd name="connsiteX3" fmla="*/ 116861 w 719593"/>
              <a:gd name="connsiteY3" fmla="*/ 810249 h 1262130"/>
              <a:gd name="connsiteX4" fmla="*/ 112886 w 719593"/>
              <a:gd name="connsiteY4" fmla="*/ 476519 h 1262130"/>
              <a:gd name="connsiteX5" fmla="*/ 167257 w 719593"/>
              <a:gd name="connsiteY5" fmla="*/ 445665 h 1262130"/>
              <a:gd name="connsiteX6" fmla="*/ 167257 w 719593"/>
              <a:gd name="connsiteY6" fmla="*/ 1262130 h 1262130"/>
              <a:gd name="connsiteX7" fmla="*/ 321803 w 719593"/>
              <a:gd name="connsiteY7" fmla="*/ 1259106 h 1262130"/>
              <a:gd name="connsiteX8" fmla="*/ 361560 w 719593"/>
              <a:gd name="connsiteY8" fmla="*/ 788300 h 1262130"/>
              <a:gd name="connsiteX9" fmla="*/ 396052 w 719593"/>
              <a:gd name="connsiteY9" fmla="*/ 792276 h 1262130"/>
              <a:gd name="connsiteX10" fmla="*/ 437713 w 719593"/>
              <a:gd name="connsiteY10" fmla="*/ 1262130 h 1262130"/>
              <a:gd name="connsiteX11" fmla="*/ 579381 w 719593"/>
              <a:gd name="connsiteY11" fmla="*/ 1262130 h 1262130"/>
              <a:gd name="connsiteX12" fmla="*/ 579381 w 719593"/>
              <a:gd name="connsiteY12" fmla="*/ 443762 h 1262130"/>
              <a:gd name="connsiteX13" fmla="*/ 630560 w 719593"/>
              <a:gd name="connsiteY13" fmla="*/ 468568 h 1262130"/>
              <a:gd name="connsiteX14" fmla="*/ 634536 w 719593"/>
              <a:gd name="connsiteY14" fmla="*/ 806273 h 1262130"/>
              <a:gd name="connsiteX15" fmla="*/ 719593 w 719593"/>
              <a:gd name="connsiteY15" fmla="*/ 801346 h 1262130"/>
              <a:gd name="connsiteX16" fmla="*/ 719593 w 719593"/>
              <a:gd name="connsiteY16" fmla="*/ 391294 h 1262130"/>
              <a:gd name="connsiteX17" fmla="*/ 638121 w 719593"/>
              <a:gd name="connsiteY17" fmla="*/ 341458 h 1262130"/>
              <a:gd name="connsiteX18" fmla="*/ 450592 w 719593"/>
              <a:gd name="connsiteY18" fmla="*/ 310045 h 1262130"/>
              <a:gd name="connsiteX19" fmla="*/ 540744 w 719593"/>
              <a:gd name="connsiteY19" fmla="*/ 270457 h 1262130"/>
              <a:gd name="connsiteX20" fmla="*/ 540744 w 719593"/>
              <a:gd name="connsiteY20" fmla="*/ 51516 h 1262130"/>
              <a:gd name="connsiteX21" fmla="*/ 476350 w 719593"/>
              <a:gd name="connsiteY21" fmla="*/ 0 h 1262130"/>
              <a:gd name="connsiteX22" fmla="*/ 296045 w 719593"/>
              <a:gd name="connsiteY22" fmla="*/ 0 h 1262130"/>
              <a:gd name="connsiteX23" fmla="*/ 209869 w 719593"/>
              <a:gd name="connsiteY23" fmla="*/ 67419 h 1262130"/>
              <a:gd name="connsiteX24" fmla="*/ 215749 w 719593"/>
              <a:gd name="connsiteY24" fmla="*/ 265530 h 1262130"/>
              <a:gd name="connsiteX25" fmla="*/ 283167 w 719593"/>
              <a:gd name="connsiteY25" fmla="*/ 309093 h 1262130"/>
              <a:gd name="connsiteX26" fmla="*/ 115741 w 719593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19593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450592 w 735496"/>
              <a:gd name="connsiteY18" fmla="*/ 310045 h 1262130"/>
              <a:gd name="connsiteX19" fmla="*/ 540744 w 735496"/>
              <a:gd name="connsiteY19" fmla="*/ 270457 h 1262130"/>
              <a:gd name="connsiteX20" fmla="*/ 540744 w 735496"/>
              <a:gd name="connsiteY20" fmla="*/ 51516 h 1262130"/>
              <a:gd name="connsiteX21" fmla="*/ 476350 w 735496"/>
              <a:gd name="connsiteY21" fmla="*/ 0 h 1262130"/>
              <a:gd name="connsiteX22" fmla="*/ 296045 w 735496"/>
              <a:gd name="connsiteY22" fmla="*/ 0 h 1262130"/>
              <a:gd name="connsiteX23" fmla="*/ 209869 w 735496"/>
              <a:gd name="connsiteY23" fmla="*/ 67419 h 1262130"/>
              <a:gd name="connsiteX24" fmla="*/ 215749 w 735496"/>
              <a:gd name="connsiteY24" fmla="*/ 265530 h 1262130"/>
              <a:gd name="connsiteX25" fmla="*/ 283167 w 735496"/>
              <a:gd name="connsiteY25" fmla="*/ 309093 h 1262130"/>
              <a:gd name="connsiteX26" fmla="*/ 115741 w 735496"/>
              <a:gd name="connsiteY26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40744 w 735496"/>
              <a:gd name="connsiteY20" fmla="*/ 270457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15749 w 735496"/>
              <a:gd name="connsiteY25" fmla="*/ 265530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4851 h 1262130"/>
              <a:gd name="connsiteX1" fmla="*/ 0 w 735496"/>
              <a:gd name="connsiteY1" fmla="*/ 398294 h 1262130"/>
              <a:gd name="connsiteX2" fmla="*/ 0 w 735496"/>
              <a:gd name="connsiteY2" fmla="*/ 807225 h 1262130"/>
              <a:gd name="connsiteX3" fmla="*/ 116861 w 735496"/>
              <a:gd name="connsiteY3" fmla="*/ 810249 h 1262130"/>
              <a:gd name="connsiteX4" fmla="*/ 112886 w 735496"/>
              <a:gd name="connsiteY4" fmla="*/ 476519 h 1262130"/>
              <a:gd name="connsiteX5" fmla="*/ 167257 w 735496"/>
              <a:gd name="connsiteY5" fmla="*/ 445665 h 1262130"/>
              <a:gd name="connsiteX6" fmla="*/ 167257 w 735496"/>
              <a:gd name="connsiteY6" fmla="*/ 1262130 h 1262130"/>
              <a:gd name="connsiteX7" fmla="*/ 321803 w 735496"/>
              <a:gd name="connsiteY7" fmla="*/ 1259106 h 1262130"/>
              <a:gd name="connsiteX8" fmla="*/ 361560 w 735496"/>
              <a:gd name="connsiteY8" fmla="*/ 788300 h 1262130"/>
              <a:gd name="connsiteX9" fmla="*/ 396052 w 735496"/>
              <a:gd name="connsiteY9" fmla="*/ 792276 h 1262130"/>
              <a:gd name="connsiteX10" fmla="*/ 437713 w 735496"/>
              <a:gd name="connsiteY10" fmla="*/ 1262130 h 1262130"/>
              <a:gd name="connsiteX11" fmla="*/ 579381 w 735496"/>
              <a:gd name="connsiteY11" fmla="*/ 1262130 h 1262130"/>
              <a:gd name="connsiteX12" fmla="*/ 579381 w 735496"/>
              <a:gd name="connsiteY12" fmla="*/ 443762 h 1262130"/>
              <a:gd name="connsiteX13" fmla="*/ 630560 w 735496"/>
              <a:gd name="connsiteY13" fmla="*/ 468568 h 1262130"/>
              <a:gd name="connsiteX14" fmla="*/ 634536 w 735496"/>
              <a:gd name="connsiteY14" fmla="*/ 806273 h 1262130"/>
              <a:gd name="connsiteX15" fmla="*/ 735496 w 735496"/>
              <a:gd name="connsiteY15" fmla="*/ 809297 h 1262130"/>
              <a:gd name="connsiteX16" fmla="*/ 731520 w 735496"/>
              <a:gd name="connsiteY16" fmla="*/ 391294 h 1262130"/>
              <a:gd name="connsiteX17" fmla="*/ 638121 w 735496"/>
              <a:gd name="connsiteY17" fmla="*/ 341458 h 1262130"/>
              <a:gd name="connsiteX18" fmla="*/ 570533 w 735496"/>
              <a:gd name="connsiteY18" fmla="*/ 313629 h 1262130"/>
              <a:gd name="connsiteX19" fmla="*/ 450592 w 735496"/>
              <a:gd name="connsiteY19" fmla="*/ 310045 h 1262130"/>
              <a:gd name="connsiteX20" fmla="*/ 516890 w 735496"/>
              <a:gd name="connsiteY20" fmla="*/ 258530 h 1262130"/>
              <a:gd name="connsiteX21" fmla="*/ 540744 w 735496"/>
              <a:gd name="connsiteY21" fmla="*/ 51516 h 1262130"/>
              <a:gd name="connsiteX22" fmla="*/ 476350 w 735496"/>
              <a:gd name="connsiteY22" fmla="*/ 0 h 1262130"/>
              <a:gd name="connsiteX23" fmla="*/ 296045 w 735496"/>
              <a:gd name="connsiteY23" fmla="*/ 0 h 1262130"/>
              <a:gd name="connsiteX24" fmla="*/ 209869 w 735496"/>
              <a:gd name="connsiteY24" fmla="*/ 67419 h 1262130"/>
              <a:gd name="connsiteX25" fmla="*/ 235627 w 735496"/>
              <a:gd name="connsiteY25" fmla="*/ 253603 h 1262130"/>
              <a:gd name="connsiteX26" fmla="*/ 283167 w 735496"/>
              <a:gd name="connsiteY26" fmla="*/ 309093 h 1262130"/>
              <a:gd name="connsiteX27" fmla="*/ 115741 w 735496"/>
              <a:gd name="connsiteY27" fmla="*/ 334851 h 1262130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40744 w 735496"/>
              <a:gd name="connsiteY21" fmla="*/ 55491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61560 w 735496"/>
              <a:gd name="connsiteY8" fmla="*/ 792275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67257 w 735496"/>
              <a:gd name="connsiteY6" fmla="*/ 1266105 h 1266105"/>
              <a:gd name="connsiteX7" fmla="*/ 321803 w 735496"/>
              <a:gd name="connsiteY7" fmla="*/ 1263081 h 1266105"/>
              <a:gd name="connsiteX8" fmla="*/ 349633 w 735496"/>
              <a:gd name="connsiteY8" fmla="*/ 800226 h 1266105"/>
              <a:gd name="connsiteX9" fmla="*/ 396052 w 735496"/>
              <a:gd name="connsiteY9" fmla="*/ 796251 h 1266105"/>
              <a:gd name="connsiteX10" fmla="*/ 437713 w 735496"/>
              <a:gd name="connsiteY10" fmla="*/ 1266105 h 1266105"/>
              <a:gd name="connsiteX11" fmla="*/ 579381 w 735496"/>
              <a:gd name="connsiteY11" fmla="*/ 1266105 h 1266105"/>
              <a:gd name="connsiteX12" fmla="*/ 579381 w 735496"/>
              <a:gd name="connsiteY12" fmla="*/ 447737 h 1266105"/>
              <a:gd name="connsiteX13" fmla="*/ 630560 w 735496"/>
              <a:gd name="connsiteY13" fmla="*/ 472543 h 1266105"/>
              <a:gd name="connsiteX14" fmla="*/ 634536 w 735496"/>
              <a:gd name="connsiteY14" fmla="*/ 810248 h 1266105"/>
              <a:gd name="connsiteX15" fmla="*/ 735496 w 735496"/>
              <a:gd name="connsiteY15" fmla="*/ 813272 h 1266105"/>
              <a:gd name="connsiteX16" fmla="*/ 731520 w 735496"/>
              <a:gd name="connsiteY16" fmla="*/ 395269 h 1266105"/>
              <a:gd name="connsiteX17" fmla="*/ 638121 w 735496"/>
              <a:gd name="connsiteY17" fmla="*/ 345433 h 1266105"/>
              <a:gd name="connsiteX18" fmla="*/ 570533 w 735496"/>
              <a:gd name="connsiteY18" fmla="*/ 317604 h 1266105"/>
              <a:gd name="connsiteX19" fmla="*/ 450592 w 735496"/>
              <a:gd name="connsiteY19" fmla="*/ 314020 h 1266105"/>
              <a:gd name="connsiteX20" fmla="*/ 516890 w 735496"/>
              <a:gd name="connsiteY20" fmla="*/ 262505 h 1266105"/>
              <a:gd name="connsiteX21" fmla="*/ 528817 w 735496"/>
              <a:gd name="connsiteY21" fmla="*/ 51515 h 1266105"/>
              <a:gd name="connsiteX22" fmla="*/ 440569 w 735496"/>
              <a:gd name="connsiteY22" fmla="*/ 0 h 1266105"/>
              <a:gd name="connsiteX23" fmla="*/ 296045 w 735496"/>
              <a:gd name="connsiteY23" fmla="*/ 3975 h 1266105"/>
              <a:gd name="connsiteX24" fmla="*/ 209869 w 735496"/>
              <a:gd name="connsiteY24" fmla="*/ 71394 h 1266105"/>
              <a:gd name="connsiteX25" fmla="*/ 235627 w 735496"/>
              <a:gd name="connsiteY25" fmla="*/ 257578 h 1266105"/>
              <a:gd name="connsiteX26" fmla="*/ 283167 w 735496"/>
              <a:gd name="connsiteY26" fmla="*/ 313068 h 1266105"/>
              <a:gd name="connsiteX27" fmla="*/ 115741 w 735496"/>
              <a:gd name="connsiteY27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79381 w 735496"/>
              <a:gd name="connsiteY13" fmla="*/ 447737 h 1266105"/>
              <a:gd name="connsiteX14" fmla="*/ 630560 w 735496"/>
              <a:gd name="connsiteY14" fmla="*/ 472543 h 1266105"/>
              <a:gd name="connsiteX15" fmla="*/ 634536 w 735496"/>
              <a:gd name="connsiteY15" fmla="*/ 810248 h 1266105"/>
              <a:gd name="connsiteX16" fmla="*/ 735496 w 735496"/>
              <a:gd name="connsiteY16" fmla="*/ 813272 h 1266105"/>
              <a:gd name="connsiteX17" fmla="*/ 731520 w 735496"/>
              <a:gd name="connsiteY17" fmla="*/ 395269 h 1266105"/>
              <a:gd name="connsiteX18" fmla="*/ 638121 w 735496"/>
              <a:gd name="connsiteY18" fmla="*/ 345433 h 1266105"/>
              <a:gd name="connsiteX19" fmla="*/ 570533 w 735496"/>
              <a:gd name="connsiteY19" fmla="*/ 317604 h 1266105"/>
              <a:gd name="connsiteX20" fmla="*/ 450592 w 735496"/>
              <a:gd name="connsiteY20" fmla="*/ 314020 h 1266105"/>
              <a:gd name="connsiteX21" fmla="*/ 516890 w 735496"/>
              <a:gd name="connsiteY21" fmla="*/ 262505 h 1266105"/>
              <a:gd name="connsiteX22" fmla="*/ 528817 w 735496"/>
              <a:gd name="connsiteY22" fmla="*/ 51515 h 1266105"/>
              <a:gd name="connsiteX23" fmla="*/ 440569 w 735496"/>
              <a:gd name="connsiteY23" fmla="*/ 0 h 1266105"/>
              <a:gd name="connsiteX24" fmla="*/ 296045 w 735496"/>
              <a:gd name="connsiteY24" fmla="*/ 3975 h 1266105"/>
              <a:gd name="connsiteX25" fmla="*/ 209869 w 735496"/>
              <a:gd name="connsiteY25" fmla="*/ 71394 h 1266105"/>
              <a:gd name="connsiteX26" fmla="*/ 235627 w 735496"/>
              <a:gd name="connsiteY26" fmla="*/ 257578 h 1266105"/>
              <a:gd name="connsiteX27" fmla="*/ 283167 w 735496"/>
              <a:gd name="connsiteY27" fmla="*/ 313068 h 1266105"/>
              <a:gd name="connsiteX28" fmla="*/ 115741 w 735496"/>
              <a:gd name="connsiteY28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0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5496"/>
              <a:gd name="connsiteY0" fmla="*/ 338826 h 1266105"/>
              <a:gd name="connsiteX1" fmla="*/ 0 w 735496"/>
              <a:gd name="connsiteY1" fmla="*/ 402269 h 1266105"/>
              <a:gd name="connsiteX2" fmla="*/ 23854 w 735496"/>
              <a:gd name="connsiteY2" fmla="*/ 811200 h 1266105"/>
              <a:gd name="connsiteX3" fmla="*/ 116861 w 735496"/>
              <a:gd name="connsiteY3" fmla="*/ 814224 h 1266105"/>
              <a:gd name="connsiteX4" fmla="*/ 112886 w 735496"/>
              <a:gd name="connsiteY4" fmla="*/ 480494 h 1266105"/>
              <a:gd name="connsiteX5" fmla="*/ 167257 w 735496"/>
              <a:gd name="connsiteY5" fmla="*/ 449640 h 1266105"/>
              <a:gd name="connsiteX6" fmla="*/ 192847 w 735496"/>
              <a:gd name="connsiteY6" fmla="*/ 794683 h 1266105"/>
              <a:gd name="connsiteX7" fmla="*/ 167257 w 735496"/>
              <a:gd name="connsiteY7" fmla="*/ 1266105 h 1266105"/>
              <a:gd name="connsiteX8" fmla="*/ 321803 w 735496"/>
              <a:gd name="connsiteY8" fmla="*/ 1263081 h 1266105"/>
              <a:gd name="connsiteX9" fmla="*/ 349633 w 735496"/>
              <a:gd name="connsiteY9" fmla="*/ 800226 h 1266105"/>
              <a:gd name="connsiteX10" fmla="*/ 396052 w 735496"/>
              <a:gd name="connsiteY10" fmla="*/ 796251 h 1266105"/>
              <a:gd name="connsiteX11" fmla="*/ 437713 w 735496"/>
              <a:gd name="connsiteY11" fmla="*/ 1266105 h 1266105"/>
              <a:gd name="connsiteX12" fmla="*/ 579381 w 735496"/>
              <a:gd name="connsiteY12" fmla="*/ 1266105 h 1266105"/>
              <a:gd name="connsiteX13" fmla="*/ 534753 w 735496"/>
              <a:gd name="connsiteY13" fmla="*/ 786732 h 1266105"/>
              <a:gd name="connsiteX14" fmla="*/ 579381 w 735496"/>
              <a:gd name="connsiteY14" fmla="*/ 447737 h 1266105"/>
              <a:gd name="connsiteX15" fmla="*/ 630560 w 735496"/>
              <a:gd name="connsiteY15" fmla="*/ 472543 h 1266105"/>
              <a:gd name="connsiteX16" fmla="*/ 634536 w 735496"/>
              <a:gd name="connsiteY16" fmla="*/ 810248 h 1266105"/>
              <a:gd name="connsiteX17" fmla="*/ 735496 w 735496"/>
              <a:gd name="connsiteY17" fmla="*/ 813272 h 1266105"/>
              <a:gd name="connsiteX18" fmla="*/ 731520 w 735496"/>
              <a:gd name="connsiteY18" fmla="*/ 395269 h 1266105"/>
              <a:gd name="connsiteX19" fmla="*/ 638121 w 735496"/>
              <a:gd name="connsiteY19" fmla="*/ 345433 h 1266105"/>
              <a:gd name="connsiteX20" fmla="*/ 570533 w 735496"/>
              <a:gd name="connsiteY20" fmla="*/ 317604 h 1266105"/>
              <a:gd name="connsiteX21" fmla="*/ 450592 w 735496"/>
              <a:gd name="connsiteY21" fmla="*/ 314020 h 1266105"/>
              <a:gd name="connsiteX22" fmla="*/ 516890 w 735496"/>
              <a:gd name="connsiteY22" fmla="*/ 262505 h 1266105"/>
              <a:gd name="connsiteX23" fmla="*/ 528817 w 735496"/>
              <a:gd name="connsiteY23" fmla="*/ 51515 h 1266105"/>
              <a:gd name="connsiteX24" fmla="*/ 440569 w 735496"/>
              <a:gd name="connsiteY24" fmla="*/ 0 h 1266105"/>
              <a:gd name="connsiteX25" fmla="*/ 296045 w 735496"/>
              <a:gd name="connsiteY25" fmla="*/ 3975 h 1266105"/>
              <a:gd name="connsiteX26" fmla="*/ 209869 w 735496"/>
              <a:gd name="connsiteY26" fmla="*/ 71394 h 1266105"/>
              <a:gd name="connsiteX27" fmla="*/ 235627 w 735496"/>
              <a:gd name="connsiteY27" fmla="*/ 257578 h 1266105"/>
              <a:gd name="connsiteX28" fmla="*/ 283167 w 735496"/>
              <a:gd name="connsiteY28" fmla="*/ 313068 h 1266105"/>
              <a:gd name="connsiteX29" fmla="*/ 115741 w 735496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16861 w 731568"/>
              <a:gd name="connsiteY3" fmla="*/ 814224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63453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38826 h 1266105"/>
              <a:gd name="connsiteX1" fmla="*/ 0 w 731568"/>
              <a:gd name="connsiteY1" fmla="*/ 402269 h 1266105"/>
              <a:gd name="connsiteX2" fmla="*/ 23854 w 731568"/>
              <a:gd name="connsiteY2" fmla="*/ 811200 h 1266105"/>
              <a:gd name="connsiteX3" fmla="*/ 156618 w 731568"/>
              <a:gd name="connsiteY3" fmla="*/ 822175 h 1266105"/>
              <a:gd name="connsiteX4" fmla="*/ 112886 w 731568"/>
              <a:gd name="connsiteY4" fmla="*/ 480494 h 1266105"/>
              <a:gd name="connsiteX5" fmla="*/ 167257 w 731568"/>
              <a:gd name="connsiteY5" fmla="*/ 449640 h 1266105"/>
              <a:gd name="connsiteX6" fmla="*/ 192847 w 731568"/>
              <a:gd name="connsiteY6" fmla="*/ 794683 h 1266105"/>
              <a:gd name="connsiteX7" fmla="*/ 167257 w 731568"/>
              <a:gd name="connsiteY7" fmla="*/ 1266105 h 1266105"/>
              <a:gd name="connsiteX8" fmla="*/ 321803 w 731568"/>
              <a:gd name="connsiteY8" fmla="*/ 1263081 h 1266105"/>
              <a:gd name="connsiteX9" fmla="*/ 349633 w 731568"/>
              <a:gd name="connsiteY9" fmla="*/ 800226 h 1266105"/>
              <a:gd name="connsiteX10" fmla="*/ 396052 w 731568"/>
              <a:gd name="connsiteY10" fmla="*/ 796251 h 1266105"/>
              <a:gd name="connsiteX11" fmla="*/ 437713 w 731568"/>
              <a:gd name="connsiteY11" fmla="*/ 1266105 h 1266105"/>
              <a:gd name="connsiteX12" fmla="*/ 579381 w 731568"/>
              <a:gd name="connsiteY12" fmla="*/ 1266105 h 1266105"/>
              <a:gd name="connsiteX13" fmla="*/ 534753 w 731568"/>
              <a:gd name="connsiteY13" fmla="*/ 786732 h 1266105"/>
              <a:gd name="connsiteX14" fmla="*/ 579381 w 731568"/>
              <a:gd name="connsiteY14" fmla="*/ 447737 h 1266105"/>
              <a:gd name="connsiteX15" fmla="*/ 630560 w 731568"/>
              <a:gd name="connsiteY15" fmla="*/ 472543 h 1266105"/>
              <a:gd name="connsiteX16" fmla="*/ 570926 w 731568"/>
              <a:gd name="connsiteY16" fmla="*/ 810248 h 1266105"/>
              <a:gd name="connsiteX17" fmla="*/ 707666 w 731568"/>
              <a:gd name="connsiteY17" fmla="*/ 805320 h 1266105"/>
              <a:gd name="connsiteX18" fmla="*/ 731520 w 731568"/>
              <a:gd name="connsiteY18" fmla="*/ 395269 h 1266105"/>
              <a:gd name="connsiteX19" fmla="*/ 638121 w 731568"/>
              <a:gd name="connsiteY19" fmla="*/ 345433 h 1266105"/>
              <a:gd name="connsiteX20" fmla="*/ 570533 w 731568"/>
              <a:gd name="connsiteY20" fmla="*/ 317604 h 1266105"/>
              <a:gd name="connsiteX21" fmla="*/ 450592 w 731568"/>
              <a:gd name="connsiteY21" fmla="*/ 314020 h 1266105"/>
              <a:gd name="connsiteX22" fmla="*/ 516890 w 731568"/>
              <a:gd name="connsiteY22" fmla="*/ 262505 h 1266105"/>
              <a:gd name="connsiteX23" fmla="*/ 528817 w 731568"/>
              <a:gd name="connsiteY23" fmla="*/ 51515 h 1266105"/>
              <a:gd name="connsiteX24" fmla="*/ 440569 w 731568"/>
              <a:gd name="connsiteY24" fmla="*/ 0 h 1266105"/>
              <a:gd name="connsiteX25" fmla="*/ 296045 w 731568"/>
              <a:gd name="connsiteY25" fmla="*/ 3975 h 1266105"/>
              <a:gd name="connsiteX26" fmla="*/ 209869 w 731568"/>
              <a:gd name="connsiteY26" fmla="*/ 71394 h 1266105"/>
              <a:gd name="connsiteX27" fmla="*/ 235627 w 731568"/>
              <a:gd name="connsiteY27" fmla="*/ 257578 h 1266105"/>
              <a:gd name="connsiteX28" fmla="*/ 283167 w 731568"/>
              <a:gd name="connsiteY28" fmla="*/ 313068 h 1266105"/>
              <a:gd name="connsiteX29" fmla="*/ 115741 w 731568"/>
              <a:gd name="connsiteY29" fmla="*/ 338826 h 1266105"/>
              <a:gd name="connsiteX0" fmla="*/ 115741 w 731568"/>
              <a:gd name="connsiteY0" fmla="*/ 346834 h 1274113"/>
              <a:gd name="connsiteX1" fmla="*/ 0 w 731568"/>
              <a:gd name="connsiteY1" fmla="*/ 410277 h 1274113"/>
              <a:gd name="connsiteX2" fmla="*/ 23854 w 731568"/>
              <a:gd name="connsiteY2" fmla="*/ 819208 h 1274113"/>
              <a:gd name="connsiteX3" fmla="*/ 156618 w 731568"/>
              <a:gd name="connsiteY3" fmla="*/ 830183 h 1274113"/>
              <a:gd name="connsiteX4" fmla="*/ 112886 w 731568"/>
              <a:gd name="connsiteY4" fmla="*/ 488502 h 1274113"/>
              <a:gd name="connsiteX5" fmla="*/ 167257 w 731568"/>
              <a:gd name="connsiteY5" fmla="*/ 457648 h 1274113"/>
              <a:gd name="connsiteX6" fmla="*/ 192847 w 731568"/>
              <a:gd name="connsiteY6" fmla="*/ 802691 h 1274113"/>
              <a:gd name="connsiteX7" fmla="*/ 167257 w 731568"/>
              <a:gd name="connsiteY7" fmla="*/ 1274113 h 1274113"/>
              <a:gd name="connsiteX8" fmla="*/ 321803 w 731568"/>
              <a:gd name="connsiteY8" fmla="*/ 1271089 h 1274113"/>
              <a:gd name="connsiteX9" fmla="*/ 349633 w 731568"/>
              <a:gd name="connsiteY9" fmla="*/ 808234 h 1274113"/>
              <a:gd name="connsiteX10" fmla="*/ 396052 w 731568"/>
              <a:gd name="connsiteY10" fmla="*/ 804259 h 1274113"/>
              <a:gd name="connsiteX11" fmla="*/ 437713 w 731568"/>
              <a:gd name="connsiteY11" fmla="*/ 1274113 h 1274113"/>
              <a:gd name="connsiteX12" fmla="*/ 579381 w 731568"/>
              <a:gd name="connsiteY12" fmla="*/ 1274113 h 1274113"/>
              <a:gd name="connsiteX13" fmla="*/ 534753 w 731568"/>
              <a:gd name="connsiteY13" fmla="*/ 794740 h 1274113"/>
              <a:gd name="connsiteX14" fmla="*/ 579381 w 731568"/>
              <a:gd name="connsiteY14" fmla="*/ 455745 h 1274113"/>
              <a:gd name="connsiteX15" fmla="*/ 630560 w 731568"/>
              <a:gd name="connsiteY15" fmla="*/ 480551 h 1274113"/>
              <a:gd name="connsiteX16" fmla="*/ 570926 w 731568"/>
              <a:gd name="connsiteY16" fmla="*/ 818256 h 1274113"/>
              <a:gd name="connsiteX17" fmla="*/ 707666 w 731568"/>
              <a:gd name="connsiteY17" fmla="*/ 813328 h 1274113"/>
              <a:gd name="connsiteX18" fmla="*/ 731520 w 731568"/>
              <a:gd name="connsiteY18" fmla="*/ 403277 h 1274113"/>
              <a:gd name="connsiteX19" fmla="*/ 638121 w 731568"/>
              <a:gd name="connsiteY19" fmla="*/ 353441 h 1274113"/>
              <a:gd name="connsiteX20" fmla="*/ 570533 w 731568"/>
              <a:gd name="connsiteY20" fmla="*/ 325612 h 1274113"/>
              <a:gd name="connsiteX21" fmla="*/ 450592 w 731568"/>
              <a:gd name="connsiteY21" fmla="*/ 322028 h 1274113"/>
              <a:gd name="connsiteX22" fmla="*/ 516890 w 731568"/>
              <a:gd name="connsiteY22" fmla="*/ 270513 h 1274113"/>
              <a:gd name="connsiteX23" fmla="*/ 528817 w 731568"/>
              <a:gd name="connsiteY23" fmla="*/ 59523 h 1274113"/>
              <a:gd name="connsiteX24" fmla="*/ 440569 w 731568"/>
              <a:gd name="connsiteY24" fmla="*/ 8008 h 1274113"/>
              <a:gd name="connsiteX25" fmla="*/ 296045 w 731568"/>
              <a:gd name="connsiteY25" fmla="*/ 11983 h 1274113"/>
              <a:gd name="connsiteX26" fmla="*/ 209869 w 731568"/>
              <a:gd name="connsiteY26" fmla="*/ 79402 h 1274113"/>
              <a:gd name="connsiteX27" fmla="*/ 235627 w 731568"/>
              <a:gd name="connsiteY27" fmla="*/ 265586 h 1274113"/>
              <a:gd name="connsiteX28" fmla="*/ 283167 w 731568"/>
              <a:gd name="connsiteY28" fmla="*/ 321076 h 1274113"/>
              <a:gd name="connsiteX29" fmla="*/ 115741 w 731568"/>
              <a:gd name="connsiteY29" fmla="*/ 346834 h 1274113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09869 w 731568"/>
              <a:gd name="connsiteY26" fmla="*/ 84331 h 1279042"/>
              <a:gd name="connsiteX27" fmla="*/ 235627 w 731568"/>
              <a:gd name="connsiteY27" fmla="*/ 270515 h 1279042"/>
              <a:gd name="connsiteX28" fmla="*/ 283167 w 731568"/>
              <a:gd name="connsiteY28" fmla="*/ 326005 h 1279042"/>
              <a:gd name="connsiteX29" fmla="*/ 115741 w 731568"/>
              <a:gd name="connsiteY29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528817 w 731568"/>
              <a:gd name="connsiteY23" fmla="*/ 64452 h 1279042"/>
              <a:gd name="connsiteX24" fmla="*/ 440569 w 731568"/>
              <a:gd name="connsiteY24" fmla="*/ 12937 h 1279042"/>
              <a:gd name="connsiteX25" fmla="*/ 296045 w 731568"/>
              <a:gd name="connsiteY25" fmla="*/ 16912 h 1279042"/>
              <a:gd name="connsiteX26" fmla="*/ 235627 w 731568"/>
              <a:gd name="connsiteY26" fmla="*/ 270515 h 1279042"/>
              <a:gd name="connsiteX27" fmla="*/ 283167 w 731568"/>
              <a:gd name="connsiteY27" fmla="*/ 326005 h 1279042"/>
              <a:gd name="connsiteX28" fmla="*/ 115741 w 731568"/>
              <a:gd name="connsiteY28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50592 w 731568"/>
              <a:gd name="connsiteY21" fmla="*/ 326957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16890 w 731568"/>
              <a:gd name="connsiteY22" fmla="*/ 275442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23854 w 731568"/>
              <a:gd name="connsiteY2" fmla="*/ 824137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68"/>
              <a:gd name="connsiteY0" fmla="*/ 351763 h 1279042"/>
              <a:gd name="connsiteX1" fmla="*/ 0 w 731568"/>
              <a:gd name="connsiteY1" fmla="*/ 415206 h 1279042"/>
              <a:gd name="connsiteX2" fmla="*/ 63611 w 731568"/>
              <a:gd name="connsiteY2" fmla="*/ 828112 h 1279042"/>
              <a:gd name="connsiteX3" fmla="*/ 156618 w 731568"/>
              <a:gd name="connsiteY3" fmla="*/ 835112 h 1279042"/>
              <a:gd name="connsiteX4" fmla="*/ 112886 w 731568"/>
              <a:gd name="connsiteY4" fmla="*/ 493431 h 1279042"/>
              <a:gd name="connsiteX5" fmla="*/ 167257 w 731568"/>
              <a:gd name="connsiteY5" fmla="*/ 462577 h 1279042"/>
              <a:gd name="connsiteX6" fmla="*/ 192847 w 731568"/>
              <a:gd name="connsiteY6" fmla="*/ 807620 h 1279042"/>
              <a:gd name="connsiteX7" fmla="*/ 167257 w 731568"/>
              <a:gd name="connsiteY7" fmla="*/ 1279042 h 1279042"/>
              <a:gd name="connsiteX8" fmla="*/ 321803 w 731568"/>
              <a:gd name="connsiteY8" fmla="*/ 1276018 h 1279042"/>
              <a:gd name="connsiteX9" fmla="*/ 349633 w 731568"/>
              <a:gd name="connsiteY9" fmla="*/ 813163 h 1279042"/>
              <a:gd name="connsiteX10" fmla="*/ 396052 w 731568"/>
              <a:gd name="connsiteY10" fmla="*/ 809188 h 1279042"/>
              <a:gd name="connsiteX11" fmla="*/ 437713 w 731568"/>
              <a:gd name="connsiteY11" fmla="*/ 1279042 h 1279042"/>
              <a:gd name="connsiteX12" fmla="*/ 579381 w 731568"/>
              <a:gd name="connsiteY12" fmla="*/ 1279042 h 1279042"/>
              <a:gd name="connsiteX13" fmla="*/ 534753 w 731568"/>
              <a:gd name="connsiteY13" fmla="*/ 799669 h 1279042"/>
              <a:gd name="connsiteX14" fmla="*/ 579381 w 731568"/>
              <a:gd name="connsiteY14" fmla="*/ 460674 h 1279042"/>
              <a:gd name="connsiteX15" fmla="*/ 630560 w 731568"/>
              <a:gd name="connsiteY15" fmla="*/ 485480 h 1279042"/>
              <a:gd name="connsiteX16" fmla="*/ 570926 w 731568"/>
              <a:gd name="connsiteY16" fmla="*/ 823185 h 1279042"/>
              <a:gd name="connsiteX17" fmla="*/ 707666 w 731568"/>
              <a:gd name="connsiteY17" fmla="*/ 818257 h 1279042"/>
              <a:gd name="connsiteX18" fmla="*/ 731520 w 731568"/>
              <a:gd name="connsiteY18" fmla="*/ 408206 h 1279042"/>
              <a:gd name="connsiteX19" fmla="*/ 638121 w 731568"/>
              <a:gd name="connsiteY19" fmla="*/ 358370 h 1279042"/>
              <a:gd name="connsiteX20" fmla="*/ 570533 w 731568"/>
              <a:gd name="connsiteY20" fmla="*/ 330541 h 1279042"/>
              <a:gd name="connsiteX21" fmla="*/ 430714 w 731568"/>
              <a:gd name="connsiteY21" fmla="*/ 330933 h 1279042"/>
              <a:gd name="connsiteX22" fmla="*/ 500987 w 731568"/>
              <a:gd name="connsiteY22" fmla="*/ 267490 h 1279042"/>
              <a:gd name="connsiteX23" fmla="*/ 440569 w 731568"/>
              <a:gd name="connsiteY23" fmla="*/ 12937 h 1279042"/>
              <a:gd name="connsiteX24" fmla="*/ 296045 w 731568"/>
              <a:gd name="connsiteY24" fmla="*/ 16912 h 1279042"/>
              <a:gd name="connsiteX25" fmla="*/ 235627 w 731568"/>
              <a:gd name="connsiteY25" fmla="*/ 270515 h 1279042"/>
              <a:gd name="connsiteX26" fmla="*/ 283167 w 731568"/>
              <a:gd name="connsiteY26" fmla="*/ 326005 h 1279042"/>
              <a:gd name="connsiteX27" fmla="*/ 115741 w 731568"/>
              <a:gd name="connsiteY27" fmla="*/ 351763 h 1279042"/>
              <a:gd name="connsiteX0" fmla="*/ 115741 w 731538"/>
              <a:gd name="connsiteY0" fmla="*/ 351763 h 1279042"/>
              <a:gd name="connsiteX1" fmla="*/ 0 w 731538"/>
              <a:gd name="connsiteY1" fmla="*/ 415206 h 1279042"/>
              <a:gd name="connsiteX2" fmla="*/ 63611 w 731538"/>
              <a:gd name="connsiteY2" fmla="*/ 828112 h 1279042"/>
              <a:gd name="connsiteX3" fmla="*/ 156618 w 731538"/>
              <a:gd name="connsiteY3" fmla="*/ 835112 h 1279042"/>
              <a:gd name="connsiteX4" fmla="*/ 112886 w 731538"/>
              <a:gd name="connsiteY4" fmla="*/ 493431 h 1279042"/>
              <a:gd name="connsiteX5" fmla="*/ 167257 w 731538"/>
              <a:gd name="connsiteY5" fmla="*/ 462577 h 1279042"/>
              <a:gd name="connsiteX6" fmla="*/ 192847 w 731538"/>
              <a:gd name="connsiteY6" fmla="*/ 807620 h 1279042"/>
              <a:gd name="connsiteX7" fmla="*/ 167257 w 731538"/>
              <a:gd name="connsiteY7" fmla="*/ 1279042 h 1279042"/>
              <a:gd name="connsiteX8" fmla="*/ 321803 w 731538"/>
              <a:gd name="connsiteY8" fmla="*/ 1276018 h 1279042"/>
              <a:gd name="connsiteX9" fmla="*/ 349633 w 731538"/>
              <a:gd name="connsiteY9" fmla="*/ 813163 h 1279042"/>
              <a:gd name="connsiteX10" fmla="*/ 396052 w 731538"/>
              <a:gd name="connsiteY10" fmla="*/ 809188 h 1279042"/>
              <a:gd name="connsiteX11" fmla="*/ 437713 w 731538"/>
              <a:gd name="connsiteY11" fmla="*/ 1279042 h 1279042"/>
              <a:gd name="connsiteX12" fmla="*/ 579381 w 731538"/>
              <a:gd name="connsiteY12" fmla="*/ 1279042 h 1279042"/>
              <a:gd name="connsiteX13" fmla="*/ 534753 w 731538"/>
              <a:gd name="connsiteY13" fmla="*/ 799669 h 1279042"/>
              <a:gd name="connsiteX14" fmla="*/ 579381 w 731538"/>
              <a:gd name="connsiteY14" fmla="*/ 460674 h 1279042"/>
              <a:gd name="connsiteX15" fmla="*/ 630560 w 731538"/>
              <a:gd name="connsiteY15" fmla="*/ 485480 h 1279042"/>
              <a:gd name="connsiteX16" fmla="*/ 570926 w 731538"/>
              <a:gd name="connsiteY16" fmla="*/ 823185 h 1279042"/>
              <a:gd name="connsiteX17" fmla="*/ 663934 w 731538"/>
              <a:gd name="connsiteY17" fmla="*/ 818257 h 1279042"/>
              <a:gd name="connsiteX18" fmla="*/ 731520 w 731538"/>
              <a:gd name="connsiteY18" fmla="*/ 408206 h 1279042"/>
              <a:gd name="connsiteX19" fmla="*/ 638121 w 731538"/>
              <a:gd name="connsiteY19" fmla="*/ 358370 h 1279042"/>
              <a:gd name="connsiteX20" fmla="*/ 570533 w 731538"/>
              <a:gd name="connsiteY20" fmla="*/ 330541 h 1279042"/>
              <a:gd name="connsiteX21" fmla="*/ 430714 w 731538"/>
              <a:gd name="connsiteY21" fmla="*/ 330933 h 1279042"/>
              <a:gd name="connsiteX22" fmla="*/ 500987 w 731538"/>
              <a:gd name="connsiteY22" fmla="*/ 267490 h 1279042"/>
              <a:gd name="connsiteX23" fmla="*/ 440569 w 731538"/>
              <a:gd name="connsiteY23" fmla="*/ 12937 h 1279042"/>
              <a:gd name="connsiteX24" fmla="*/ 296045 w 731538"/>
              <a:gd name="connsiteY24" fmla="*/ 16912 h 1279042"/>
              <a:gd name="connsiteX25" fmla="*/ 235627 w 731538"/>
              <a:gd name="connsiteY25" fmla="*/ 270515 h 1279042"/>
              <a:gd name="connsiteX26" fmla="*/ 283167 w 731538"/>
              <a:gd name="connsiteY26" fmla="*/ 326005 h 1279042"/>
              <a:gd name="connsiteX27" fmla="*/ 115741 w 7315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115741 w 731738"/>
              <a:gd name="connsiteY0" fmla="*/ 351763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27" fmla="*/ 115741 w 731738"/>
              <a:gd name="connsiteY27" fmla="*/ 351763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638121 w 731738"/>
              <a:gd name="connsiteY19" fmla="*/ 358370 h 1279042"/>
              <a:gd name="connsiteX20" fmla="*/ 570533 w 731738"/>
              <a:gd name="connsiteY20" fmla="*/ 330541 h 1279042"/>
              <a:gd name="connsiteX21" fmla="*/ 430714 w 731738"/>
              <a:gd name="connsiteY21" fmla="*/ 330933 h 1279042"/>
              <a:gd name="connsiteX22" fmla="*/ 500987 w 731738"/>
              <a:gd name="connsiteY22" fmla="*/ 267490 h 1279042"/>
              <a:gd name="connsiteX23" fmla="*/ 440569 w 731738"/>
              <a:gd name="connsiteY23" fmla="*/ 12937 h 1279042"/>
              <a:gd name="connsiteX24" fmla="*/ 296045 w 731738"/>
              <a:gd name="connsiteY24" fmla="*/ 16912 h 1279042"/>
              <a:gd name="connsiteX25" fmla="*/ 235627 w 731738"/>
              <a:gd name="connsiteY25" fmla="*/ 270515 h 1279042"/>
              <a:gd name="connsiteX26" fmla="*/ 283167 w 731738"/>
              <a:gd name="connsiteY26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235627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6005 h 1279042"/>
              <a:gd name="connsiteX1" fmla="*/ 0 w 731738"/>
              <a:gd name="connsiteY1" fmla="*/ 415206 h 1279042"/>
              <a:gd name="connsiteX2" fmla="*/ 63611 w 731738"/>
              <a:gd name="connsiteY2" fmla="*/ 828112 h 1279042"/>
              <a:gd name="connsiteX3" fmla="*/ 156618 w 731738"/>
              <a:gd name="connsiteY3" fmla="*/ 835112 h 1279042"/>
              <a:gd name="connsiteX4" fmla="*/ 112886 w 731738"/>
              <a:gd name="connsiteY4" fmla="*/ 493431 h 1279042"/>
              <a:gd name="connsiteX5" fmla="*/ 167257 w 731738"/>
              <a:gd name="connsiteY5" fmla="*/ 462577 h 1279042"/>
              <a:gd name="connsiteX6" fmla="*/ 192847 w 731738"/>
              <a:gd name="connsiteY6" fmla="*/ 807620 h 1279042"/>
              <a:gd name="connsiteX7" fmla="*/ 167257 w 731738"/>
              <a:gd name="connsiteY7" fmla="*/ 1279042 h 1279042"/>
              <a:gd name="connsiteX8" fmla="*/ 321803 w 731738"/>
              <a:gd name="connsiteY8" fmla="*/ 1276018 h 1279042"/>
              <a:gd name="connsiteX9" fmla="*/ 349633 w 731738"/>
              <a:gd name="connsiteY9" fmla="*/ 813163 h 1279042"/>
              <a:gd name="connsiteX10" fmla="*/ 396052 w 731738"/>
              <a:gd name="connsiteY10" fmla="*/ 809188 h 1279042"/>
              <a:gd name="connsiteX11" fmla="*/ 437713 w 731738"/>
              <a:gd name="connsiteY11" fmla="*/ 1279042 h 1279042"/>
              <a:gd name="connsiteX12" fmla="*/ 579381 w 731738"/>
              <a:gd name="connsiteY12" fmla="*/ 1279042 h 1279042"/>
              <a:gd name="connsiteX13" fmla="*/ 534753 w 731738"/>
              <a:gd name="connsiteY13" fmla="*/ 799669 h 1279042"/>
              <a:gd name="connsiteX14" fmla="*/ 579381 w 731738"/>
              <a:gd name="connsiteY14" fmla="*/ 460674 h 1279042"/>
              <a:gd name="connsiteX15" fmla="*/ 630560 w 731738"/>
              <a:gd name="connsiteY15" fmla="*/ 485480 h 1279042"/>
              <a:gd name="connsiteX16" fmla="*/ 570926 w 731738"/>
              <a:gd name="connsiteY16" fmla="*/ 823185 h 1279042"/>
              <a:gd name="connsiteX17" fmla="*/ 663934 w 731738"/>
              <a:gd name="connsiteY17" fmla="*/ 818257 h 1279042"/>
              <a:gd name="connsiteX18" fmla="*/ 731520 w 731738"/>
              <a:gd name="connsiteY18" fmla="*/ 408206 h 1279042"/>
              <a:gd name="connsiteX19" fmla="*/ 570533 w 731738"/>
              <a:gd name="connsiteY19" fmla="*/ 330541 h 1279042"/>
              <a:gd name="connsiteX20" fmla="*/ 430714 w 731738"/>
              <a:gd name="connsiteY20" fmla="*/ 330933 h 1279042"/>
              <a:gd name="connsiteX21" fmla="*/ 500987 w 731738"/>
              <a:gd name="connsiteY21" fmla="*/ 267490 h 1279042"/>
              <a:gd name="connsiteX22" fmla="*/ 440569 w 731738"/>
              <a:gd name="connsiteY22" fmla="*/ 12937 h 1279042"/>
              <a:gd name="connsiteX23" fmla="*/ 296045 w 731738"/>
              <a:gd name="connsiteY23" fmla="*/ 16912 h 1279042"/>
              <a:gd name="connsiteX24" fmla="*/ 191895 w 731738"/>
              <a:gd name="connsiteY24" fmla="*/ 270515 h 1279042"/>
              <a:gd name="connsiteX25" fmla="*/ 283167 w 731738"/>
              <a:gd name="connsiteY25" fmla="*/ 326005 h 1279042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191895 w 731738"/>
              <a:gd name="connsiteY24" fmla="*/ 272742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69717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570533 w 731738"/>
              <a:gd name="connsiteY19" fmla="*/ 332768 h 1281269"/>
              <a:gd name="connsiteX20" fmla="*/ 430714 w 731738"/>
              <a:gd name="connsiteY20" fmla="*/ 333160 h 1281269"/>
              <a:gd name="connsiteX21" fmla="*/ 500987 w 731738"/>
              <a:gd name="connsiteY21" fmla="*/ 249839 h 1281269"/>
              <a:gd name="connsiteX22" fmla="*/ 440569 w 731738"/>
              <a:gd name="connsiteY22" fmla="*/ 15164 h 1281269"/>
              <a:gd name="connsiteX23" fmla="*/ 256288 w 731738"/>
              <a:gd name="connsiteY23" fmla="*/ 15164 h 1281269"/>
              <a:gd name="connsiteX24" fmla="*/ 211773 w 731738"/>
              <a:gd name="connsiteY24" fmla="*/ 260815 h 1281269"/>
              <a:gd name="connsiteX25" fmla="*/ 283167 w 731738"/>
              <a:gd name="connsiteY25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63611 w 731738"/>
              <a:gd name="connsiteY2" fmla="*/ 830339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738"/>
              <a:gd name="connsiteY0" fmla="*/ 328232 h 1281269"/>
              <a:gd name="connsiteX1" fmla="*/ 0 w 731738"/>
              <a:gd name="connsiteY1" fmla="*/ 417433 h 1281269"/>
              <a:gd name="connsiteX2" fmla="*/ 95417 w 731738"/>
              <a:gd name="connsiteY2" fmla="*/ 826363 h 1281269"/>
              <a:gd name="connsiteX3" fmla="*/ 156618 w 731738"/>
              <a:gd name="connsiteY3" fmla="*/ 837339 h 1281269"/>
              <a:gd name="connsiteX4" fmla="*/ 112886 w 731738"/>
              <a:gd name="connsiteY4" fmla="*/ 495658 h 1281269"/>
              <a:gd name="connsiteX5" fmla="*/ 167257 w 731738"/>
              <a:gd name="connsiteY5" fmla="*/ 464804 h 1281269"/>
              <a:gd name="connsiteX6" fmla="*/ 192847 w 731738"/>
              <a:gd name="connsiteY6" fmla="*/ 809847 h 1281269"/>
              <a:gd name="connsiteX7" fmla="*/ 167257 w 731738"/>
              <a:gd name="connsiteY7" fmla="*/ 1281269 h 1281269"/>
              <a:gd name="connsiteX8" fmla="*/ 321803 w 731738"/>
              <a:gd name="connsiteY8" fmla="*/ 1278245 h 1281269"/>
              <a:gd name="connsiteX9" fmla="*/ 349633 w 731738"/>
              <a:gd name="connsiteY9" fmla="*/ 815390 h 1281269"/>
              <a:gd name="connsiteX10" fmla="*/ 396052 w 731738"/>
              <a:gd name="connsiteY10" fmla="*/ 811415 h 1281269"/>
              <a:gd name="connsiteX11" fmla="*/ 437713 w 731738"/>
              <a:gd name="connsiteY11" fmla="*/ 1281269 h 1281269"/>
              <a:gd name="connsiteX12" fmla="*/ 579381 w 731738"/>
              <a:gd name="connsiteY12" fmla="*/ 1281269 h 1281269"/>
              <a:gd name="connsiteX13" fmla="*/ 534753 w 731738"/>
              <a:gd name="connsiteY13" fmla="*/ 801896 h 1281269"/>
              <a:gd name="connsiteX14" fmla="*/ 579381 w 731738"/>
              <a:gd name="connsiteY14" fmla="*/ 462901 h 1281269"/>
              <a:gd name="connsiteX15" fmla="*/ 630560 w 731738"/>
              <a:gd name="connsiteY15" fmla="*/ 487707 h 1281269"/>
              <a:gd name="connsiteX16" fmla="*/ 570926 w 731738"/>
              <a:gd name="connsiteY16" fmla="*/ 825412 h 1281269"/>
              <a:gd name="connsiteX17" fmla="*/ 663934 w 731738"/>
              <a:gd name="connsiteY17" fmla="*/ 820484 h 1281269"/>
              <a:gd name="connsiteX18" fmla="*/ 731520 w 731738"/>
              <a:gd name="connsiteY18" fmla="*/ 410433 h 1281269"/>
              <a:gd name="connsiteX19" fmla="*/ 430714 w 731738"/>
              <a:gd name="connsiteY19" fmla="*/ 333160 h 1281269"/>
              <a:gd name="connsiteX20" fmla="*/ 500987 w 731738"/>
              <a:gd name="connsiteY20" fmla="*/ 249839 h 1281269"/>
              <a:gd name="connsiteX21" fmla="*/ 440569 w 731738"/>
              <a:gd name="connsiteY21" fmla="*/ 15164 h 1281269"/>
              <a:gd name="connsiteX22" fmla="*/ 256288 w 731738"/>
              <a:gd name="connsiteY22" fmla="*/ 15164 h 1281269"/>
              <a:gd name="connsiteX23" fmla="*/ 211773 w 731738"/>
              <a:gd name="connsiteY23" fmla="*/ 260815 h 1281269"/>
              <a:gd name="connsiteX24" fmla="*/ 283167 w 731738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815390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30714 w 731561"/>
              <a:gd name="connsiteY19" fmla="*/ 333160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60815 h 1281269"/>
              <a:gd name="connsiteX24" fmla="*/ 283167 w 731561"/>
              <a:gd name="connsiteY24" fmla="*/ 328232 h 1281269"/>
              <a:gd name="connsiteX0" fmla="*/ 283167 w 731561"/>
              <a:gd name="connsiteY0" fmla="*/ 328232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83167 w 731561"/>
              <a:gd name="connsiteY24" fmla="*/ 328232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57584 w 731561"/>
              <a:gd name="connsiteY9" fmla="*/ 807439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396052 w 731561"/>
              <a:gd name="connsiteY10" fmla="*/ 811415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67257 w 731561"/>
              <a:gd name="connsiteY7" fmla="*/ 1281269 h 1281269"/>
              <a:gd name="connsiteX8" fmla="*/ 321803 w 731561"/>
              <a:gd name="connsiteY8" fmla="*/ 1278245 h 1281269"/>
              <a:gd name="connsiteX9" fmla="*/ 349633 w 731561"/>
              <a:gd name="connsiteY9" fmla="*/ 1177175 h 1281269"/>
              <a:gd name="connsiteX10" fmla="*/ 407979 w 731561"/>
              <a:gd name="connsiteY10" fmla="*/ 1165248 h 1281269"/>
              <a:gd name="connsiteX11" fmla="*/ 437713 w 731561"/>
              <a:gd name="connsiteY11" fmla="*/ 1281269 h 1281269"/>
              <a:gd name="connsiteX12" fmla="*/ 579381 w 731561"/>
              <a:gd name="connsiteY12" fmla="*/ 1281269 h 1281269"/>
              <a:gd name="connsiteX13" fmla="*/ 534753 w 731561"/>
              <a:gd name="connsiteY13" fmla="*/ 801896 h 1281269"/>
              <a:gd name="connsiteX14" fmla="*/ 579381 w 731561"/>
              <a:gd name="connsiteY14" fmla="*/ 462901 h 1281269"/>
              <a:gd name="connsiteX15" fmla="*/ 630560 w 731561"/>
              <a:gd name="connsiteY15" fmla="*/ 487707 h 1281269"/>
              <a:gd name="connsiteX16" fmla="*/ 570926 w 731561"/>
              <a:gd name="connsiteY16" fmla="*/ 825412 h 1281269"/>
              <a:gd name="connsiteX17" fmla="*/ 636105 w 731561"/>
              <a:gd name="connsiteY17" fmla="*/ 820484 h 1281269"/>
              <a:gd name="connsiteX18" fmla="*/ 731520 w 731561"/>
              <a:gd name="connsiteY18" fmla="*/ 410433 h 1281269"/>
              <a:gd name="connsiteX19" fmla="*/ 410836 w 731561"/>
              <a:gd name="connsiteY19" fmla="*/ 329185 h 1281269"/>
              <a:gd name="connsiteX20" fmla="*/ 500987 w 731561"/>
              <a:gd name="connsiteY20" fmla="*/ 249839 h 1281269"/>
              <a:gd name="connsiteX21" fmla="*/ 440569 w 731561"/>
              <a:gd name="connsiteY21" fmla="*/ 15164 h 1281269"/>
              <a:gd name="connsiteX22" fmla="*/ 256288 w 731561"/>
              <a:gd name="connsiteY22" fmla="*/ 15164 h 1281269"/>
              <a:gd name="connsiteX23" fmla="*/ 211773 w 731561"/>
              <a:gd name="connsiteY23" fmla="*/ 240937 h 1281269"/>
              <a:gd name="connsiteX24" fmla="*/ 299069 w 731561"/>
              <a:gd name="connsiteY24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4753 w 731561"/>
              <a:gd name="connsiteY14" fmla="*/ 801896 h 1281269"/>
              <a:gd name="connsiteX15" fmla="*/ 579381 w 731561"/>
              <a:gd name="connsiteY15" fmla="*/ 462901 h 1281269"/>
              <a:gd name="connsiteX16" fmla="*/ 630560 w 731561"/>
              <a:gd name="connsiteY16" fmla="*/ 487707 h 1281269"/>
              <a:gd name="connsiteX17" fmla="*/ 570926 w 731561"/>
              <a:gd name="connsiteY17" fmla="*/ 825412 h 1281269"/>
              <a:gd name="connsiteX18" fmla="*/ 636105 w 731561"/>
              <a:gd name="connsiteY18" fmla="*/ 820484 h 1281269"/>
              <a:gd name="connsiteX19" fmla="*/ 731520 w 731561"/>
              <a:gd name="connsiteY19" fmla="*/ 410433 h 1281269"/>
              <a:gd name="connsiteX20" fmla="*/ 410836 w 731561"/>
              <a:gd name="connsiteY20" fmla="*/ 329185 h 1281269"/>
              <a:gd name="connsiteX21" fmla="*/ 500987 w 731561"/>
              <a:gd name="connsiteY21" fmla="*/ 249839 h 1281269"/>
              <a:gd name="connsiteX22" fmla="*/ 440569 w 731561"/>
              <a:gd name="connsiteY22" fmla="*/ 15164 h 1281269"/>
              <a:gd name="connsiteX23" fmla="*/ 256288 w 731561"/>
              <a:gd name="connsiteY23" fmla="*/ 15164 h 1281269"/>
              <a:gd name="connsiteX24" fmla="*/ 211773 w 731561"/>
              <a:gd name="connsiteY24" fmla="*/ 240937 h 1281269"/>
              <a:gd name="connsiteX25" fmla="*/ 299069 w 731561"/>
              <a:gd name="connsiteY25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534753 w 731561"/>
              <a:gd name="connsiteY15" fmla="*/ 801896 h 1281269"/>
              <a:gd name="connsiteX16" fmla="*/ 579381 w 731561"/>
              <a:gd name="connsiteY16" fmla="*/ 462901 h 1281269"/>
              <a:gd name="connsiteX17" fmla="*/ 630560 w 731561"/>
              <a:gd name="connsiteY17" fmla="*/ 487707 h 1281269"/>
              <a:gd name="connsiteX18" fmla="*/ 570926 w 731561"/>
              <a:gd name="connsiteY18" fmla="*/ 825412 h 1281269"/>
              <a:gd name="connsiteX19" fmla="*/ 636105 w 731561"/>
              <a:gd name="connsiteY19" fmla="*/ 820484 h 1281269"/>
              <a:gd name="connsiteX20" fmla="*/ 731520 w 731561"/>
              <a:gd name="connsiteY20" fmla="*/ 410433 h 1281269"/>
              <a:gd name="connsiteX21" fmla="*/ 410836 w 731561"/>
              <a:gd name="connsiteY21" fmla="*/ 329185 h 1281269"/>
              <a:gd name="connsiteX22" fmla="*/ 500987 w 731561"/>
              <a:gd name="connsiteY22" fmla="*/ 249839 h 1281269"/>
              <a:gd name="connsiteX23" fmla="*/ 440569 w 731561"/>
              <a:gd name="connsiteY23" fmla="*/ 15164 h 1281269"/>
              <a:gd name="connsiteX24" fmla="*/ 256288 w 731561"/>
              <a:gd name="connsiteY24" fmla="*/ 15164 h 1281269"/>
              <a:gd name="connsiteX25" fmla="*/ 211773 w 731561"/>
              <a:gd name="connsiteY25" fmla="*/ 240937 h 1281269"/>
              <a:gd name="connsiteX26" fmla="*/ 299069 w 731561"/>
              <a:gd name="connsiteY26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216889 w 731561"/>
              <a:gd name="connsiteY7" fmla="*/ 1165678 h 1281269"/>
              <a:gd name="connsiteX8" fmla="*/ 167257 w 731561"/>
              <a:gd name="connsiteY8" fmla="*/ 1281269 h 1281269"/>
              <a:gd name="connsiteX9" fmla="*/ 321803 w 731561"/>
              <a:gd name="connsiteY9" fmla="*/ 1278245 h 1281269"/>
              <a:gd name="connsiteX10" fmla="*/ 349633 w 731561"/>
              <a:gd name="connsiteY10" fmla="*/ 1177175 h 1281269"/>
              <a:gd name="connsiteX11" fmla="*/ 407979 w 731561"/>
              <a:gd name="connsiteY11" fmla="*/ 1165248 h 1281269"/>
              <a:gd name="connsiteX12" fmla="*/ 437713 w 731561"/>
              <a:gd name="connsiteY12" fmla="*/ 1281269 h 1281269"/>
              <a:gd name="connsiteX13" fmla="*/ 579381 w 731561"/>
              <a:gd name="connsiteY13" fmla="*/ 1281269 h 1281269"/>
              <a:gd name="connsiteX14" fmla="*/ 530966 w 731561"/>
              <a:gd name="connsiteY14" fmla="*/ 1161702 h 1281269"/>
              <a:gd name="connsiteX15" fmla="*/ 626382 w 731561"/>
              <a:gd name="connsiteY15" fmla="*/ 1141824 h 1281269"/>
              <a:gd name="connsiteX16" fmla="*/ 534753 w 731561"/>
              <a:gd name="connsiteY16" fmla="*/ 801896 h 1281269"/>
              <a:gd name="connsiteX17" fmla="*/ 579381 w 731561"/>
              <a:gd name="connsiteY17" fmla="*/ 462901 h 1281269"/>
              <a:gd name="connsiteX18" fmla="*/ 630560 w 731561"/>
              <a:gd name="connsiteY18" fmla="*/ 487707 h 1281269"/>
              <a:gd name="connsiteX19" fmla="*/ 570926 w 731561"/>
              <a:gd name="connsiteY19" fmla="*/ 825412 h 1281269"/>
              <a:gd name="connsiteX20" fmla="*/ 636105 w 731561"/>
              <a:gd name="connsiteY20" fmla="*/ 820484 h 1281269"/>
              <a:gd name="connsiteX21" fmla="*/ 731520 w 731561"/>
              <a:gd name="connsiteY21" fmla="*/ 410433 h 1281269"/>
              <a:gd name="connsiteX22" fmla="*/ 410836 w 731561"/>
              <a:gd name="connsiteY22" fmla="*/ 329185 h 1281269"/>
              <a:gd name="connsiteX23" fmla="*/ 500987 w 731561"/>
              <a:gd name="connsiteY23" fmla="*/ 249839 h 1281269"/>
              <a:gd name="connsiteX24" fmla="*/ 440569 w 731561"/>
              <a:gd name="connsiteY24" fmla="*/ 15164 h 1281269"/>
              <a:gd name="connsiteX25" fmla="*/ 256288 w 731561"/>
              <a:gd name="connsiteY25" fmla="*/ 15164 h 1281269"/>
              <a:gd name="connsiteX26" fmla="*/ 211773 w 731561"/>
              <a:gd name="connsiteY26" fmla="*/ 240937 h 1281269"/>
              <a:gd name="connsiteX27" fmla="*/ 299069 w 731561"/>
              <a:gd name="connsiteY27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192847 w 731561"/>
              <a:gd name="connsiteY6" fmla="*/ 809847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534753 w 731561"/>
              <a:gd name="connsiteY17" fmla="*/ 801896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12886 w 731561"/>
              <a:gd name="connsiteY4" fmla="*/ 495658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630560 w 731561"/>
              <a:gd name="connsiteY19" fmla="*/ 48770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0433 w 731561"/>
              <a:gd name="connsiteY6" fmla="*/ 813823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55240 w 731561"/>
              <a:gd name="connsiteY17" fmla="*/ 817799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156618 w 731561"/>
              <a:gd name="connsiteY3" fmla="*/ 837339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20228 w 731561"/>
              <a:gd name="connsiteY3" fmla="*/ 869144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570926 w 731561"/>
              <a:gd name="connsiteY20" fmla="*/ 825412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61"/>
              <a:gd name="connsiteY0" fmla="*/ 332208 h 1281269"/>
              <a:gd name="connsiteX1" fmla="*/ 0 w 731561"/>
              <a:gd name="connsiteY1" fmla="*/ 417433 h 1281269"/>
              <a:gd name="connsiteX2" fmla="*/ 95417 w 731561"/>
              <a:gd name="connsiteY2" fmla="*/ 826363 h 1281269"/>
              <a:gd name="connsiteX3" fmla="*/ 216252 w 731561"/>
              <a:gd name="connsiteY3" fmla="*/ 857217 h 1281269"/>
              <a:gd name="connsiteX4" fmla="*/ 148667 w 731561"/>
              <a:gd name="connsiteY4" fmla="*/ 591073 h 1281269"/>
              <a:gd name="connsiteX5" fmla="*/ 167257 w 731561"/>
              <a:gd name="connsiteY5" fmla="*/ 464804 h 1281269"/>
              <a:gd name="connsiteX6" fmla="*/ 264409 w 731561"/>
              <a:gd name="connsiteY6" fmla="*/ 734310 h 1281269"/>
              <a:gd name="connsiteX7" fmla="*/ 129425 w 731561"/>
              <a:gd name="connsiteY7" fmla="*/ 1149775 h 1281269"/>
              <a:gd name="connsiteX8" fmla="*/ 216889 w 731561"/>
              <a:gd name="connsiteY8" fmla="*/ 1165678 h 1281269"/>
              <a:gd name="connsiteX9" fmla="*/ 167257 w 731561"/>
              <a:gd name="connsiteY9" fmla="*/ 1281269 h 1281269"/>
              <a:gd name="connsiteX10" fmla="*/ 321803 w 731561"/>
              <a:gd name="connsiteY10" fmla="*/ 1278245 h 1281269"/>
              <a:gd name="connsiteX11" fmla="*/ 349633 w 731561"/>
              <a:gd name="connsiteY11" fmla="*/ 1177175 h 1281269"/>
              <a:gd name="connsiteX12" fmla="*/ 407979 w 731561"/>
              <a:gd name="connsiteY12" fmla="*/ 1165248 h 1281269"/>
              <a:gd name="connsiteX13" fmla="*/ 437713 w 731561"/>
              <a:gd name="connsiteY13" fmla="*/ 1281269 h 1281269"/>
              <a:gd name="connsiteX14" fmla="*/ 579381 w 731561"/>
              <a:gd name="connsiteY14" fmla="*/ 1281269 h 1281269"/>
              <a:gd name="connsiteX15" fmla="*/ 530966 w 731561"/>
              <a:gd name="connsiteY15" fmla="*/ 1161702 h 1281269"/>
              <a:gd name="connsiteX16" fmla="*/ 626382 w 731561"/>
              <a:gd name="connsiteY16" fmla="*/ 1141824 h 1281269"/>
              <a:gd name="connsiteX17" fmla="*/ 447289 w 731561"/>
              <a:gd name="connsiteY17" fmla="*/ 746237 h 1281269"/>
              <a:gd name="connsiteX18" fmla="*/ 579381 w 731561"/>
              <a:gd name="connsiteY18" fmla="*/ 462901 h 1281269"/>
              <a:gd name="connsiteX19" fmla="*/ 578877 w 731561"/>
              <a:gd name="connsiteY19" fmla="*/ 579147 h 1281269"/>
              <a:gd name="connsiteX20" fmla="*/ 495389 w 731561"/>
              <a:gd name="connsiteY20" fmla="*/ 849266 h 1281269"/>
              <a:gd name="connsiteX21" fmla="*/ 636105 w 731561"/>
              <a:gd name="connsiteY21" fmla="*/ 820484 h 1281269"/>
              <a:gd name="connsiteX22" fmla="*/ 731520 w 731561"/>
              <a:gd name="connsiteY22" fmla="*/ 410433 h 1281269"/>
              <a:gd name="connsiteX23" fmla="*/ 410836 w 731561"/>
              <a:gd name="connsiteY23" fmla="*/ 329185 h 1281269"/>
              <a:gd name="connsiteX24" fmla="*/ 500987 w 731561"/>
              <a:gd name="connsiteY24" fmla="*/ 249839 h 1281269"/>
              <a:gd name="connsiteX25" fmla="*/ 440569 w 731561"/>
              <a:gd name="connsiteY25" fmla="*/ 15164 h 1281269"/>
              <a:gd name="connsiteX26" fmla="*/ 256288 w 731561"/>
              <a:gd name="connsiteY26" fmla="*/ 15164 h 1281269"/>
              <a:gd name="connsiteX27" fmla="*/ 211773 w 731561"/>
              <a:gd name="connsiteY27" fmla="*/ 240937 h 1281269"/>
              <a:gd name="connsiteX28" fmla="*/ 299069 w 73156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95417 w 731531"/>
              <a:gd name="connsiteY2" fmla="*/ 826363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99069 w 731531"/>
              <a:gd name="connsiteY0" fmla="*/ 332208 h 1281269"/>
              <a:gd name="connsiteX1" fmla="*/ 0 w 731531"/>
              <a:gd name="connsiteY1" fmla="*/ 417433 h 1281269"/>
              <a:gd name="connsiteX2" fmla="*/ 163003 w 731531"/>
              <a:gd name="connsiteY2" fmla="*/ 874071 h 1281269"/>
              <a:gd name="connsiteX3" fmla="*/ 216252 w 731531"/>
              <a:gd name="connsiteY3" fmla="*/ 857217 h 1281269"/>
              <a:gd name="connsiteX4" fmla="*/ 148667 w 731531"/>
              <a:gd name="connsiteY4" fmla="*/ 591073 h 1281269"/>
              <a:gd name="connsiteX5" fmla="*/ 167257 w 731531"/>
              <a:gd name="connsiteY5" fmla="*/ 464804 h 1281269"/>
              <a:gd name="connsiteX6" fmla="*/ 264409 w 731531"/>
              <a:gd name="connsiteY6" fmla="*/ 734310 h 1281269"/>
              <a:gd name="connsiteX7" fmla="*/ 129425 w 731531"/>
              <a:gd name="connsiteY7" fmla="*/ 1149775 h 1281269"/>
              <a:gd name="connsiteX8" fmla="*/ 216889 w 731531"/>
              <a:gd name="connsiteY8" fmla="*/ 1165678 h 1281269"/>
              <a:gd name="connsiteX9" fmla="*/ 167257 w 731531"/>
              <a:gd name="connsiteY9" fmla="*/ 1281269 h 1281269"/>
              <a:gd name="connsiteX10" fmla="*/ 321803 w 731531"/>
              <a:gd name="connsiteY10" fmla="*/ 1278245 h 1281269"/>
              <a:gd name="connsiteX11" fmla="*/ 349633 w 731531"/>
              <a:gd name="connsiteY11" fmla="*/ 1177175 h 1281269"/>
              <a:gd name="connsiteX12" fmla="*/ 407979 w 731531"/>
              <a:gd name="connsiteY12" fmla="*/ 1165248 h 1281269"/>
              <a:gd name="connsiteX13" fmla="*/ 437713 w 731531"/>
              <a:gd name="connsiteY13" fmla="*/ 1281269 h 1281269"/>
              <a:gd name="connsiteX14" fmla="*/ 579381 w 731531"/>
              <a:gd name="connsiteY14" fmla="*/ 1281269 h 1281269"/>
              <a:gd name="connsiteX15" fmla="*/ 530966 w 731531"/>
              <a:gd name="connsiteY15" fmla="*/ 1161702 h 1281269"/>
              <a:gd name="connsiteX16" fmla="*/ 626382 w 731531"/>
              <a:gd name="connsiteY16" fmla="*/ 1141824 h 1281269"/>
              <a:gd name="connsiteX17" fmla="*/ 447289 w 731531"/>
              <a:gd name="connsiteY17" fmla="*/ 746237 h 1281269"/>
              <a:gd name="connsiteX18" fmla="*/ 579381 w 731531"/>
              <a:gd name="connsiteY18" fmla="*/ 462901 h 1281269"/>
              <a:gd name="connsiteX19" fmla="*/ 578877 w 731531"/>
              <a:gd name="connsiteY19" fmla="*/ 579147 h 1281269"/>
              <a:gd name="connsiteX20" fmla="*/ 495389 w 731531"/>
              <a:gd name="connsiteY20" fmla="*/ 849266 h 1281269"/>
              <a:gd name="connsiteX21" fmla="*/ 556591 w 731531"/>
              <a:gd name="connsiteY21" fmla="*/ 860240 h 1281269"/>
              <a:gd name="connsiteX22" fmla="*/ 731520 w 731531"/>
              <a:gd name="connsiteY22" fmla="*/ 410433 h 1281269"/>
              <a:gd name="connsiteX23" fmla="*/ 410836 w 731531"/>
              <a:gd name="connsiteY23" fmla="*/ 329185 h 1281269"/>
              <a:gd name="connsiteX24" fmla="*/ 500987 w 731531"/>
              <a:gd name="connsiteY24" fmla="*/ 249839 h 1281269"/>
              <a:gd name="connsiteX25" fmla="*/ 440569 w 731531"/>
              <a:gd name="connsiteY25" fmla="*/ 15164 h 1281269"/>
              <a:gd name="connsiteX26" fmla="*/ 256288 w 731531"/>
              <a:gd name="connsiteY26" fmla="*/ 15164 h 1281269"/>
              <a:gd name="connsiteX27" fmla="*/ 211773 w 731531"/>
              <a:gd name="connsiteY27" fmla="*/ 240937 h 1281269"/>
              <a:gd name="connsiteX28" fmla="*/ 299069 w 731531"/>
              <a:gd name="connsiteY28" fmla="*/ 332208 h 1281269"/>
              <a:gd name="connsiteX0" fmla="*/ 239434 w 671896"/>
              <a:gd name="connsiteY0" fmla="*/ 332208 h 1281269"/>
              <a:gd name="connsiteX1" fmla="*/ 0 w 671896"/>
              <a:gd name="connsiteY1" fmla="*/ 504898 h 1281269"/>
              <a:gd name="connsiteX2" fmla="*/ 103368 w 671896"/>
              <a:gd name="connsiteY2" fmla="*/ 874071 h 1281269"/>
              <a:gd name="connsiteX3" fmla="*/ 156617 w 671896"/>
              <a:gd name="connsiteY3" fmla="*/ 857217 h 1281269"/>
              <a:gd name="connsiteX4" fmla="*/ 89032 w 671896"/>
              <a:gd name="connsiteY4" fmla="*/ 591073 h 1281269"/>
              <a:gd name="connsiteX5" fmla="*/ 107622 w 671896"/>
              <a:gd name="connsiteY5" fmla="*/ 464804 h 1281269"/>
              <a:gd name="connsiteX6" fmla="*/ 204774 w 671896"/>
              <a:gd name="connsiteY6" fmla="*/ 734310 h 1281269"/>
              <a:gd name="connsiteX7" fmla="*/ 69790 w 671896"/>
              <a:gd name="connsiteY7" fmla="*/ 1149775 h 1281269"/>
              <a:gd name="connsiteX8" fmla="*/ 157254 w 671896"/>
              <a:gd name="connsiteY8" fmla="*/ 1165678 h 1281269"/>
              <a:gd name="connsiteX9" fmla="*/ 107622 w 671896"/>
              <a:gd name="connsiteY9" fmla="*/ 1281269 h 1281269"/>
              <a:gd name="connsiteX10" fmla="*/ 262168 w 671896"/>
              <a:gd name="connsiteY10" fmla="*/ 1278245 h 1281269"/>
              <a:gd name="connsiteX11" fmla="*/ 289998 w 671896"/>
              <a:gd name="connsiteY11" fmla="*/ 1177175 h 1281269"/>
              <a:gd name="connsiteX12" fmla="*/ 348344 w 671896"/>
              <a:gd name="connsiteY12" fmla="*/ 1165248 h 1281269"/>
              <a:gd name="connsiteX13" fmla="*/ 378078 w 671896"/>
              <a:gd name="connsiteY13" fmla="*/ 1281269 h 1281269"/>
              <a:gd name="connsiteX14" fmla="*/ 519746 w 671896"/>
              <a:gd name="connsiteY14" fmla="*/ 1281269 h 1281269"/>
              <a:gd name="connsiteX15" fmla="*/ 471331 w 671896"/>
              <a:gd name="connsiteY15" fmla="*/ 1161702 h 1281269"/>
              <a:gd name="connsiteX16" fmla="*/ 566747 w 671896"/>
              <a:gd name="connsiteY16" fmla="*/ 1141824 h 1281269"/>
              <a:gd name="connsiteX17" fmla="*/ 387654 w 671896"/>
              <a:gd name="connsiteY17" fmla="*/ 746237 h 1281269"/>
              <a:gd name="connsiteX18" fmla="*/ 519746 w 671896"/>
              <a:gd name="connsiteY18" fmla="*/ 462901 h 1281269"/>
              <a:gd name="connsiteX19" fmla="*/ 519242 w 671896"/>
              <a:gd name="connsiteY19" fmla="*/ 579147 h 1281269"/>
              <a:gd name="connsiteX20" fmla="*/ 435754 w 671896"/>
              <a:gd name="connsiteY20" fmla="*/ 849266 h 1281269"/>
              <a:gd name="connsiteX21" fmla="*/ 496956 w 671896"/>
              <a:gd name="connsiteY21" fmla="*/ 860240 h 1281269"/>
              <a:gd name="connsiteX22" fmla="*/ 671885 w 671896"/>
              <a:gd name="connsiteY22" fmla="*/ 410433 h 1281269"/>
              <a:gd name="connsiteX23" fmla="*/ 351201 w 671896"/>
              <a:gd name="connsiteY23" fmla="*/ 329185 h 1281269"/>
              <a:gd name="connsiteX24" fmla="*/ 441352 w 671896"/>
              <a:gd name="connsiteY24" fmla="*/ 249839 h 1281269"/>
              <a:gd name="connsiteX25" fmla="*/ 380934 w 671896"/>
              <a:gd name="connsiteY25" fmla="*/ 15164 h 1281269"/>
              <a:gd name="connsiteX26" fmla="*/ 196653 w 671896"/>
              <a:gd name="connsiteY26" fmla="*/ 15164 h 1281269"/>
              <a:gd name="connsiteX27" fmla="*/ 152138 w 671896"/>
              <a:gd name="connsiteY27" fmla="*/ 240937 h 1281269"/>
              <a:gd name="connsiteX28" fmla="*/ 239434 w 671896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07622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519746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204774 w 624197"/>
              <a:gd name="connsiteY6" fmla="*/ 734310 h 1281269"/>
              <a:gd name="connsiteX7" fmla="*/ 69790 w 624197"/>
              <a:gd name="connsiteY7" fmla="*/ 1149775 h 1281269"/>
              <a:gd name="connsiteX8" fmla="*/ 157254 w 624197"/>
              <a:gd name="connsiteY8" fmla="*/ 1165678 h 1281269"/>
              <a:gd name="connsiteX9" fmla="*/ 107622 w 624197"/>
              <a:gd name="connsiteY9" fmla="*/ 1281269 h 1281269"/>
              <a:gd name="connsiteX10" fmla="*/ 262168 w 624197"/>
              <a:gd name="connsiteY10" fmla="*/ 1278245 h 1281269"/>
              <a:gd name="connsiteX11" fmla="*/ 289998 w 624197"/>
              <a:gd name="connsiteY11" fmla="*/ 1177175 h 1281269"/>
              <a:gd name="connsiteX12" fmla="*/ 348344 w 624197"/>
              <a:gd name="connsiteY12" fmla="*/ 1165248 h 1281269"/>
              <a:gd name="connsiteX13" fmla="*/ 378078 w 624197"/>
              <a:gd name="connsiteY13" fmla="*/ 1281269 h 1281269"/>
              <a:gd name="connsiteX14" fmla="*/ 519746 w 624197"/>
              <a:gd name="connsiteY14" fmla="*/ 1281269 h 1281269"/>
              <a:gd name="connsiteX15" fmla="*/ 471331 w 624197"/>
              <a:gd name="connsiteY15" fmla="*/ 1161702 h 1281269"/>
              <a:gd name="connsiteX16" fmla="*/ 566747 w 624197"/>
              <a:gd name="connsiteY16" fmla="*/ 1141824 h 1281269"/>
              <a:gd name="connsiteX17" fmla="*/ 387654 w 624197"/>
              <a:gd name="connsiteY17" fmla="*/ 746237 h 1281269"/>
              <a:gd name="connsiteX18" fmla="*/ 472038 w 624197"/>
              <a:gd name="connsiteY18" fmla="*/ 462901 h 1281269"/>
              <a:gd name="connsiteX19" fmla="*/ 519242 w 624197"/>
              <a:gd name="connsiteY19" fmla="*/ 579147 h 1281269"/>
              <a:gd name="connsiteX20" fmla="*/ 435754 w 624197"/>
              <a:gd name="connsiteY20" fmla="*/ 849266 h 1281269"/>
              <a:gd name="connsiteX21" fmla="*/ 496956 w 624197"/>
              <a:gd name="connsiteY21" fmla="*/ 860240 h 1281269"/>
              <a:gd name="connsiteX22" fmla="*/ 624177 w 624197"/>
              <a:gd name="connsiteY22" fmla="*/ 493921 h 1281269"/>
              <a:gd name="connsiteX23" fmla="*/ 351201 w 624197"/>
              <a:gd name="connsiteY23" fmla="*/ 329185 h 1281269"/>
              <a:gd name="connsiteX24" fmla="*/ 441352 w 624197"/>
              <a:gd name="connsiteY24" fmla="*/ 249839 h 1281269"/>
              <a:gd name="connsiteX25" fmla="*/ 380934 w 624197"/>
              <a:gd name="connsiteY25" fmla="*/ 15164 h 1281269"/>
              <a:gd name="connsiteX26" fmla="*/ 196653 w 624197"/>
              <a:gd name="connsiteY26" fmla="*/ 15164 h 1281269"/>
              <a:gd name="connsiteX27" fmla="*/ 152138 w 624197"/>
              <a:gd name="connsiteY27" fmla="*/ 240937 h 1281269"/>
              <a:gd name="connsiteX28" fmla="*/ 239434 w 624197"/>
              <a:gd name="connsiteY28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72038 w 624197"/>
              <a:gd name="connsiteY19" fmla="*/ 462901 h 1281269"/>
              <a:gd name="connsiteX20" fmla="*/ 519242 w 624197"/>
              <a:gd name="connsiteY20" fmla="*/ 579147 h 1281269"/>
              <a:gd name="connsiteX21" fmla="*/ 435754 w 624197"/>
              <a:gd name="connsiteY21" fmla="*/ 849266 h 1281269"/>
              <a:gd name="connsiteX22" fmla="*/ 496956 w 624197"/>
              <a:gd name="connsiteY22" fmla="*/ 860240 h 1281269"/>
              <a:gd name="connsiteX23" fmla="*/ 624177 w 624197"/>
              <a:gd name="connsiteY23" fmla="*/ 493921 h 1281269"/>
              <a:gd name="connsiteX24" fmla="*/ 351201 w 624197"/>
              <a:gd name="connsiteY24" fmla="*/ 329185 h 1281269"/>
              <a:gd name="connsiteX25" fmla="*/ 441352 w 624197"/>
              <a:gd name="connsiteY25" fmla="*/ 249839 h 1281269"/>
              <a:gd name="connsiteX26" fmla="*/ 380934 w 624197"/>
              <a:gd name="connsiteY26" fmla="*/ 15164 h 1281269"/>
              <a:gd name="connsiteX27" fmla="*/ 196653 w 624197"/>
              <a:gd name="connsiteY27" fmla="*/ 15164 h 1281269"/>
              <a:gd name="connsiteX28" fmla="*/ 152138 w 624197"/>
              <a:gd name="connsiteY28" fmla="*/ 240937 h 1281269"/>
              <a:gd name="connsiteX29" fmla="*/ 239434 w 624197"/>
              <a:gd name="connsiteY29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2138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83943 w 624197"/>
              <a:gd name="connsiteY29" fmla="*/ 240937 h 1281269"/>
              <a:gd name="connsiteX30" fmla="*/ 239434 w 624197"/>
              <a:gd name="connsiteY30" fmla="*/ 332208 h 1281269"/>
              <a:gd name="connsiteX0" fmla="*/ 239434 w 624197"/>
              <a:gd name="connsiteY0" fmla="*/ 332208 h 1281269"/>
              <a:gd name="connsiteX1" fmla="*/ 0 w 624197"/>
              <a:gd name="connsiteY1" fmla="*/ 504898 h 1281269"/>
              <a:gd name="connsiteX2" fmla="*/ 103368 w 624197"/>
              <a:gd name="connsiteY2" fmla="*/ 874071 h 1281269"/>
              <a:gd name="connsiteX3" fmla="*/ 156617 w 624197"/>
              <a:gd name="connsiteY3" fmla="*/ 857217 h 1281269"/>
              <a:gd name="connsiteX4" fmla="*/ 89032 w 624197"/>
              <a:gd name="connsiteY4" fmla="*/ 591073 h 1281269"/>
              <a:gd name="connsiteX5" fmla="*/ 151354 w 624197"/>
              <a:gd name="connsiteY5" fmla="*/ 464804 h 1281269"/>
              <a:gd name="connsiteX6" fmla="*/ 145327 w 624197"/>
              <a:gd name="connsiteY6" fmla="*/ 601135 h 1281269"/>
              <a:gd name="connsiteX7" fmla="*/ 204774 w 624197"/>
              <a:gd name="connsiteY7" fmla="*/ 734310 h 1281269"/>
              <a:gd name="connsiteX8" fmla="*/ 69790 w 624197"/>
              <a:gd name="connsiteY8" fmla="*/ 1149775 h 1281269"/>
              <a:gd name="connsiteX9" fmla="*/ 157254 w 624197"/>
              <a:gd name="connsiteY9" fmla="*/ 1165678 h 1281269"/>
              <a:gd name="connsiteX10" fmla="*/ 107622 w 624197"/>
              <a:gd name="connsiteY10" fmla="*/ 1281269 h 1281269"/>
              <a:gd name="connsiteX11" fmla="*/ 262168 w 624197"/>
              <a:gd name="connsiteY11" fmla="*/ 1278245 h 1281269"/>
              <a:gd name="connsiteX12" fmla="*/ 289998 w 624197"/>
              <a:gd name="connsiteY12" fmla="*/ 1177175 h 1281269"/>
              <a:gd name="connsiteX13" fmla="*/ 348344 w 624197"/>
              <a:gd name="connsiteY13" fmla="*/ 1165248 h 1281269"/>
              <a:gd name="connsiteX14" fmla="*/ 378078 w 624197"/>
              <a:gd name="connsiteY14" fmla="*/ 1281269 h 1281269"/>
              <a:gd name="connsiteX15" fmla="*/ 519746 w 624197"/>
              <a:gd name="connsiteY15" fmla="*/ 1281269 h 1281269"/>
              <a:gd name="connsiteX16" fmla="*/ 471331 w 624197"/>
              <a:gd name="connsiteY16" fmla="*/ 1161702 h 1281269"/>
              <a:gd name="connsiteX17" fmla="*/ 566747 w 624197"/>
              <a:gd name="connsiteY17" fmla="*/ 1141824 h 1281269"/>
              <a:gd name="connsiteX18" fmla="*/ 387654 w 624197"/>
              <a:gd name="connsiteY18" fmla="*/ 746237 h 1281269"/>
              <a:gd name="connsiteX19" fmla="*/ 467355 w 624197"/>
              <a:gd name="connsiteY19" fmla="*/ 605111 h 1281269"/>
              <a:gd name="connsiteX20" fmla="*/ 472038 w 624197"/>
              <a:gd name="connsiteY20" fmla="*/ 462901 h 1281269"/>
              <a:gd name="connsiteX21" fmla="*/ 519242 w 624197"/>
              <a:gd name="connsiteY21" fmla="*/ 579147 h 1281269"/>
              <a:gd name="connsiteX22" fmla="*/ 435754 w 624197"/>
              <a:gd name="connsiteY22" fmla="*/ 849266 h 1281269"/>
              <a:gd name="connsiteX23" fmla="*/ 496956 w 624197"/>
              <a:gd name="connsiteY23" fmla="*/ 860240 h 1281269"/>
              <a:gd name="connsiteX24" fmla="*/ 624177 w 624197"/>
              <a:gd name="connsiteY24" fmla="*/ 493921 h 1281269"/>
              <a:gd name="connsiteX25" fmla="*/ 351201 w 624197"/>
              <a:gd name="connsiteY25" fmla="*/ 329185 h 1281269"/>
              <a:gd name="connsiteX26" fmla="*/ 441352 w 624197"/>
              <a:gd name="connsiteY26" fmla="*/ 249839 h 1281269"/>
              <a:gd name="connsiteX27" fmla="*/ 380934 w 624197"/>
              <a:gd name="connsiteY27" fmla="*/ 15164 h 1281269"/>
              <a:gd name="connsiteX28" fmla="*/ 196653 w 624197"/>
              <a:gd name="connsiteY28" fmla="*/ 15164 h 1281269"/>
              <a:gd name="connsiteX29" fmla="*/ 156114 w 624197"/>
              <a:gd name="connsiteY29" fmla="*/ 244913 h 1281269"/>
              <a:gd name="connsiteX30" fmla="*/ 239434 w 624197"/>
              <a:gd name="connsiteY30" fmla="*/ 332208 h 1281269"/>
              <a:gd name="connsiteX0" fmla="*/ 239434 w 624197"/>
              <a:gd name="connsiteY0" fmla="*/ 323095 h 1272156"/>
              <a:gd name="connsiteX1" fmla="*/ 0 w 624197"/>
              <a:gd name="connsiteY1" fmla="*/ 495785 h 1272156"/>
              <a:gd name="connsiteX2" fmla="*/ 103368 w 624197"/>
              <a:gd name="connsiteY2" fmla="*/ 864958 h 1272156"/>
              <a:gd name="connsiteX3" fmla="*/ 156617 w 624197"/>
              <a:gd name="connsiteY3" fmla="*/ 848104 h 1272156"/>
              <a:gd name="connsiteX4" fmla="*/ 89032 w 624197"/>
              <a:gd name="connsiteY4" fmla="*/ 581960 h 1272156"/>
              <a:gd name="connsiteX5" fmla="*/ 151354 w 624197"/>
              <a:gd name="connsiteY5" fmla="*/ 455691 h 1272156"/>
              <a:gd name="connsiteX6" fmla="*/ 145327 w 624197"/>
              <a:gd name="connsiteY6" fmla="*/ 592022 h 1272156"/>
              <a:gd name="connsiteX7" fmla="*/ 204774 w 624197"/>
              <a:gd name="connsiteY7" fmla="*/ 725197 h 1272156"/>
              <a:gd name="connsiteX8" fmla="*/ 69790 w 624197"/>
              <a:gd name="connsiteY8" fmla="*/ 1140662 h 1272156"/>
              <a:gd name="connsiteX9" fmla="*/ 157254 w 624197"/>
              <a:gd name="connsiteY9" fmla="*/ 1156565 h 1272156"/>
              <a:gd name="connsiteX10" fmla="*/ 107622 w 624197"/>
              <a:gd name="connsiteY10" fmla="*/ 1272156 h 1272156"/>
              <a:gd name="connsiteX11" fmla="*/ 262168 w 624197"/>
              <a:gd name="connsiteY11" fmla="*/ 1269132 h 1272156"/>
              <a:gd name="connsiteX12" fmla="*/ 289998 w 624197"/>
              <a:gd name="connsiteY12" fmla="*/ 1168062 h 1272156"/>
              <a:gd name="connsiteX13" fmla="*/ 348344 w 624197"/>
              <a:gd name="connsiteY13" fmla="*/ 1156135 h 1272156"/>
              <a:gd name="connsiteX14" fmla="*/ 378078 w 624197"/>
              <a:gd name="connsiteY14" fmla="*/ 1272156 h 1272156"/>
              <a:gd name="connsiteX15" fmla="*/ 519746 w 624197"/>
              <a:gd name="connsiteY15" fmla="*/ 1272156 h 1272156"/>
              <a:gd name="connsiteX16" fmla="*/ 471331 w 624197"/>
              <a:gd name="connsiteY16" fmla="*/ 1152589 h 1272156"/>
              <a:gd name="connsiteX17" fmla="*/ 566747 w 624197"/>
              <a:gd name="connsiteY17" fmla="*/ 1132711 h 1272156"/>
              <a:gd name="connsiteX18" fmla="*/ 387654 w 624197"/>
              <a:gd name="connsiteY18" fmla="*/ 737124 h 1272156"/>
              <a:gd name="connsiteX19" fmla="*/ 467355 w 624197"/>
              <a:gd name="connsiteY19" fmla="*/ 595998 h 1272156"/>
              <a:gd name="connsiteX20" fmla="*/ 472038 w 624197"/>
              <a:gd name="connsiteY20" fmla="*/ 453788 h 1272156"/>
              <a:gd name="connsiteX21" fmla="*/ 519242 w 624197"/>
              <a:gd name="connsiteY21" fmla="*/ 570034 h 1272156"/>
              <a:gd name="connsiteX22" fmla="*/ 435754 w 624197"/>
              <a:gd name="connsiteY22" fmla="*/ 840153 h 1272156"/>
              <a:gd name="connsiteX23" fmla="*/ 496956 w 624197"/>
              <a:gd name="connsiteY23" fmla="*/ 851127 h 1272156"/>
              <a:gd name="connsiteX24" fmla="*/ 624177 w 624197"/>
              <a:gd name="connsiteY24" fmla="*/ 484808 h 1272156"/>
              <a:gd name="connsiteX25" fmla="*/ 351201 w 624197"/>
              <a:gd name="connsiteY25" fmla="*/ 320072 h 1272156"/>
              <a:gd name="connsiteX26" fmla="*/ 441352 w 624197"/>
              <a:gd name="connsiteY26" fmla="*/ 240726 h 1272156"/>
              <a:gd name="connsiteX27" fmla="*/ 380934 w 624197"/>
              <a:gd name="connsiteY27" fmla="*/ 6051 h 1272156"/>
              <a:gd name="connsiteX28" fmla="*/ 212555 w 624197"/>
              <a:gd name="connsiteY28" fmla="*/ 29905 h 1272156"/>
              <a:gd name="connsiteX29" fmla="*/ 156114 w 624197"/>
              <a:gd name="connsiteY29" fmla="*/ 235800 h 1272156"/>
              <a:gd name="connsiteX30" fmla="*/ 239434 w 624197"/>
              <a:gd name="connsiteY30" fmla="*/ 323095 h 1272156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41352 w 624197"/>
              <a:gd name="connsiteY26" fmla="*/ 227734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5611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35754 w 624197"/>
              <a:gd name="connsiteY22" fmla="*/ 827161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9242 w 624197"/>
              <a:gd name="connsiteY21" fmla="*/ 557042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39434 w 624197"/>
              <a:gd name="connsiteY0" fmla="*/ 310103 h 1259164"/>
              <a:gd name="connsiteX1" fmla="*/ 0 w 624197"/>
              <a:gd name="connsiteY1" fmla="*/ 482793 h 1259164"/>
              <a:gd name="connsiteX2" fmla="*/ 103368 w 624197"/>
              <a:gd name="connsiteY2" fmla="*/ 851966 h 1259164"/>
              <a:gd name="connsiteX3" fmla="*/ 156617 w 624197"/>
              <a:gd name="connsiteY3" fmla="*/ 835112 h 1259164"/>
              <a:gd name="connsiteX4" fmla="*/ 89032 w 624197"/>
              <a:gd name="connsiteY4" fmla="*/ 568968 h 1259164"/>
              <a:gd name="connsiteX5" fmla="*/ 151354 w 624197"/>
              <a:gd name="connsiteY5" fmla="*/ 442699 h 1259164"/>
              <a:gd name="connsiteX6" fmla="*/ 145327 w 624197"/>
              <a:gd name="connsiteY6" fmla="*/ 579030 h 1259164"/>
              <a:gd name="connsiteX7" fmla="*/ 204774 w 624197"/>
              <a:gd name="connsiteY7" fmla="*/ 712205 h 1259164"/>
              <a:gd name="connsiteX8" fmla="*/ 69790 w 624197"/>
              <a:gd name="connsiteY8" fmla="*/ 1127670 h 1259164"/>
              <a:gd name="connsiteX9" fmla="*/ 157254 w 624197"/>
              <a:gd name="connsiteY9" fmla="*/ 1143573 h 1259164"/>
              <a:gd name="connsiteX10" fmla="*/ 107622 w 624197"/>
              <a:gd name="connsiteY10" fmla="*/ 1259164 h 1259164"/>
              <a:gd name="connsiteX11" fmla="*/ 262168 w 624197"/>
              <a:gd name="connsiteY11" fmla="*/ 1256140 h 1259164"/>
              <a:gd name="connsiteX12" fmla="*/ 289998 w 624197"/>
              <a:gd name="connsiteY12" fmla="*/ 1155070 h 1259164"/>
              <a:gd name="connsiteX13" fmla="*/ 348344 w 624197"/>
              <a:gd name="connsiteY13" fmla="*/ 1143143 h 1259164"/>
              <a:gd name="connsiteX14" fmla="*/ 378078 w 624197"/>
              <a:gd name="connsiteY14" fmla="*/ 1259164 h 1259164"/>
              <a:gd name="connsiteX15" fmla="*/ 519746 w 624197"/>
              <a:gd name="connsiteY15" fmla="*/ 1259164 h 1259164"/>
              <a:gd name="connsiteX16" fmla="*/ 471331 w 624197"/>
              <a:gd name="connsiteY16" fmla="*/ 1139597 h 1259164"/>
              <a:gd name="connsiteX17" fmla="*/ 566747 w 624197"/>
              <a:gd name="connsiteY17" fmla="*/ 1119719 h 1259164"/>
              <a:gd name="connsiteX18" fmla="*/ 387654 w 624197"/>
              <a:gd name="connsiteY18" fmla="*/ 724132 h 1259164"/>
              <a:gd name="connsiteX19" fmla="*/ 467355 w 624197"/>
              <a:gd name="connsiteY19" fmla="*/ 583006 h 1259164"/>
              <a:gd name="connsiteX20" fmla="*/ 472038 w 624197"/>
              <a:gd name="connsiteY20" fmla="*/ 440796 h 1259164"/>
              <a:gd name="connsiteX21" fmla="*/ 515267 w 624197"/>
              <a:gd name="connsiteY21" fmla="*/ 564994 h 1259164"/>
              <a:gd name="connsiteX22" fmla="*/ 451657 w 624197"/>
              <a:gd name="connsiteY22" fmla="*/ 823185 h 1259164"/>
              <a:gd name="connsiteX23" fmla="*/ 496956 w 624197"/>
              <a:gd name="connsiteY23" fmla="*/ 838135 h 1259164"/>
              <a:gd name="connsiteX24" fmla="*/ 624177 w 624197"/>
              <a:gd name="connsiteY24" fmla="*/ 471816 h 1259164"/>
              <a:gd name="connsiteX25" fmla="*/ 351201 w 624197"/>
              <a:gd name="connsiteY25" fmla="*/ 307080 h 1259164"/>
              <a:gd name="connsiteX26" fmla="*/ 413522 w 624197"/>
              <a:gd name="connsiteY26" fmla="*/ 219783 h 1259164"/>
              <a:gd name="connsiteX27" fmla="*/ 365031 w 624197"/>
              <a:gd name="connsiteY27" fmla="*/ 12937 h 1259164"/>
              <a:gd name="connsiteX28" fmla="*/ 212555 w 624197"/>
              <a:gd name="connsiteY28" fmla="*/ 16913 h 1259164"/>
              <a:gd name="connsiteX29" fmla="*/ 183944 w 624197"/>
              <a:gd name="connsiteY29" fmla="*/ 222808 h 1259164"/>
              <a:gd name="connsiteX30" fmla="*/ 239434 w 624197"/>
              <a:gd name="connsiteY30" fmla="*/ 310103 h 1259164"/>
              <a:gd name="connsiteX0" fmla="*/ 219555 w 604318"/>
              <a:gd name="connsiteY0" fmla="*/ 310103 h 1259164"/>
              <a:gd name="connsiteX1" fmla="*/ 0 w 604318"/>
              <a:gd name="connsiteY1" fmla="*/ 474842 h 1259164"/>
              <a:gd name="connsiteX2" fmla="*/ 83489 w 604318"/>
              <a:gd name="connsiteY2" fmla="*/ 851966 h 1259164"/>
              <a:gd name="connsiteX3" fmla="*/ 136738 w 604318"/>
              <a:gd name="connsiteY3" fmla="*/ 835112 h 1259164"/>
              <a:gd name="connsiteX4" fmla="*/ 69153 w 604318"/>
              <a:gd name="connsiteY4" fmla="*/ 568968 h 1259164"/>
              <a:gd name="connsiteX5" fmla="*/ 131475 w 604318"/>
              <a:gd name="connsiteY5" fmla="*/ 442699 h 1259164"/>
              <a:gd name="connsiteX6" fmla="*/ 125448 w 604318"/>
              <a:gd name="connsiteY6" fmla="*/ 579030 h 1259164"/>
              <a:gd name="connsiteX7" fmla="*/ 184895 w 604318"/>
              <a:gd name="connsiteY7" fmla="*/ 712205 h 1259164"/>
              <a:gd name="connsiteX8" fmla="*/ 49911 w 604318"/>
              <a:gd name="connsiteY8" fmla="*/ 1127670 h 1259164"/>
              <a:gd name="connsiteX9" fmla="*/ 137375 w 604318"/>
              <a:gd name="connsiteY9" fmla="*/ 1143573 h 1259164"/>
              <a:gd name="connsiteX10" fmla="*/ 87743 w 604318"/>
              <a:gd name="connsiteY10" fmla="*/ 1259164 h 1259164"/>
              <a:gd name="connsiteX11" fmla="*/ 242289 w 604318"/>
              <a:gd name="connsiteY11" fmla="*/ 1256140 h 1259164"/>
              <a:gd name="connsiteX12" fmla="*/ 270119 w 604318"/>
              <a:gd name="connsiteY12" fmla="*/ 1155070 h 1259164"/>
              <a:gd name="connsiteX13" fmla="*/ 328465 w 604318"/>
              <a:gd name="connsiteY13" fmla="*/ 1143143 h 1259164"/>
              <a:gd name="connsiteX14" fmla="*/ 358199 w 604318"/>
              <a:gd name="connsiteY14" fmla="*/ 1259164 h 1259164"/>
              <a:gd name="connsiteX15" fmla="*/ 499867 w 604318"/>
              <a:gd name="connsiteY15" fmla="*/ 1259164 h 1259164"/>
              <a:gd name="connsiteX16" fmla="*/ 451452 w 604318"/>
              <a:gd name="connsiteY16" fmla="*/ 1139597 h 1259164"/>
              <a:gd name="connsiteX17" fmla="*/ 546868 w 604318"/>
              <a:gd name="connsiteY17" fmla="*/ 1119719 h 1259164"/>
              <a:gd name="connsiteX18" fmla="*/ 367775 w 604318"/>
              <a:gd name="connsiteY18" fmla="*/ 724132 h 1259164"/>
              <a:gd name="connsiteX19" fmla="*/ 447476 w 604318"/>
              <a:gd name="connsiteY19" fmla="*/ 583006 h 1259164"/>
              <a:gd name="connsiteX20" fmla="*/ 452159 w 604318"/>
              <a:gd name="connsiteY20" fmla="*/ 440796 h 1259164"/>
              <a:gd name="connsiteX21" fmla="*/ 495388 w 604318"/>
              <a:gd name="connsiteY21" fmla="*/ 564994 h 1259164"/>
              <a:gd name="connsiteX22" fmla="*/ 431778 w 604318"/>
              <a:gd name="connsiteY22" fmla="*/ 823185 h 1259164"/>
              <a:gd name="connsiteX23" fmla="*/ 477077 w 604318"/>
              <a:gd name="connsiteY23" fmla="*/ 838135 h 1259164"/>
              <a:gd name="connsiteX24" fmla="*/ 604298 w 604318"/>
              <a:gd name="connsiteY24" fmla="*/ 471816 h 1259164"/>
              <a:gd name="connsiteX25" fmla="*/ 331322 w 604318"/>
              <a:gd name="connsiteY25" fmla="*/ 307080 h 1259164"/>
              <a:gd name="connsiteX26" fmla="*/ 393643 w 604318"/>
              <a:gd name="connsiteY26" fmla="*/ 219783 h 1259164"/>
              <a:gd name="connsiteX27" fmla="*/ 345152 w 604318"/>
              <a:gd name="connsiteY27" fmla="*/ 12937 h 1259164"/>
              <a:gd name="connsiteX28" fmla="*/ 192676 w 604318"/>
              <a:gd name="connsiteY28" fmla="*/ 16913 h 1259164"/>
              <a:gd name="connsiteX29" fmla="*/ 164065 w 604318"/>
              <a:gd name="connsiteY29" fmla="*/ 222808 h 1259164"/>
              <a:gd name="connsiteX30" fmla="*/ 219555 w 604318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0119 w 584449"/>
              <a:gd name="connsiteY12" fmla="*/ 1155070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37375 w 584449"/>
              <a:gd name="connsiteY9" fmla="*/ 1143573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87743 w 584449"/>
              <a:gd name="connsiteY10" fmla="*/ 1259164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51452 w 584449"/>
              <a:gd name="connsiteY16" fmla="*/ 1139597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46868 w 584449"/>
              <a:gd name="connsiteY17" fmla="*/ 1119719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52159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4449"/>
              <a:gd name="connsiteY0" fmla="*/ 310103 h 1259164"/>
              <a:gd name="connsiteX1" fmla="*/ 0 w 584449"/>
              <a:gd name="connsiteY1" fmla="*/ 474842 h 1259164"/>
              <a:gd name="connsiteX2" fmla="*/ 83489 w 584449"/>
              <a:gd name="connsiteY2" fmla="*/ 851966 h 1259164"/>
              <a:gd name="connsiteX3" fmla="*/ 136738 w 584449"/>
              <a:gd name="connsiteY3" fmla="*/ 835112 h 1259164"/>
              <a:gd name="connsiteX4" fmla="*/ 69153 w 584449"/>
              <a:gd name="connsiteY4" fmla="*/ 568968 h 1259164"/>
              <a:gd name="connsiteX5" fmla="*/ 131475 w 584449"/>
              <a:gd name="connsiteY5" fmla="*/ 442699 h 1259164"/>
              <a:gd name="connsiteX6" fmla="*/ 125448 w 584449"/>
              <a:gd name="connsiteY6" fmla="*/ 579030 h 1259164"/>
              <a:gd name="connsiteX7" fmla="*/ 184895 w 584449"/>
              <a:gd name="connsiteY7" fmla="*/ 712205 h 1259164"/>
              <a:gd name="connsiteX8" fmla="*/ 49911 w 584449"/>
              <a:gd name="connsiteY8" fmla="*/ 1127670 h 1259164"/>
              <a:gd name="connsiteX9" fmla="*/ 161229 w 584449"/>
              <a:gd name="connsiteY9" fmla="*/ 1147549 h 1259164"/>
              <a:gd name="connsiteX10" fmla="*/ 107621 w 584449"/>
              <a:gd name="connsiteY10" fmla="*/ 1255188 h 1259164"/>
              <a:gd name="connsiteX11" fmla="*/ 242289 w 584449"/>
              <a:gd name="connsiteY11" fmla="*/ 1256140 h 1259164"/>
              <a:gd name="connsiteX12" fmla="*/ 274095 w 584449"/>
              <a:gd name="connsiteY12" fmla="*/ 1143143 h 1259164"/>
              <a:gd name="connsiteX13" fmla="*/ 328465 w 584449"/>
              <a:gd name="connsiteY13" fmla="*/ 1143143 h 1259164"/>
              <a:gd name="connsiteX14" fmla="*/ 358199 w 584449"/>
              <a:gd name="connsiteY14" fmla="*/ 1259164 h 1259164"/>
              <a:gd name="connsiteX15" fmla="*/ 499867 w 584449"/>
              <a:gd name="connsiteY15" fmla="*/ 1259164 h 1259164"/>
              <a:gd name="connsiteX16" fmla="*/ 443501 w 584449"/>
              <a:gd name="connsiteY16" fmla="*/ 1151524 h 1259164"/>
              <a:gd name="connsiteX17" fmla="*/ 558795 w 584449"/>
              <a:gd name="connsiteY17" fmla="*/ 1127670 h 1259164"/>
              <a:gd name="connsiteX18" fmla="*/ 367775 w 584449"/>
              <a:gd name="connsiteY18" fmla="*/ 724132 h 1259164"/>
              <a:gd name="connsiteX19" fmla="*/ 447476 w 584449"/>
              <a:gd name="connsiteY19" fmla="*/ 583006 h 1259164"/>
              <a:gd name="connsiteX20" fmla="*/ 448184 w 584449"/>
              <a:gd name="connsiteY20" fmla="*/ 440796 h 1259164"/>
              <a:gd name="connsiteX21" fmla="*/ 495388 w 584449"/>
              <a:gd name="connsiteY21" fmla="*/ 564994 h 1259164"/>
              <a:gd name="connsiteX22" fmla="*/ 431778 w 584449"/>
              <a:gd name="connsiteY22" fmla="*/ 823185 h 1259164"/>
              <a:gd name="connsiteX23" fmla="*/ 477077 w 584449"/>
              <a:gd name="connsiteY23" fmla="*/ 838135 h 1259164"/>
              <a:gd name="connsiteX24" fmla="*/ 584419 w 584449"/>
              <a:gd name="connsiteY24" fmla="*/ 459889 h 1259164"/>
              <a:gd name="connsiteX25" fmla="*/ 331322 w 584449"/>
              <a:gd name="connsiteY25" fmla="*/ 307080 h 1259164"/>
              <a:gd name="connsiteX26" fmla="*/ 393643 w 584449"/>
              <a:gd name="connsiteY26" fmla="*/ 219783 h 1259164"/>
              <a:gd name="connsiteX27" fmla="*/ 345152 w 584449"/>
              <a:gd name="connsiteY27" fmla="*/ 12937 h 1259164"/>
              <a:gd name="connsiteX28" fmla="*/ 192676 w 584449"/>
              <a:gd name="connsiteY28" fmla="*/ 16913 h 1259164"/>
              <a:gd name="connsiteX29" fmla="*/ 164065 w 584449"/>
              <a:gd name="connsiteY29" fmla="*/ 222808 h 1259164"/>
              <a:gd name="connsiteX30" fmla="*/ 219555 w 584449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71816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  <a:gd name="connsiteX0" fmla="*/ 219555 w 580476"/>
              <a:gd name="connsiteY0" fmla="*/ 310103 h 1259164"/>
              <a:gd name="connsiteX1" fmla="*/ 0 w 580476"/>
              <a:gd name="connsiteY1" fmla="*/ 474842 h 1259164"/>
              <a:gd name="connsiteX2" fmla="*/ 83489 w 580476"/>
              <a:gd name="connsiteY2" fmla="*/ 851966 h 1259164"/>
              <a:gd name="connsiteX3" fmla="*/ 136738 w 580476"/>
              <a:gd name="connsiteY3" fmla="*/ 835112 h 1259164"/>
              <a:gd name="connsiteX4" fmla="*/ 69153 w 580476"/>
              <a:gd name="connsiteY4" fmla="*/ 568968 h 1259164"/>
              <a:gd name="connsiteX5" fmla="*/ 131475 w 580476"/>
              <a:gd name="connsiteY5" fmla="*/ 442699 h 1259164"/>
              <a:gd name="connsiteX6" fmla="*/ 125448 w 580476"/>
              <a:gd name="connsiteY6" fmla="*/ 579030 h 1259164"/>
              <a:gd name="connsiteX7" fmla="*/ 184895 w 580476"/>
              <a:gd name="connsiteY7" fmla="*/ 712205 h 1259164"/>
              <a:gd name="connsiteX8" fmla="*/ 49911 w 580476"/>
              <a:gd name="connsiteY8" fmla="*/ 1127670 h 1259164"/>
              <a:gd name="connsiteX9" fmla="*/ 161229 w 580476"/>
              <a:gd name="connsiteY9" fmla="*/ 1147549 h 1259164"/>
              <a:gd name="connsiteX10" fmla="*/ 107621 w 580476"/>
              <a:gd name="connsiteY10" fmla="*/ 1255188 h 1259164"/>
              <a:gd name="connsiteX11" fmla="*/ 242289 w 580476"/>
              <a:gd name="connsiteY11" fmla="*/ 1256140 h 1259164"/>
              <a:gd name="connsiteX12" fmla="*/ 274095 w 580476"/>
              <a:gd name="connsiteY12" fmla="*/ 1143143 h 1259164"/>
              <a:gd name="connsiteX13" fmla="*/ 328465 w 580476"/>
              <a:gd name="connsiteY13" fmla="*/ 1143143 h 1259164"/>
              <a:gd name="connsiteX14" fmla="*/ 358199 w 580476"/>
              <a:gd name="connsiteY14" fmla="*/ 1259164 h 1259164"/>
              <a:gd name="connsiteX15" fmla="*/ 499867 w 580476"/>
              <a:gd name="connsiteY15" fmla="*/ 1259164 h 1259164"/>
              <a:gd name="connsiteX16" fmla="*/ 443501 w 580476"/>
              <a:gd name="connsiteY16" fmla="*/ 1151524 h 1259164"/>
              <a:gd name="connsiteX17" fmla="*/ 558795 w 580476"/>
              <a:gd name="connsiteY17" fmla="*/ 1127670 h 1259164"/>
              <a:gd name="connsiteX18" fmla="*/ 367775 w 580476"/>
              <a:gd name="connsiteY18" fmla="*/ 724132 h 1259164"/>
              <a:gd name="connsiteX19" fmla="*/ 447476 w 580476"/>
              <a:gd name="connsiteY19" fmla="*/ 583006 h 1259164"/>
              <a:gd name="connsiteX20" fmla="*/ 448184 w 580476"/>
              <a:gd name="connsiteY20" fmla="*/ 440796 h 1259164"/>
              <a:gd name="connsiteX21" fmla="*/ 495388 w 580476"/>
              <a:gd name="connsiteY21" fmla="*/ 564994 h 1259164"/>
              <a:gd name="connsiteX22" fmla="*/ 431778 w 580476"/>
              <a:gd name="connsiteY22" fmla="*/ 823185 h 1259164"/>
              <a:gd name="connsiteX23" fmla="*/ 477077 w 580476"/>
              <a:gd name="connsiteY23" fmla="*/ 838135 h 1259164"/>
              <a:gd name="connsiteX24" fmla="*/ 580443 w 580476"/>
              <a:gd name="connsiteY24" fmla="*/ 467841 h 1259164"/>
              <a:gd name="connsiteX25" fmla="*/ 331322 w 580476"/>
              <a:gd name="connsiteY25" fmla="*/ 307080 h 1259164"/>
              <a:gd name="connsiteX26" fmla="*/ 393643 w 580476"/>
              <a:gd name="connsiteY26" fmla="*/ 219783 h 1259164"/>
              <a:gd name="connsiteX27" fmla="*/ 345152 w 580476"/>
              <a:gd name="connsiteY27" fmla="*/ 12937 h 1259164"/>
              <a:gd name="connsiteX28" fmla="*/ 192676 w 580476"/>
              <a:gd name="connsiteY28" fmla="*/ 16913 h 1259164"/>
              <a:gd name="connsiteX29" fmla="*/ 164065 w 580476"/>
              <a:gd name="connsiteY29" fmla="*/ 222808 h 1259164"/>
              <a:gd name="connsiteX30" fmla="*/ 219555 w 580476"/>
              <a:gd name="connsiteY30" fmla="*/ 310103 h 12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80476" h="1259164">
                <a:moveTo>
                  <a:pt x="219555" y="310103"/>
                </a:moveTo>
                <a:cubicBezTo>
                  <a:pt x="125166" y="339837"/>
                  <a:pt x="38731" y="405352"/>
                  <a:pt x="0" y="474842"/>
                </a:cubicBezTo>
                <a:cubicBezTo>
                  <a:pt x="1326" y="628379"/>
                  <a:pt x="18553" y="710355"/>
                  <a:pt x="83489" y="851966"/>
                </a:cubicBezTo>
                <a:lnTo>
                  <a:pt x="136738" y="835112"/>
                </a:lnTo>
                <a:cubicBezTo>
                  <a:pt x="122161" y="645681"/>
                  <a:pt x="83730" y="682862"/>
                  <a:pt x="69153" y="568968"/>
                </a:cubicBezTo>
                <a:lnTo>
                  <a:pt x="131475" y="442699"/>
                </a:lnTo>
                <a:cubicBezTo>
                  <a:pt x="144833" y="440400"/>
                  <a:pt x="116545" y="534112"/>
                  <a:pt x="125448" y="579030"/>
                </a:cubicBezTo>
                <a:cubicBezTo>
                  <a:pt x="134351" y="623948"/>
                  <a:pt x="201460" y="616789"/>
                  <a:pt x="184895" y="712205"/>
                </a:cubicBezTo>
                <a:cubicBezTo>
                  <a:pt x="191179" y="809802"/>
                  <a:pt x="45904" y="1068365"/>
                  <a:pt x="49911" y="1127670"/>
                </a:cubicBezTo>
                <a:cubicBezTo>
                  <a:pt x="53918" y="1186975"/>
                  <a:pt x="167513" y="1109068"/>
                  <a:pt x="161229" y="1147549"/>
                </a:cubicBezTo>
                <a:cubicBezTo>
                  <a:pt x="154945" y="1186030"/>
                  <a:pt x="88148" y="1236427"/>
                  <a:pt x="107621" y="1255188"/>
                </a:cubicBezTo>
                <a:lnTo>
                  <a:pt x="242289" y="1256140"/>
                </a:lnTo>
                <a:lnTo>
                  <a:pt x="274095" y="1143143"/>
                </a:lnTo>
                <a:lnTo>
                  <a:pt x="328465" y="1143143"/>
                </a:lnTo>
                <a:lnTo>
                  <a:pt x="358199" y="1259164"/>
                </a:lnTo>
                <a:lnTo>
                  <a:pt x="499867" y="1259164"/>
                </a:lnTo>
                <a:cubicBezTo>
                  <a:pt x="518060" y="1240562"/>
                  <a:pt x="450939" y="1231419"/>
                  <a:pt x="443501" y="1151524"/>
                </a:cubicBezTo>
                <a:cubicBezTo>
                  <a:pt x="435432" y="1110393"/>
                  <a:pt x="558164" y="1187638"/>
                  <a:pt x="558795" y="1127670"/>
                </a:cubicBezTo>
                <a:cubicBezTo>
                  <a:pt x="559426" y="1067702"/>
                  <a:pt x="388979" y="815572"/>
                  <a:pt x="367775" y="724132"/>
                </a:cubicBezTo>
                <a:cubicBezTo>
                  <a:pt x="377115" y="633357"/>
                  <a:pt x="418258" y="645952"/>
                  <a:pt x="447476" y="583006"/>
                </a:cubicBezTo>
                <a:lnTo>
                  <a:pt x="448184" y="440796"/>
                </a:lnTo>
                <a:lnTo>
                  <a:pt x="495388" y="564994"/>
                </a:lnTo>
                <a:cubicBezTo>
                  <a:pt x="496713" y="677562"/>
                  <a:pt x="430453" y="710617"/>
                  <a:pt x="431778" y="823185"/>
                </a:cubicBezTo>
                <a:lnTo>
                  <a:pt x="477077" y="838135"/>
                </a:lnTo>
                <a:cubicBezTo>
                  <a:pt x="543338" y="698801"/>
                  <a:pt x="581768" y="631029"/>
                  <a:pt x="580443" y="467841"/>
                </a:cubicBezTo>
                <a:cubicBezTo>
                  <a:pt x="541573" y="386620"/>
                  <a:pt x="369744" y="333846"/>
                  <a:pt x="331322" y="307080"/>
                </a:cubicBezTo>
                <a:cubicBezTo>
                  <a:pt x="354746" y="279306"/>
                  <a:pt x="386121" y="279362"/>
                  <a:pt x="393643" y="219783"/>
                </a:cubicBezTo>
                <a:cubicBezTo>
                  <a:pt x="395948" y="20348"/>
                  <a:pt x="481350" y="48073"/>
                  <a:pt x="345152" y="12937"/>
                </a:cubicBezTo>
                <a:cubicBezTo>
                  <a:pt x="308904" y="-1640"/>
                  <a:pt x="248803" y="-8266"/>
                  <a:pt x="192676" y="16913"/>
                </a:cubicBezTo>
                <a:cubicBezTo>
                  <a:pt x="77122" y="85545"/>
                  <a:pt x="160350" y="26955"/>
                  <a:pt x="164065" y="222808"/>
                </a:cubicBezTo>
                <a:cubicBezTo>
                  <a:pt x="160033" y="265158"/>
                  <a:pt x="195757" y="287631"/>
                  <a:pt x="219555" y="3101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Heart 184"/>
          <p:cNvSpPr/>
          <p:nvPr/>
        </p:nvSpPr>
        <p:spPr>
          <a:xfrm>
            <a:off x="2137838" y="3907543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Heart 191"/>
          <p:cNvSpPr/>
          <p:nvPr/>
        </p:nvSpPr>
        <p:spPr>
          <a:xfrm>
            <a:off x="2737479" y="3870131"/>
            <a:ext cx="286998" cy="27589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Heart 192"/>
          <p:cNvSpPr/>
          <p:nvPr/>
        </p:nvSpPr>
        <p:spPr>
          <a:xfrm>
            <a:off x="2390193" y="3632771"/>
            <a:ext cx="354625" cy="340901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/>
          <p:cNvSpPr txBox="1"/>
          <p:nvPr/>
        </p:nvSpPr>
        <p:spPr>
          <a:xfrm>
            <a:off x="1057769" y="5018521"/>
            <a:ext cx="2375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Cross cousins</a:t>
            </a:r>
          </a:p>
          <a:p>
            <a:pPr algn="ctr"/>
            <a:r>
              <a:rPr lang="en-GB" sz="1400" dirty="0"/>
              <a:t>Marriage forms alliance between groups</a:t>
            </a:r>
          </a:p>
        </p:txBody>
      </p:sp>
      <p:sp>
        <p:nvSpPr>
          <p:cNvPr id="196" name="Left Brace 195"/>
          <p:cNvSpPr/>
          <p:nvPr/>
        </p:nvSpPr>
        <p:spPr>
          <a:xfrm rot="16200000">
            <a:off x="2300755" y="4177071"/>
            <a:ext cx="491909" cy="1254913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/>
          <p:cNvSpPr txBox="1"/>
          <p:nvPr/>
        </p:nvSpPr>
        <p:spPr>
          <a:xfrm>
            <a:off x="3612590" y="5021680"/>
            <a:ext cx="2483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Parallel cousins</a:t>
            </a:r>
          </a:p>
          <a:p>
            <a:pPr algn="ctr"/>
            <a:r>
              <a:rPr lang="en-GB" sz="1400" dirty="0"/>
              <a:t>Belong to the same group – this would be incest!</a:t>
            </a:r>
          </a:p>
        </p:txBody>
      </p:sp>
      <p:sp>
        <p:nvSpPr>
          <p:cNvPr id="198" name="Left Brace 197"/>
          <p:cNvSpPr/>
          <p:nvPr/>
        </p:nvSpPr>
        <p:spPr>
          <a:xfrm rot="16200000">
            <a:off x="4275696" y="4396220"/>
            <a:ext cx="491909" cy="822930"/>
          </a:xfrm>
          <a:prstGeom prst="leftBrace">
            <a:avLst>
              <a:gd name="adj1" fmla="val 5434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TextBox 206"/>
          <p:cNvSpPr txBox="1"/>
          <p:nvPr/>
        </p:nvSpPr>
        <p:spPr>
          <a:xfrm>
            <a:off x="6646916" y="1484784"/>
            <a:ext cx="5249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Near-universal incest taboo - people don’t marry their close relatives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This may be defined by social group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Marriages between social groups are promoted, to build alliances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Cross cousins are members of different social groups and thus eligible marriage partners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283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“Marriage is promoted between [cross cousins] in the Iroquois system”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Anonymous author on Wikipedia, citing no evidence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3347" y="6423397"/>
            <a:ext cx="703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accent1"/>
                </a:solidFill>
              </a:rPr>
              <a:t>https://en.wikipedia.org/wiki/Parallel_and_cross_cousins</a:t>
            </a:r>
          </a:p>
        </p:txBody>
      </p:sp>
    </p:spTree>
    <p:extLst>
      <p:ext uri="{BB962C8B-B14F-4D97-AF65-F5344CB8AC3E}">
        <p14:creationId xmlns:p14="http://schemas.microsoft.com/office/powerpoint/2010/main" val="1534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1061" y="96342"/>
            <a:ext cx="11648661" cy="1015006"/>
          </a:xfrm>
        </p:spPr>
        <p:txBody>
          <a:bodyPr>
            <a:normAutofit/>
          </a:bodyPr>
          <a:lstStyle/>
          <a:p>
            <a:r>
              <a:rPr lang="en-US" b="1" dirty="0"/>
              <a:t>Investigating alliance theory cross-culturally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6223982" y="1484784"/>
            <a:ext cx="56725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GB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80050"/>
            <a:ext cx="2160240" cy="4587333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151784" y="1484784"/>
            <a:ext cx="72008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Ethnographic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in </a:t>
            </a:r>
            <a:r>
              <a:rPr lang="de-DE" dirty="0" err="1"/>
              <a:t>favour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alliance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: </a:t>
            </a:r>
            <a:r>
              <a:rPr lang="de-DE" dirty="0" err="1"/>
              <a:t>Yanomami</a:t>
            </a:r>
            <a:r>
              <a:rPr lang="de-DE" dirty="0"/>
              <a:t> </a:t>
            </a:r>
            <a:r>
              <a:rPr lang="de-DE" dirty="0" err="1"/>
              <a:t>marriage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,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marriage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cross-culturally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families</a:t>
            </a:r>
            <a:r>
              <a:rPr lang="de-DE" dirty="0"/>
              <a:t>?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alliance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, </a:t>
            </a:r>
            <a:r>
              <a:rPr lang="de-DE" dirty="0" err="1"/>
              <a:t>phylogenetic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a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do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find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relationship</a:t>
            </a:r>
            <a:r>
              <a:rPr lang="de-DE" dirty="0">
                <a:sym typeface="Wingdings" panose="05000000000000000000" pitchFamily="2" charset="2"/>
              </a:rPr>
              <a:t> in Bantu </a:t>
            </a:r>
            <a:r>
              <a:rPr lang="de-DE" dirty="0" err="1">
                <a:sym typeface="Wingdings" panose="05000000000000000000" pitchFamily="2" charset="2"/>
              </a:rPr>
              <a:t>societies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First </a:t>
            </a:r>
            <a:r>
              <a:rPr lang="de-DE" dirty="0" err="1">
                <a:sym typeface="Wingdings" panose="05000000000000000000" pitchFamily="2" charset="2"/>
              </a:rPr>
              <a:t>steps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; </a:t>
            </a:r>
            <a:r>
              <a:rPr lang="de-DE" dirty="0" err="1"/>
              <a:t>Sources</a:t>
            </a:r>
            <a:r>
              <a:rPr lang="de-DE" dirty="0"/>
              <a:t>: D-PLACE: </a:t>
            </a:r>
            <a:r>
              <a:rPr lang="de-DE" dirty="0" err="1"/>
              <a:t>data</a:t>
            </a:r>
            <a:r>
              <a:rPr lang="de-DE" dirty="0"/>
              <a:t> on </a:t>
            </a:r>
            <a:r>
              <a:rPr lang="de-DE" dirty="0" err="1"/>
              <a:t>kinship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preferential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-cousin </a:t>
            </a:r>
            <a:r>
              <a:rPr lang="de-DE" dirty="0" err="1"/>
              <a:t>marriage</a:t>
            </a:r>
            <a:r>
              <a:rPr lang="de-DE" dirty="0"/>
              <a:t> in Bantu </a:t>
            </a:r>
            <a:r>
              <a:rPr lang="de-DE" dirty="0" err="1"/>
              <a:t>societies</a:t>
            </a:r>
            <a:r>
              <a:rPr lang="de-DE" dirty="0"/>
              <a:t> + </a:t>
            </a:r>
            <a:r>
              <a:rPr lang="de-DE" dirty="0" err="1"/>
              <a:t>Glottolog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0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D-PLACE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82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D-PLACE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4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Re-coding:</a:t>
            </a:r>
          </a:p>
          <a:p>
            <a:pPr marL="285750" indent="-285750"/>
            <a:r>
              <a:rPr lang="de-DE" dirty="0"/>
              <a:t>Iroquois-Crow-Omaha grouped together as differentiating between cross-cousins and parallel cousins; Hawaiian and Eskimo grouped together as not differentiating between CC and PC;</a:t>
            </a:r>
          </a:p>
          <a:p>
            <a:pPr marL="285750" indent="-285750"/>
            <a:r>
              <a:rPr lang="de-DE" dirty="0"/>
              <a:t>marital preferences: coded between presence or absence of preferential cross-cousin marriage</a:t>
            </a:r>
          </a:p>
          <a:p>
            <a:pPr marL="285750" indent="-285750"/>
            <a:endParaRPr lang="de-DE" dirty="0"/>
          </a:p>
          <a:p>
            <a:pPr marL="0" indent="0">
              <a:buNone/>
            </a:pPr>
            <a:r>
              <a:rPr lang="de-DE" b="1" dirty="0"/>
              <a:t>Data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traits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in R </a:t>
            </a:r>
            <a:r>
              <a:rPr lang="de-DE" dirty="0" err="1"/>
              <a:t>and</a:t>
            </a:r>
            <a:r>
              <a:rPr lang="de-DE" dirty="0"/>
              <a:t> Python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Model </a:t>
            </a:r>
            <a:r>
              <a:rPr lang="de-DE" b="1" dirty="0" err="1"/>
              <a:t>comparison</a:t>
            </a:r>
            <a:r>
              <a:rPr lang="de-DE" b="1" dirty="0"/>
              <a:t> </a:t>
            </a:r>
            <a:r>
              <a:rPr lang="de-DE" dirty="0"/>
              <a:t>in </a:t>
            </a:r>
            <a:r>
              <a:rPr lang="de-DE" dirty="0" err="1"/>
              <a:t>BayesTraits</a:t>
            </a:r>
            <a:r>
              <a:rPr lang="de-DE" dirty="0"/>
              <a:t> </a:t>
            </a:r>
            <a:r>
              <a:rPr lang="de-DE" dirty="0" err="1"/>
              <a:t>Discrete</a:t>
            </a:r>
            <a:r>
              <a:rPr lang="de-DE" dirty="0"/>
              <a:t> (</a:t>
            </a:r>
            <a:r>
              <a:rPr lang="de-DE" dirty="0" err="1"/>
              <a:t>maximum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 descr="https://raw.githubusercontent.com/bambooforest/cousins/master/dependent_ml.txt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-97575"/>
            <a:ext cx="12288688" cy="7098181"/>
          </a:xfrm>
        </p:spPr>
      </p:pic>
    </p:spTree>
    <p:extLst>
      <p:ext uri="{BB962C8B-B14F-4D97-AF65-F5344CB8AC3E}">
        <p14:creationId xmlns:p14="http://schemas.microsoft.com/office/powerpoint/2010/main" val="24998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559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Helvetica</vt:lpstr>
      <vt:lpstr>Wingdings</vt:lpstr>
      <vt:lpstr>Sheer Green 16x9</vt:lpstr>
      <vt:lpstr>Keeping it in the family</vt:lpstr>
      <vt:lpstr>Societies differ in how they refer to their cousins</vt:lpstr>
      <vt:lpstr>The distinction between cross cousins and parallel cousins matters when building marriage alliances</vt:lpstr>
      <vt:lpstr>“Marriage is promoted between [cross cousins] in the Iroquois system”</vt:lpstr>
      <vt:lpstr>Investigating alliance theory cross-culturally</vt:lpstr>
      <vt:lpstr>PowerPoint Presentation</vt:lpstr>
      <vt:lpstr>PowerPoint Presentation</vt:lpstr>
      <vt:lpstr>Methods</vt:lpstr>
      <vt:lpstr>PowerPoint Presentation</vt:lpstr>
      <vt:lpstr>Results</vt:lpstr>
      <vt:lpstr>Investigating alliance theory cross-culturally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2017-05-13T14:38:51Z</dcterms:created>
  <dcterms:modified xsi:type="dcterms:W3CDTF">2017-05-14T09:16:18Z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