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2B5E-F374-4904-94A0-E400B2F3BC8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FEFB-1175-4E4F-99CD-C1BF194A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7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2B5E-F374-4904-94A0-E400B2F3BC8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FEFB-1175-4E4F-99CD-C1BF194A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3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2B5E-F374-4904-94A0-E400B2F3BC8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FEFB-1175-4E4F-99CD-C1BF194A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2B5E-F374-4904-94A0-E400B2F3BC8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FEFB-1175-4E4F-99CD-C1BF194A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2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2B5E-F374-4904-94A0-E400B2F3BC8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FEFB-1175-4E4F-99CD-C1BF194A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5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2B5E-F374-4904-94A0-E400B2F3BC8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FEFB-1175-4E4F-99CD-C1BF194A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2B5E-F374-4904-94A0-E400B2F3BC8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FEFB-1175-4E4F-99CD-C1BF194A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5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2B5E-F374-4904-94A0-E400B2F3BC8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FEFB-1175-4E4F-99CD-C1BF194A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2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2B5E-F374-4904-94A0-E400B2F3BC8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FEFB-1175-4E4F-99CD-C1BF194A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8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2B5E-F374-4904-94A0-E400B2F3BC8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FEFB-1175-4E4F-99CD-C1BF194A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8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2B5E-F374-4904-94A0-E400B2F3BC8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FEFB-1175-4E4F-99CD-C1BF194A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9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52B5E-F374-4904-94A0-E400B2F3BC80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FEFB-1175-4E4F-99CD-C1BF194A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0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virginia.edu/~cs333/notes/microprogramming.pdf" TargetMode="External"/><Relationship Id="rId2" Type="http://schemas.openxmlformats.org/officeDocument/2006/relationships/hyperlink" Target="http://people.cs.clemson.edu/~mark/upro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search.microsoft.com/en-us/um/people/gbell/Computer_Structures__Readings_and_Examples/content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Sinteza</a:t>
            </a:r>
            <a:r>
              <a:rPr lang="en-US" dirty="0" smtClean="0"/>
              <a:t> </a:t>
            </a:r>
            <a:r>
              <a:rPr lang="en-US" dirty="0" err="1" smtClean="0"/>
              <a:t>unitatilor</a:t>
            </a:r>
            <a:r>
              <a:rPr lang="en-US" dirty="0" smtClean="0"/>
              <a:t> de control </a:t>
            </a:r>
            <a:r>
              <a:rPr lang="en-US" b="1" dirty="0" err="1" smtClean="0"/>
              <a:t>microprogramate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O </a:t>
            </a:r>
            <a:r>
              <a:rPr lang="en-US" dirty="0" err="1" smtClean="0"/>
              <a:t>compilatie</a:t>
            </a:r>
            <a:r>
              <a:rPr lang="en-US" dirty="0" smtClean="0"/>
              <a:t> </a:t>
            </a:r>
            <a:r>
              <a:rPr lang="en-US" dirty="0" err="1" smtClean="0"/>
              <a:t>eclectica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avea</a:t>
            </a:r>
            <a:r>
              <a:rPr lang="en-US" dirty="0" smtClean="0"/>
              <a:t> un </a:t>
            </a:r>
            <a:r>
              <a:rPr lang="en-US" dirty="0" err="1" smtClean="0"/>
              <a:t>suport</a:t>
            </a:r>
            <a:r>
              <a:rPr lang="en-US" dirty="0" smtClean="0"/>
              <a:t> de </a:t>
            </a:r>
            <a:r>
              <a:rPr lang="en-US" dirty="0" err="1" smtClean="0"/>
              <a:t>discutie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</a:t>
            </a:r>
            <a:r>
              <a:rPr lang="en-US" dirty="0" smtClean="0"/>
              <a:t>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 signals are just read from memory</a:t>
            </a:r>
            <a:r>
              <a:rPr lang="en-US" dirty="0" smtClean="0"/>
              <a:t>, the main function is sequencing</a:t>
            </a:r>
          </a:p>
          <a:p>
            <a:r>
              <a:rPr lang="en-US" dirty="0" smtClean="0"/>
              <a:t>This is reflected in the several ways the µPC can be loaded</a:t>
            </a:r>
          </a:p>
          <a:p>
            <a:pPr marL="457200" lvl="1" indent="0">
              <a:buNone/>
            </a:pPr>
            <a:r>
              <a:rPr lang="en-US" dirty="0" smtClean="0"/>
              <a:t>1. Output of </a:t>
            </a:r>
            <a:r>
              <a:rPr lang="en-US" dirty="0" err="1" smtClean="0"/>
              <a:t>incrementer</a:t>
            </a:r>
            <a:r>
              <a:rPr lang="en-US" dirty="0" smtClean="0"/>
              <a:t>—µPC+1</a:t>
            </a:r>
          </a:p>
          <a:p>
            <a:pPr marL="457200" lvl="1" indent="0">
              <a:buNone/>
            </a:pPr>
            <a:r>
              <a:rPr lang="en-US" dirty="0" smtClean="0"/>
              <a:t>2. PLA output—start address for a macroinstruction</a:t>
            </a:r>
          </a:p>
          <a:p>
            <a:pPr marL="457200" lvl="1" indent="0">
              <a:buNone/>
            </a:pPr>
            <a:r>
              <a:rPr lang="en-US" dirty="0" smtClean="0"/>
              <a:t>3. Branch address from µinstruction</a:t>
            </a:r>
          </a:p>
          <a:p>
            <a:pPr marL="457200" lvl="1" indent="0">
              <a:buNone/>
            </a:pPr>
            <a:r>
              <a:rPr lang="en-US" dirty="0" smtClean="0"/>
              <a:t>4. External source—say for exception or reset</a:t>
            </a:r>
          </a:p>
          <a:p>
            <a:r>
              <a:rPr lang="en-US" dirty="0" smtClean="0"/>
              <a:t>Micro conditional branches can depend on condition codes, data path state, external signals,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61" y="307214"/>
            <a:ext cx="7925482" cy="624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5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Referinte</a:t>
            </a:r>
            <a:r>
              <a:rPr lang="en-US" dirty="0" smtClean="0"/>
              <a:t> </a:t>
            </a:r>
            <a:r>
              <a:rPr lang="en-US" dirty="0" err="1" smtClean="0"/>
              <a:t>suplimentare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http://people.cs.clemson.edu/~mark/uprog.html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http://www.cs.virginia.edu/~cs333/notes/microprogramming.pdf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http://research.microsoft.com/en-us/um/people/gbell/Computer_Structures__Readings_and_Examples/contents.html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623" y="202887"/>
            <a:ext cx="1126794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1940’s – Stored program computers</a:t>
            </a:r>
          </a:p>
          <a:p>
            <a:pPr lvl="1"/>
            <a:r>
              <a:rPr lang="en-US" dirty="0" smtClean="0"/>
              <a:t>Program instructions can be stored in memory along with data and can be manipulated like data</a:t>
            </a:r>
          </a:p>
          <a:p>
            <a:r>
              <a:rPr lang="en-US" dirty="0" smtClean="0"/>
              <a:t> 1947 – MIT Whirlwind: real-time flight simulator  control store</a:t>
            </a:r>
          </a:p>
          <a:p>
            <a:pPr lvl="1"/>
            <a:r>
              <a:rPr lang="en-US" dirty="0" smtClean="0"/>
              <a:t>two-dimensional lattice</a:t>
            </a:r>
          </a:p>
          <a:p>
            <a:pPr lvl="2"/>
            <a:r>
              <a:rPr lang="en-US" dirty="0" smtClean="0"/>
              <a:t>rows – time sequence</a:t>
            </a:r>
          </a:p>
          <a:p>
            <a:pPr lvl="2"/>
            <a:r>
              <a:rPr lang="en-US" dirty="0" smtClean="0"/>
              <a:t>columns – control signals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472" y="2378556"/>
            <a:ext cx="63817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7850"/>
            <a:ext cx="10997485" cy="617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8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183"/>
            <a:ext cx="10515600" cy="5983780"/>
          </a:xfrm>
        </p:spPr>
        <p:txBody>
          <a:bodyPr/>
          <a:lstStyle/>
          <a:p>
            <a:r>
              <a:rPr lang="en-US" dirty="0" smtClean="0"/>
              <a:t>1951 – Maurice Wilkes </a:t>
            </a:r>
          </a:p>
          <a:p>
            <a:pPr lvl="1"/>
            <a:r>
              <a:rPr lang="en-US" dirty="0" smtClean="0"/>
              <a:t>Sequencing of control signals within the computer was similar to the sequencing actions required in a regular program.</a:t>
            </a:r>
          </a:p>
          <a:p>
            <a:pPr lvl="1"/>
            <a:r>
              <a:rPr lang="en-US" dirty="0" smtClean="0"/>
              <a:t>A stored program to represent the sequences of control signals. Called it </a:t>
            </a:r>
            <a:r>
              <a:rPr lang="en-US" dirty="0" smtClean="0">
                <a:solidFill>
                  <a:srgbClr val="FF0000"/>
                </a:solidFill>
              </a:rPr>
              <a:t>microprogramming</a:t>
            </a:r>
          </a:p>
          <a:p>
            <a:pPr lvl="1"/>
            <a:r>
              <a:rPr lang="en-US" dirty="0" smtClean="0"/>
              <a:t>Divide machine instructions into </a:t>
            </a:r>
            <a:r>
              <a:rPr lang="en-US" dirty="0" err="1" smtClean="0"/>
              <a:t>subinstructions</a:t>
            </a:r>
            <a:r>
              <a:rPr lang="en-US" dirty="0" smtClean="0"/>
              <a:t> (microinstructions) that implement the instruction set of the machine</a:t>
            </a:r>
          </a:p>
          <a:p>
            <a:r>
              <a:rPr lang="en-US" dirty="0" smtClean="0"/>
              <a:t>Full set of microinstructions made up the </a:t>
            </a:r>
            <a:r>
              <a:rPr lang="en-US" dirty="0" err="1" smtClean="0">
                <a:solidFill>
                  <a:srgbClr val="FF0000"/>
                </a:solidFill>
              </a:rPr>
              <a:t>microprogram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1970’s</a:t>
            </a:r>
          </a:p>
          <a:p>
            <a:pPr lvl="1"/>
            <a:r>
              <a:rPr lang="en-US" dirty="0" smtClean="0"/>
              <a:t>Complex instruction sets</a:t>
            </a:r>
          </a:p>
          <a:p>
            <a:pPr lvl="1"/>
            <a:r>
              <a:rPr lang="en-US" dirty="0" smtClean="0"/>
              <a:t>Trend towards instruction sets very similar to high-level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820"/>
            <a:ext cx="10515600" cy="594514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Control logic design</a:t>
            </a:r>
          </a:p>
          <a:p>
            <a:pPr lvl="1"/>
            <a:r>
              <a:rPr lang="en-US" sz="3200" dirty="0" smtClean="0"/>
              <a:t> Complex and error-prone</a:t>
            </a:r>
          </a:p>
          <a:p>
            <a:pPr lvl="1"/>
            <a:r>
              <a:rPr lang="en-US" sz="3200" dirty="0" smtClean="0"/>
              <a:t> Need a simpler method of developing the control logic for a computer </a:t>
            </a:r>
          </a:p>
          <a:p>
            <a:pPr lvl="1"/>
            <a:r>
              <a:rPr lang="en-US" sz="3200" dirty="0" smtClean="0"/>
              <a:t> Writing a program</a:t>
            </a:r>
          </a:p>
          <a:p>
            <a:pPr lvl="2"/>
            <a:r>
              <a:rPr lang="en-US" sz="2800" dirty="0" smtClean="0"/>
              <a:t> Simpler than designing the logic</a:t>
            </a:r>
          </a:p>
          <a:p>
            <a:pPr lvl="2"/>
            <a:r>
              <a:rPr lang="en-US" sz="2800" dirty="0" smtClean="0"/>
              <a:t>Easier to change</a:t>
            </a:r>
          </a:p>
          <a:p>
            <a:r>
              <a:rPr lang="en-US" sz="3600" dirty="0" smtClean="0"/>
              <a:t>Benefits microprogramming offers</a:t>
            </a:r>
          </a:p>
          <a:p>
            <a:pPr lvl="1"/>
            <a:r>
              <a:rPr lang="en-US" sz="3200" dirty="0" smtClean="0"/>
              <a:t>More complex instructions can be implemented</a:t>
            </a:r>
          </a:p>
          <a:p>
            <a:pPr lvl="1"/>
            <a:r>
              <a:rPr lang="en-US" sz="3200" dirty="0" smtClean="0"/>
              <a:t>Less primitive than assembly</a:t>
            </a:r>
          </a:p>
          <a:p>
            <a:pPr lvl="1"/>
            <a:r>
              <a:rPr lang="en-US" sz="3200" dirty="0" smtClean="0"/>
              <a:t>Reduces field changes to defects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612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Microprogramming Still Used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ROM’s used to be faster than RAM, but not any longer</a:t>
            </a:r>
          </a:p>
          <a:p>
            <a:r>
              <a:rPr lang="en-US" dirty="0" smtClean="0"/>
              <a:t> Control stores were implemented on ROM</a:t>
            </a:r>
          </a:p>
          <a:p>
            <a:r>
              <a:rPr lang="en-US" dirty="0" smtClean="0"/>
              <a:t>Instruction sets have become much simpler (than the 1970s)</a:t>
            </a:r>
          </a:p>
          <a:p>
            <a:r>
              <a:rPr lang="en-US" dirty="0" smtClean="0"/>
              <a:t>Less complexity</a:t>
            </a:r>
          </a:p>
          <a:p>
            <a:r>
              <a:rPr lang="en-US" dirty="0" smtClean="0"/>
              <a:t>Computer-aided design tools have improved</a:t>
            </a:r>
          </a:p>
          <a:p>
            <a:pPr lvl="1"/>
            <a:r>
              <a:rPr lang="en-US" dirty="0" smtClean="0"/>
              <a:t>Yes, but benefits need to be weighed against costs:</a:t>
            </a:r>
          </a:p>
          <a:p>
            <a:pPr lvl="1"/>
            <a:r>
              <a:rPr lang="en-US" dirty="0" smtClean="0"/>
              <a:t>Complex ISAs such as IA-32 sometimes have more complex instructions implemented as </a:t>
            </a:r>
            <a:r>
              <a:rPr lang="en-US" dirty="0" err="1" smtClean="0"/>
              <a:t>microprograms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Pentium, Pentium 4, special-purpose processors, </a:t>
            </a:r>
            <a:r>
              <a:rPr lang="en-US" dirty="0" err="1" smtClean="0">
                <a:solidFill>
                  <a:srgbClr val="FF0000"/>
                </a:solidFill>
              </a:rPr>
              <a:t>etc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Control unit job is to generate the sequence of </a:t>
            </a:r>
            <a:r>
              <a:rPr lang="en-US" sz="3600" b="1" dirty="0" smtClean="0"/>
              <a:t>control signals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How about building a </a:t>
            </a:r>
            <a:r>
              <a:rPr lang="en-US" sz="3600" b="1" dirty="0" smtClean="0"/>
              <a:t>computer</a:t>
            </a:r>
            <a:r>
              <a:rPr lang="en-US" sz="3600" dirty="0" smtClean="0"/>
              <a:t> to do this?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4218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microinstruction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 err="1" smtClean="0"/>
              <a:t>microprogram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Microassemble</a:t>
            </a:r>
            <a:r>
              <a:rPr lang="en-US" dirty="0" smtClean="0"/>
              <a:t> </a:t>
            </a:r>
            <a:r>
              <a:rPr lang="en-US" dirty="0" err="1" smtClean="0"/>
              <a:t>microprogram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Place the </a:t>
            </a:r>
            <a:r>
              <a:rPr lang="en-US" dirty="0" err="1" smtClean="0"/>
              <a:t>microassembled</a:t>
            </a:r>
            <a:r>
              <a:rPr lang="en-US" dirty="0" smtClean="0"/>
              <a:t> program (microcode) onto PLA or ROM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6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Microcode “engine”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computer to generate control signals is much simpler than an ordinary computer</a:t>
            </a:r>
          </a:p>
          <a:p>
            <a:r>
              <a:rPr lang="en-US" dirty="0" smtClean="0"/>
              <a:t>At the simplest, it just reads the control signals in order from a read only memory</a:t>
            </a:r>
          </a:p>
          <a:p>
            <a:pPr lvl="1"/>
            <a:r>
              <a:rPr lang="en-US" dirty="0" smtClean="0"/>
              <a:t> The memory is called the </a:t>
            </a:r>
            <a:r>
              <a:rPr lang="en-US" b="1" dirty="0" smtClean="0">
                <a:solidFill>
                  <a:srgbClr val="FF0000"/>
                </a:solidFill>
              </a:rPr>
              <a:t>control store</a:t>
            </a:r>
          </a:p>
          <a:p>
            <a:pPr lvl="1"/>
            <a:r>
              <a:rPr lang="en-US" dirty="0" smtClean="0"/>
              <a:t> Separate from program memory</a:t>
            </a:r>
          </a:p>
          <a:p>
            <a:pPr lvl="1"/>
            <a:r>
              <a:rPr lang="en-US" dirty="0" smtClean="0"/>
              <a:t>A control store word, or microinstruction, contains </a:t>
            </a:r>
            <a:r>
              <a:rPr lang="en-US" b="1" dirty="0" smtClean="0">
                <a:solidFill>
                  <a:srgbClr val="FF0000"/>
                </a:solidFill>
              </a:rPr>
              <a:t>a bit pattern telling which control signals are true in a specific step</a:t>
            </a:r>
          </a:p>
          <a:p>
            <a:r>
              <a:rPr lang="en-US" dirty="0" smtClean="0"/>
              <a:t> The major issue is </a:t>
            </a:r>
            <a:r>
              <a:rPr lang="en-US" b="1" dirty="0" smtClean="0">
                <a:solidFill>
                  <a:srgbClr val="FF0000"/>
                </a:solidFill>
              </a:rPr>
              <a:t>sequencing</a:t>
            </a:r>
          </a:p>
          <a:p>
            <a:pPr lvl="1"/>
            <a:r>
              <a:rPr lang="en-US" dirty="0" smtClean="0"/>
              <a:t>In what order to read instructions?</a:t>
            </a:r>
          </a:p>
          <a:p>
            <a:pPr lvl="1"/>
            <a:r>
              <a:rPr lang="en-US" dirty="0" smtClean="0"/>
              <a:t>How will sequencing (next microinstruction to execute) be determined?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33811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Microinstruction has branch control, branch address, and control signal fields</a:t>
            </a:r>
          </a:p>
          <a:p>
            <a:r>
              <a:rPr lang="en-US" dirty="0" smtClean="0"/>
              <a:t>Micro-program counter can be set from several sources to do the required sequencing</a:t>
            </a:r>
          </a:p>
          <a:p>
            <a:pPr marL="0" indent="0">
              <a:buNone/>
            </a:pPr>
            <a:r>
              <a:rPr lang="en-US" dirty="0" smtClean="0"/>
              <a:t>	1. Next sequential</a:t>
            </a:r>
          </a:p>
          <a:p>
            <a:pPr marL="0" indent="0">
              <a:buNone/>
            </a:pPr>
            <a:r>
              <a:rPr lang="en-US" dirty="0" smtClean="0"/>
              <a:t>	2. Start address of next macro 	inst.</a:t>
            </a:r>
          </a:p>
          <a:p>
            <a:pPr marL="0" indent="0">
              <a:buNone/>
            </a:pPr>
            <a:r>
              <a:rPr lang="en-US" dirty="0" smtClean="0"/>
              <a:t>	3. </a:t>
            </a:r>
            <a:r>
              <a:rPr lang="en-US" dirty="0" err="1" smtClean="0"/>
              <a:t>Microinst</a:t>
            </a:r>
            <a:r>
              <a:rPr lang="en-US" dirty="0" smtClean="0"/>
              <a:t> specified address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609" y="274972"/>
            <a:ext cx="5257800" cy="630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500</Words>
  <Application>Microsoft Office PowerPoint</Application>
  <PresentationFormat>Widescreen</PresentationFormat>
  <Paragraphs>66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Sinteza unitatilor de control microprogramate</vt:lpstr>
      <vt:lpstr>PowerPoint Presentation</vt:lpstr>
      <vt:lpstr>PowerPoint Presentation</vt:lpstr>
      <vt:lpstr>PowerPoint Presentation</vt:lpstr>
      <vt:lpstr>PowerPoint Presentation</vt:lpstr>
      <vt:lpstr>Is Microprogramming Still Used Today?</vt:lpstr>
      <vt:lpstr>Control unit job is to generate the sequence of control signals How about building a computer to do this? </vt:lpstr>
      <vt:lpstr>Microcode “engine”</vt:lpstr>
      <vt:lpstr>PowerPoint Presentation</vt:lpstr>
      <vt:lpstr>uP organization</vt:lpstr>
      <vt:lpstr>PowerPoint Presentation</vt:lpstr>
      <vt:lpstr>Referinte suplimentare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Sinteza unitatilor de control microprogramate</dc:title>
  <dc:creator>alex</dc:creator>
  <cp:lastModifiedBy>alex</cp:lastModifiedBy>
  <cp:revision>5</cp:revision>
  <dcterms:created xsi:type="dcterms:W3CDTF">2013-10-20T17:05:05Z</dcterms:created>
  <dcterms:modified xsi:type="dcterms:W3CDTF">2013-10-21T14:57:06Z</dcterms:modified>
</cp:coreProperties>
</file>