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2192000" cy="6858000" type="custom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Relationship Id="rId7" Type="http://schemas.openxmlformats.org/officeDocument/2006/relationships/slide" Target="slides/slide2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hyperlink" Target="https://birkhauser.com/product-not-found.png" TargetMode="Externa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>
          <a:xfrm rot="0">
            <a:off x="635000" y="63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800" b="1" i="0" dirty="0">
                <a:solidFill>
                  <a:srgbClr val="000000">
                    <a:alpha val="100000"/>
                  </a:srgbClr>
                </a:solidFill>
              </a:rPr>
              <a:t>Book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 rot="0">
            <a:off x="635000" y="127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91F544">
                    <a:alpha val="100000"/>
                  </a:srgbClr>
                </a:solidFill>
              </a:rPr>
              <a:t>Id: 261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>
          <a:xfrm rot="0">
            <a:off x="635000" y="190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400" b="1" i="0" dirty="0">
                <a:solidFill>
                  <a:srgbClr val="000000">
                    <a:alpha val="100000"/>
                  </a:srgbClr>
                </a:solidFill>
              </a:rPr>
              <a:t>Title: King In Black</a:t>
            </a:r>
          </a:p>
        </p:txBody>
      </p:sp>
      <p:sp>
        <p:nvSpPr>
          <p:cNvPr id="5" name="TextBox5"/>
          <p:cNvSpPr txBox="1">
            <a:spLocks noChangeArrowheads="1"/>
          </p:cNvSpPr>
          <p:nvPr/>
        </p:nvSpPr>
        <p:spPr>
          <a:xfrm rot="0">
            <a:off x="635000" y="254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</a:rPr>
              <a:t>Description: This is King In Black.</a:t>
            </a:r>
          </a:p>
        </p:txBody>
      </p:sp>
      <p:sp>
        <p:nvSpPr>
          <p:cNvPr id="6" name="TextBox6"/>
          <p:cNvSpPr txBox="1">
            <a:spLocks noChangeArrowheads="1"/>
          </p:cNvSpPr>
          <p:nvPr/>
        </p:nvSpPr>
        <p:spPr>
          <a:xfrm rot="0">
            <a:off x="635000" y="317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  <a:hlinkClick r:id="rId2" action="ppaction://hlinkfile"/>
              </a:rPr>
              <a:t>ImageUrl: https://birkhauser.com/product-not-found.png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>
          <a:xfrm rot="0">
            <a:off x="635000" y="63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800" b="1" i="0" dirty="0">
                <a:solidFill>
                  <a:srgbClr val="000000">
                    <a:alpha val="100000"/>
                  </a:srgbClr>
                </a:solidFill>
              </a:rPr>
              <a:t>Chapter: 0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 rot="0">
            <a:off x="635000" y="127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91F544">
                    <a:alpha val="100000"/>
                  </a:srgbClr>
                </a:solidFill>
              </a:rPr>
              <a:t>Book Id: 261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>
          <a:xfrm rot="0">
            <a:off x="635000" y="190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400" b="1" i="0" dirty="0">
                <a:solidFill>
                  <a:srgbClr val="000000">
                    <a:alpha val="100000"/>
                  </a:srgbClr>
                </a:solidFill>
              </a:rPr>
              <a:t>Title: This is first chapter</a:t>
            </a:r>
          </a:p>
        </p:txBody>
      </p:sp>
      <p:sp>
        <p:nvSpPr>
          <p:cNvPr id="5" name="TextBox5"/>
          <p:cNvSpPr txBox="1">
            <a:spLocks noChangeArrowheads="1"/>
          </p:cNvSpPr>
          <p:nvPr/>
        </p:nvSpPr>
        <p:spPr>
          <a:xfrm rot="0">
            <a:off x="635000" y="254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</a:rPr>
              <a:t>Content: HELLO WORLD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16.0000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2024-10-19T10:37:05Z</dcterms:modified>
</cp:coreProperties>
</file>