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19980000">
            <a:off x="3206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hearty-sardine-346.convex.cloud/api/storage/3a113a92-2fcd-44fc-a88c-0e9f90620fb2" TargetMode="External" /><Relationship Id="rId3" Type="http://schemas.openxmlformats.org/officeDocument/2006/relationships/hyperlink" Target="https://www.syncfusion.com/account/claim-license-key?pl=ZmlsZWZvcm1hdHM=&amp;vs=MjcuMS41Mw==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Test" TargetMode="External" /><Relationship Id="rId3" Type="http://schemas.openxmlformats.org/officeDocument/2006/relationships/hyperlink" Target="https://www.syncfusion.com/account/claim-license-key?pl=ZmlsZWZvcm1hdHM=&amp;vs=MjcuMS41Mw==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harry potter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https://hearty-sardine-346.convex.cloud/api/storage/3a113a92-2fcd-44fc-a88c-0e9f90620fb2</a:t>
            </a:r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FB312D">
                    <a:alpha val="100000"/>
                  </a:srgbClr>
                </a:solidFill>
              </a:rPr>
              <a:t>Book Id: 4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HARRY POTTER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E346">
                    <a:alpha val="100000"/>
                  </a:srgbClr>
                </a:solidFill>
              </a:rPr>
              <a:t>Id: 85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Test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Test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Test</a:t>
            </a:r>
          </a:p>
        </p:txBody>
      </p:sp>
      <p:sp>
        <p:nvSpPr>
          <p:cNvPr id="7" name="SyncfusionLicense"/>
          <p:cNvSpPr txBox="1">
            <a:spLocks noChangeArrowheads="1"/>
          </p:cNvSpPr>
          <p:nvPr/>
        </p:nvSpPr>
        <p:spPr>
          <a:xfrm rot="0">
            <a:off x="0" y="5715000"/>
            <a:ext cx="12192000" cy="1143000"/>
          </a:xfrm>
          <a:prstGeom prst="rect">
            <a:avLst/>
          </a:prstGeom>
          <a:solidFill>
            <a:srgbClr val="FFFFFF"/>
          </a:solidFill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 defTabSz="914400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 or registered the wrong key in your application. Click </a:t>
            </a:r>
            <a:r>
              <a:rPr dirty="0">
                <a:solidFill>
                  <a:srgbClr val="0000FF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/>
              <a:t> to obtain the valid key.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2024-11-30T20:02:07Z</dcterms:modified>
</cp:coreProperties>
</file>