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birkhauser.com/product-not-found.png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F45805">
                    <a:alpha val="100000"/>
                  </a:srgbClr>
                </a:solidFill>
              </a:rPr>
              <a:t>Id: 368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the King in black comic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https://birkhauser.com/product-not-found.png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F45805">
                    <a:alpha val="100000"/>
                  </a:srgbClr>
                </a:solidFill>
              </a:rPr>
              <a:t>Book Id: 368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varius sollicitudin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Donec vel augue felis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2024-10-22T11:58:36Z</dcterms:modified>
</cp:coreProperties>
</file>