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colorless-shrimp-958.convex.cloud/api/storage/bc963ec4-0ad1-4ef3-8ed2-20c670e2359f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King In Black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https://colorless-shrimp-958.convex.cloud/api/storage/bc963ec4-0ad1-4ef3-8ed2-20c670e2359f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Second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2024-10-24T07:24:26Z</dcterms:modified>
</cp:coreProperties>
</file>