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/>
    <p:restoredTop sz="94660"/>
  </p:normalViewPr>
  <p:slideViewPr>
    <p:cSldViewPr snapToGrid="0">
      <p:cViewPr varScale="1">
        <p:scale>
          <a:sx n="36" d="100"/>
          <a:sy n="36" d="100"/>
        </p:scale>
        <p:origin x="4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30D1D-EC81-4D12-BBAE-7AD5C46FE90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orless-shrimp-958.convex.cloud/api/storage/bc963ec4-0ad1-4ef3-8ed2-20c670e2359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King In Black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https://colorless-shrimp-958.convex.cloud/api/storage/bc963ec4-0ad1-4ef3-8ed2-20c670e2359f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Book 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First chapter of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KING IN BLACK1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>
            <a:off x="635000" y="635000"/>
            <a:ext cx="7620000" cy="52322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</a:t>
            </a:r>
            <a:r>
              <a:rPr lang="en-US" sz="2800" b="1" i="0" dirty="0">
                <a:solidFill>
                  <a:srgbClr val="000000">
                    <a:alpha val="100000"/>
                  </a:srgbClr>
                </a:solidFill>
              </a:rPr>
              <a:t>1</a:t>
            </a:r>
            <a:endParaRPr sz="2800" b="1" i="0" dirty="0">
              <a:solidFill>
                <a:srgbClr val="000000">
                  <a:alpha val="100000"/>
                </a:srgbClr>
              </a:solidFill>
            </a:endParaRP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Book 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Second chapter of king in black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KING IN BLACK2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75</Words>
  <Characters>0</Characters>
  <Application>Microsoft Office PowerPoint</Application>
  <PresentationFormat>Widescreen</PresentationFormat>
  <Lines>0</Lines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Liron Kaner</cp:lastModifiedBy>
  <cp:revision>1</cp:revision>
  <dcterms:modified xsi:type="dcterms:W3CDTF">2024-11-01T16:12:18Z</dcterms:modified>
</cp:coreProperties>
</file>