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earty-sardine-346.convex.cloud/api/storage/3a113a92-2fcd-44fc-a88c-0e9f90620fb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B312D">
                    <a:alpha val="100000"/>
                  </a:srgbClr>
                </a:solidFill>
              </a:rPr>
              <a:t>Id: 4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harry potter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https://hearty-sardine-346.convex.cloud/api/storage/3a113a92-2fcd-44fc-a88c-0e9f90620fb2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B312D">
                    <a:alpha val="100000"/>
                  </a:srgbClr>
                </a:solidFill>
              </a:rPr>
              <a:t>Book Id: 4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First chapter of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HARRY POTTER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50</Words>
  <Characters>0</Characters>
  <Application>Microsoft Office PowerPoint</Application>
  <PresentationFormat>Widescreen</PresentationFormat>
  <Lines>0</Lines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Liron Kaner</cp:lastModifiedBy>
  <cp:revision>1</cp:revision>
  <dcterms:modified xsi:type="dcterms:W3CDTF">2024-11-28T17:36:33Z</dcterms:modified>
</cp:coreProperties>
</file>