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Sz cx="12192000" cy="6858000" type="custom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anchor="b" wrap="square"/>
          <a:lstStyle>
            <a:lvl1pPr algn="ctr"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pPr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rtl="0" algn="l" defTabSz="91440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rtl="0" algn="l" defTabSz="91440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Essential Presentation</Application>
  <Characters>0</Characters>
  <Lines>0</Lines>
  <MMClips>0</MMClips>
  <Notes>0</Notes>
  <Pages>0</Pages>
  <Paragraphs>0</Paragraphs>
  <HiddenSlides>0</HiddenSlides>
  <LinksUpToDate>false</LinksUpToDate>
  <ScaleCrop>false</ScaleCrop>
  <Slides>0</Slides>
  <TotalTime>0</TotalTime>
  <Words>0</Words>
  <AppVersion>16.0000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terms:modified xsi:type="dcterms:W3CDTF">2024-10-21T08:29:18Z</dcterms:modified>
</cp:coreProperties>
</file>