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birkhauser.com/product-not-found.png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91F544">
                    <a:alpha val="100000"/>
                  </a:srgbClr>
                </a:solidFill>
              </a:rPr>
              <a:t>Id: 261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King In Black.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https://birkhauser.com/product-not-found.png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91F544">
                    <a:alpha val="100000"/>
                  </a:srgbClr>
                </a:solidFill>
              </a:rPr>
              <a:t>Book Id: 261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This is first chapter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1270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2024-10-17T12:06:35Z</dcterms:modified>
</cp:coreProperties>
</file>