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arty-sardine-346.convex.cloud/api/storage/3a113a92-2fcd-44fc-a88c-0e9f90620fb2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Book 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2024-11-29T22:09:31Z</dcterms:modified>
</cp:coreProperties>
</file>