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>
          <a:xfrm rot="19980000">
            <a:off x="3206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hearty-sardine-346.convex.cloud/api/storage/3a113a92-2fcd-44fc-a88c-0e9f90620fb2" TargetMode="External" /><Relationship Id="rId3" Type="http://schemas.openxmlformats.org/officeDocument/2006/relationships/hyperlink" Target="https://www.syncfusion.com/account/claim-license-key?pl=ZmlsZWZvcm1hdHM=&amp;vs=MjcuMS41Mw==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Test" TargetMode="External" /><Relationship Id="rId3" Type="http://schemas.openxmlformats.org/officeDocument/2006/relationships/hyperlink" Target="https://www.syncfusion.com/account/claim-license-key?pl=ZmlsZWZvcm1hdHM=&amp;vs=MjcuMS41Mw==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FB312D">
                    <a:alpha val="100000"/>
                  </a:srgbClr>
                </a:solidFill>
              </a:rPr>
              <a:t>Id: 4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harry potter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https://hearty-sardine-346.convex.cloud/api/storage/3a113a92-2fcd-44fc-a88c-0e9f90620fb2</a:t>
            </a:r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>
          <a:xfrm rot="0">
            <a:off x="0" y="5715000"/>
            <a:ext cx="12192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FB312D">
                    <a:alpha val="100000"/>
                  </a:srgbClr>
                </a:solidFill>
              </a:rPr>
              <a:t>Book Id: 4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First chapter of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HARRY POTTER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E346">
                    <a:alpha val="100000"/>
                  </a:srgbClr>
                </a:solidFill>
              </a:rPr>
              <a:t>Id: 85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Test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Test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Test</a:t>
            </a:r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>
          <a:xfrm rot="0">
            <a:off x="0" y="5715000"/>
            <a:ext cx="12192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2024-12-01T15:10:07Z</dcterms:modified>
</cp:coreProperties>
</file>