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dbc447053b24ec7" /></Relationships>
</file>

<file path=ppt/presentation.xml><?xml version="1.0" encoding="utf-8"?>
<p:presentation xmlns:r="http://schemas.openxmlformats.org/officeDocument/2006/relationships" xmlns:p="http://schemas.openxmlformats.org/presentationml/2006/main">
  <p:sldMasterIdLst>
    <p:sldMasterId xmlns:r="http://schemas.openxmlformats.org/officeDocument/2006/relationships" id="2147483648" r:id="R38cfbf19e33a476b"/>
  </p:sldMasterIdLst>
  <p:sldIdLst>
    <p:sldId id="256" r:id="R6614ff45e0fb4382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38cfbf19e33a476b" /><Relationship Type="http://schemas.openxmlformats.org/officeDocument/2006/relationships/slide" Target="/ppt/slides/slide1.xml" Id="Rdd4f10211cf043ca" /><Relationship Type="http://schemas.openxmlformats.org/officeDocument/2006/relationships/slide" Target="/ppt/slides/slide2.xml" Id="R5994b99688404e7b" /><Relationship Type="http://schemas.openxmlformats.org/officeDocument/2006/relationships/slide" Target="/ppt/slides/slide3.xml" Id="R26405649a0a64e13" /><Relationship Type="http://schemas.openxmlformats.org/officeDocument/2006/relationships/slide" Target="/ppt/slides/slide4.xml" Id="R24d3efbace9d4957" /><Relationship Type="http://schemas.openxmlformats.org/officeDocument/2006/relationships/slide" Target="/ppt/slides/slide5.xml" Id="R6614ff45e0fb4382" /></Relationships>
</file>

<file path=ppt/slideLayouts/slideLayout1.xml><?xml version="1.0" encoding="utf-8"?>
<p:sldLayout xmlns:p="http://schemas.openxmlformats.org/presentationml/2006/main">
  <p:cSld>
    <p:spTree/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b53f428d7384fa2" /></Relationships>
</file>

<file path=ppt/slideMasters/slideMaster1.xml><?xml version="1.0" encoding="utf-8"?>
<p:sldMaster xmlns:p="http://schemas.openxmlformats.org/presentationml/2006/main">
  <p:cSld>
    <p:spTree/>
  </p:cSld>
</p:sldMaster>
</file>

<file path=ppt/slides/slide1.xml><?xml version="1.0" encoding="utf-8"?>
<p:sld xmlns:p="http://schemas.openxmlformats.org/presentationml/2006/main">
  <p:cSld>
    <p:spTree>
      <p:sp>
        <p:nvSpPr>
          <p:cNvPr id="1" name="TextBox 0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Book ID: 179</a:t>
            </a:r>
          </a:p>
        </p:txBody>
      </p:sp>
      <p:sp>
        <p:nvSpPr>
          <p:cNvPr id="2" name="TextBox 1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Title: dasda</a:t>
            </a:r>
          </a:p>
        </p:txBody>
      </p:sp>
      <p:sp>
        <p:nvSpPr>
          <p:cNvPr id="3" name="TextBox 2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Description: sdasdasdasda</a:t>
            </a:r>
          </a:p>
        </p:txBody>
      </p:sp>
      <p:sp>
        <p:nvSpPr>
          <p:cNvPr id="4" name="TextBox 3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Image URL: https://birkhauser.com/product-not-found.png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extBox 0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Book ID: 180</a:t>
            </a:r>
          </a:p>
        </p:txBody>
      </p:sp>
      <p:sp>
        <p:nvSpPr>
          <p:cNvPr id="2" name="TextBox 1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Title: asdas</a:t>
            </a:r>
          </a:p>
        </p:txBody>
      </p:sp>
      <p:sp>
        <p:nvSpPr>
          <p:cNvPr id="3" name="TextBox 2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Description: dasdads</a:t>
            </a:r>
          </a:p>
        </p:txBody>
      </p:sp>
      <p:sp>
        <p:nvSpPr>
          <p:cNvPr id="4" name="TextBox 3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Image URL: https://birkhauser.com/product-not-found.png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/>
  </p:cSld>
</p:sld>
</file>

<file path=ppt/slides/slide4.xml><?xml version="1.0" encoding="utf-8"?>
<p:sld xmlns:p="http://schemas.openxmlformats.org/presentationml/2006/main">
  <p:cSld>
    <p:spTree/>
  </p:cSld>
</p:sld>
</file>

<file path=ppt/slides/slide5.xml><?xml version="1.0" encoding="utf-8"?>
<p:sld xmlns:p="http://schemas.openxmlformats.org/presentationml/2006/main">
  <p:cSld>
    <p:spTree/>
  </p:cSld>
</p:sld>
</file>