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hearty-sardine-346.convex.cloud/api/storage/3a113a92-2fcd-44fc-a88c-0e9f90620fb2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D07886">
                    <a:alpha val="100000"/>
                  </a:srgbClr>
                </a:solidFill>
              </a:rPr>
              <a:t>Id: 412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Harry potter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This is harry potter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 rot="0">
            <a:off x="635000" y="317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https://hearty-sardine-346.convex.cloud/api/storage/3a113a92-2fcd-44fc-a88c-0e9f90620fb2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D07886">
                    <a:alpha val="100000"/>
                  </a:srgbClr>
                </a:solidFill>
              </a:rPr>
              <a:t>Book Id: 412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First chapter of harry potter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THIS IS HARRY POTTER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2024-11-23T07:43:02Z</dcterms:modified>
</cp:coreProperties>
</file>