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hyperlink" Target="https://hearty-sardine-346.convex.cloud/api/storage/3a113a92-2fcd-44fc-a88c-0e9f90620fb2" TargetMode="Externa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Book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D07886">
                    <a:alpha val="100000"/>
                  </a:srgbClr>
                </a:solidFill>
              </a:rPr>
              <a:t>Id: 412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Harry potter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Description: This is harry potter</a:t>
            </a:r>
          </a:p>
        </p:txBody>
      </p:sp>
      <p:sp>
        <p:nvSpPr>
          <p:cNvPr id="6" name="TextBox6"/>
          <p:cNvSpPr txBox="1">
            <a:spLocks noChangeArrowheads="1"/>
          </p:cNvSpPr>
          <p:nvPr/>
        </p:nvSpPr>
        <p:spPr>
          <a:xfrm rot="0">
            <a:off x="635000" y="317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  <a:hlinkClick r:id="rId2" action="ppaction://hlinkfile"/>
              </a:rPr>
              <a:t>ImageUrl: https://hearty-sardine-346.convex.cloud/api/storage/3a113a92-2fcd-44fc-a88c-0e9f90620fb2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635000" y="63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800" b="1" i="0" dirty="0">
                <a:solidFill>
                  <a:srgbClr val="000000">
                    <a:alpha val="100000"/>
                  </a:srgbClr>
                </a:solidFill>
              </a:rPr>
              <a:t>Chapter: 0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635000" y="127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D07886">
                    <a:alpha val="100000"/>
                  </a:srgbClr>
                </a:solidFill>
              </a:rPr>
              <a:t>Book Id: 412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>
          <a:xfrm rot="0">
            <a:off x="635000" y="1905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2400" b="1" i="0" dirty="0">
                <a:solidFill>
                  <a:srgbClr val="000000">
                    <a:alpha val="100000"/>
                  </a:srgbClr>
                </a:solidFill>
              </a:rPr>
              <a:t>Title: First chapter of harry potter</a:t>
            </a:r>
          </a:p>
        </p:txBody>
      </p:sp>
      <p:sp>
        <p:nvSpPr>
          <p:cNvPr id="5" name="TextBox5"/>
          <p:cNvSpPr txBox="1">
            <a:spLocks noChangeArrowheads="1"/>
          </p:cNvSpPr>
          <p:nvPr/>
        </p:nvSpPr>
        <p:spPr>
          <a:xfrm rot="0">
            <a:off x="635000" y="2540000"/>
            <a:ext cx="7620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sz="1800" b="0" i="0" dirty="0">
                <a:solidFill>
                  <a:srgbClr val="000000">
                    <a:alpha val="100000"/>
                  </a:srgbClr>
                </a:solidFill>
              </a:rPr>
              <a:t>Content: THIS IS HARRY POTTER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2024-11-21T20:33:07Z</dcterms:modified>
</cp:coreProperties>
</file>