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12192000" cy="6858000" type="custom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hyperlink" Target="https://colorless-shrimp-958.convex.cloud/api/storage/bc963ec4-0ad1-4ef3-8ed2-20c670e2359f" TargetMode="Externa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>
          <a:xfrm rot="0">
            <a:off x="635000" y="63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800" b="1" i="0" dirty="0">
                <a:solidFill>
                  <a:srgbClr val="000000">
                    <a:alpha val="100000"/>
                  </a:srgbClr>
                </a:solidFill>
              </a:rPr>
              <a:t>Book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>
          <a:xfrm rot="0">
            <a:off x="635000" y="127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D07886">
                    <a:alpha val="100000"/>
                  </a:srgbClr>
                </a:solidFill>
              </a:rPr>
              <a:t>Id: 412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>
          <a:xfrm rot="0">
            <a:off x="635000" y="190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400" b="1" i="0" dirty="0">
                <a:solidFill>
                  <a:srgbClr val="000000">
                    <a:alpha val="100000"/>
                  </a:srgbClr>
                </a:solidFill>
              </a:rPr>
              <a:t>Title: King In Black</a:t>
            </a:r>
          </a:p>
        </p:txBody>
      </p:sp>
      <p:sp>
        <p:nvSpPr>
          <p:cNvPr id="5" name="TextBox5"/>
          <p:cNvSpPr txBox="1">
            <a:spLocks noChangeArrowheads="1"/>
          </p:cNvSpPr>
          <p:nvPr/>
        </p:nvSpPr>
        <p:spPr>
          <a:xfrm rot="0">
            <a:off x="635000" y="254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000000">
                    <a:alpha val="100000"/>
                  </a:srgbClr>
                </a:solidFill>
              </a:rPr>
              <a:t>Description: This is King In Black</a:t>
            </a:r>
          </a:p>
        </p:txBody>
      </p:sp>
      <p:sp>
        <p:nvSpPr>
          <p:cNvPr id="6" name="TextBox6"/>
          <p:cNvSpPr txBox="1">
            <a:spLocks noChangeArrowheads="1"/>
          </p:cNvSpPr>
          <p:nvPr/>
        </p:nvSpPr>
        <p:spPr>
          <a:xfrm rot="0">
            <a:off x="635000" y="317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000000">
                    <a:alpha val="100000"/>
                  </a:srgbClr>
                </a:solidFill>
                <a:hlinkClick r:id="rId2" action="ppaction://hlinkfile"/>
              </a:rPr>
              <a:t>ImageUrl: https://colorless-shrimp-958.convex.cloud/api/storage/bc963ec4-0ad1-4ef3-8ed2-20c670e2359f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>
          <a:xfrm rot="0">
            <a:off x="635000" y="63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800" b="1" i="0" dirty="0">
                <a:solidFill>
                  <a:srgbClr val="000000">
                    <a:alpha val="100000"/>
                  </a:srgbClr>
                </a:solidFill>
              </a:rPr>
              <a:t>Chapter: 0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>
          <a:xfrm rot="0">
            <a:off x="635000" y="127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D07886">
                    <a:alpha val="100000"/>
                  </a:srgbClr>
                </a:solidFill>
              </a:rPr>
              <a:t>Book Id: 412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>
          <a:xfrm rot="0">
            <a:off x="635000" y="190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400" b="1" i="0" dirty="0">
                <a:solidFill>
                  <a:srgbClr val="000000">
                    <a:alpha val="100000"/>
                  </a:srgbClr>
                </a:solidFill>
              </a:rPr>
              <a:t>Title: First chapter of king in black</a:t>
            </a:r>
          </a:p>
        </p:txBody>
      </p:sp>
      <p:sp>
        <p:nvSpPr>
          <p:cNvPr id="5" name="TextBox5"/>
          <p:cNvSpPr txBox="1">
            <a:spLocks noChangeArrowheads="1"/>
          </p:cNvSpPr>
          <p:nvPr/>
        </p:nvSpPr>
        <p:spPr>
          <a:xfrm rot="0">
            <a:off x="635000" y="254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000000">
                    <a:alpha val="100000"/>
                  </a:srgbClr>
                </a:solidFill>
              </a:rPr>
              <a:t>Content: THIS IS KING IN BLACK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>
          <a:xfrm rot="0">
            <a:off x="635000" y="63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800" b="1" i="0" dirty="0">
                <a:solidFill>
                  <a:srgbClr val="000000">
                    <a:alpha val="100000"/>
                  </a:srgbClr>
                </a:solidFill>
              </a:rPr>
              <a:t>Chapter: 0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>
          <a:xfrm rot="0">
            <a:off x="635000" y="127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D07886">
                    <a:alpha val="100000"/>
                  </a:srgbClr>
                </a:solidFill>
              </a:rPr>
              <a:t>Book Id: 412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>
          <a:xfrm rot="0">
            <a:off x="635000" y="190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400" b="1" i="0" dirty="0">
                <a:solidFill>
                  <a:srgbClr val="000000">
                    <a:alpha val="100000"/>
                  </a:srgbClr>
                </a:solidFill>
              </a:rPr>
              <a:t>Title: Second chapter of king in black</a:t>
            </a:r>
          </a:p>
        </p:txBody>
      </p:sp>
      <p:sp>
        <p:nvSpPr>
          <p:cNvPr id="5" name="TextBox5"/>
          <p:cNvSpPr txBox="1">
            <a:spLocks noChangeArrowheads="1"/>
          </p:cNvSpPr>
          <p:nvPr/>
        </p:nvSpPr>
        <p:spPr>
          <a:xfrm rot="0">
            <a:off x="635000" y="254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000000">
                    <a:alpha val="100000"/>
                  </a:srgbClr>
                </a:solidFill>
              </a:rPr>
              <a:t>Content: THIS IS KING IN BLACK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Essential Presentation</Application>
  <Characters>0</Characters>
  <Lines>0</Lines>
  <MMClips>0</MMClips>
  <Notes>0</Notes>
  <Pages>0</Pages>
  <Paragraphs>0</Paragraphs>
  <HiddenSlides>0</HiddenSlides>
  <LinksUpToDate>false</LinksUpToDate>
  <ScaleCrop>false</ScaleCrop>
  <Slides>0</Slides>
  <TotalTime>0</TotalTime>
  <Words>0</Words>
  <AppVersion>16.0000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terms:modified xsi:type="dcterms:W3CDTF">2024-10-26T17:35:33Z</dcterms:modified>
</cp:coreProperties>
</file>