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58875"/>
            <a:ext cx="5029200" cy="51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199"/>
            <a:ext cx="7772400" cy="1295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46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4876800"/>
            <a:ext cx="2514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Rob Koch</a:t>
            </a:r>
          </a:p>
          <a:p>
            <a:r>
              <a:rPr lang="en-US" dirty="0" smtClean="0"/>
              <a:t>Mohamed Mostafa</a:t>
            </a:r>
          </a:p>
          <a:p>
            <a:r>
              <a:rPr lang="en-US" dirty="0" smtClean="0"/>
              <a:t>Gabriel Nicole</a:t>
            </a:r>
          </a:p>
          <a:p>
            <a:r>
              <a:rPr lang="en-US" dirty="0" smtClean="0"/>
              <a:t>Hitesh Pandya</a:t>
            </a:r>
          </a:p>
          <a:p>
            <a:r>
              <a:rPr lang="en-US" dirty="0" smtClean="0"/>
              <a:t>Ross </a:t>
            </a:r>
            <a:r>
              <a:rPr lang="en-US" dirty="0" err="1" smtClean="0"/>
              <a:t>Serino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96000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6511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pic>
        <p:nvPicPr>
          <p:cNvPr id="4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914400" cy="9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" y="1928845"/>
            <a:ext cx="322832" cy="585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7" y="3524712"/>
            <a:ext cx="543292" cy="540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18" y="4258057"/>
            <a:ext cx="420624" cy="4206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3" y="2730182"/>
            <a:ext cx="611400" cy="5910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126" y="2144647"/>
            <a:ext cx="18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AWS services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2126" y="2841026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User-friendly platform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2126" y="3561034"/>
            <a:ext cx="34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and report on students’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52126" y="4295094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 data for anyone to use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52126" y="5100651"/>
            <a:ext cx="436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– separate students’ data from public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2" y="4973352"/>
            <a:ext cx="519942" cy="62393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36800" y="12373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8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6511"/>
            <a:ext cx="8229600" cy="1143000"/>
          </a:xfrm>
        </p:spPr>
        <p:txBody>
          <a:bodyPr/>
          <a:lstStyle/>
          <a:p>
            <a:r>
              <a:rPr lang="en-US" dirty="0" smtClean="0"/>
              <a:t>The customary diagram</a:t>
            </a:r>
            <a:endParaRPr lang="en-US" dirty="0"/>
          </a:p>
        </p:txBody>
      </p:sp>
      <p:pic>
        <p:nvPicPr>
          <p:cNvPr id="4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914400" cy="9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82192"/>
            <a:ext cx="503140" cy="521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68" y="2714783"/>
            <a:ext cx="508732" cy="5087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86" y="2653698"/>
            <a:ext cx="521366" cy="625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36" y="4086933"/>
            <a:ext cx="731520" cy="707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64" y="4919814"/>
            <a:ext cx="548640" cy="73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81" y="3223515"/>
            <a:ext cx="479271" cy="73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07" y="3223515"/>
            <a:ext cx="731520" cy="73152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52" idx="3"/>
            <a:endCxn id="10" idx="1"/>
          </p:cNvCxnSpPr>
          <p:nvPr/>
        </p:nvCxnSpPr>
        <p:spPr>
          <a:xfrm flipV="1">
            <a:off x="1154380" y="2966518"/>
            <a:ext cx="672406" cy="742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67" idx="1"/>
          </p:cNvCxnSpPr>
          <p:nvPr/>
        </p:nvCxnSpPr>
        <p:spPr>
          <a:xfrm flipV="1">
            <a:off x="3398740" y="2925096"/>
            <a:ext cx="580190" cy="717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72" y="3356506"/>
            <a:ext cx="503140" cy="521774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67" idx="3"/>
            <a:endCxn id="34" idx="1"/>
          </p:cNvCxnSpPr>
          <p:nvPr/>
        </p:nvCxnSpPr>
        <p:spPr>
          <a:xfrm>
            <a:off x="4522569" y="2925096"/>
            <a:ext cx="577503" cy="692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9" idx="2"/>
          </p:cNvCxnSpPr>
          <p:nvPr/>
        </p:nvCxnSpPr>
        <p:spPr>
          <a:xfrm flipV="1">
            <a:off x="5603212" y="3223515"/>
            <a:ext cx="1000422" cy="39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53" y="4086933"/>
            <a:ext cx="731520" cy="70713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13" y="4677415"/>
            <a:ext cx="731520" cy="70713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93" y="4776806"/>
            <a:ext cx="731520" cy="7071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87" y="5314502"/>
            <a:ext cx="731520" cy="707136"/>
          </a:xfrm>
          <a:prstGeom prst="rect">
            <a:avLst/>
          </a:prstGeom>
        </p:spPr>
      </p:pic>
      <p:pic>
        <p:nvPicPr>
          <p:cNvPr id="52" name="Picture 51" title="CloudFront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82192"/>
            <a:ext cx="544780" cy="65309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8392" y="4021647"/>
            <a:ext cx="2080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CloudFront</a:t>
            </a:r>
            <a:endParaRPr lang="en-US" dirty="0" smtClean="0"/>
          </a:p>
          <a:p>
            <a:r>
              <a:rPr lang="en-US" dirty="0" smtClean="0"/>
              <a:t>  HTML/</a:t>
            </a:r>
            <a:r>
              <a:rPr lang="en-US" dirty="0" err="1" smtClean="0"/>
              <a:t>js</a:t>
            </a:r>
            <a:r>
              <a:rPr lang="en-US" dirty="0" smtClean="0"/>
              <a:t>/bootstrap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14721" y="2114749"/>
            <a:ext cx="136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Gateway</a:t>
            </a:r>
          </a:p>
          <a:p>
            <a:r>
              <a:rPr lang="en-US" dirty="0"/>
              <a:t> </a:t>
            </a:r>
            <a:r>
              <a:rPr lang="en-US" dirty="0" smtClean="0"/>
              <a:t> pass-thru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016053" y="3923650"/>
            <a:ext cx="123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</a:p>
          <a:p>
            <a:r>
              <a:rPr lang="en-US" dirty="0"/>
              <a:t> </a:t>
            </a:r>
            <a:r>
              <a:rPr lang="en-US" dirty="0" smtClean="0"/>
              <a:t> store data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11320" y="3755689"/>
            <a:ext cx="189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</a:p>
          <a:p>
            <a:r>
              <a:rPr lang="en-US" dirty="0"/>
              <a:t> </a:t>
            </a:r>
            <a:r>
              <a:rPr lang="en-US" dirty="0" smtClean="0"/>
              <a:t> stores clean CSVs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147170" y="2068452"/>
            <a:ext cx="17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Lambda</a:t>
            </a:r>
          </a:p>
          <a:p>
            <a:r>
              <a:rPr lang="en-US" dirty="0" smtClean="0"/>
              <a:t>  transforms data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44987" y="2303015"/>
            <a:ext cx="157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QuickSight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show analysis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574477" y="4863467"/>
            <a:ext cx="10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Students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729728" y="545252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Teachers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505014" y="5320632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Administrators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953845" y="5113513"/>
            <a:ext cx="9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Parents</a:t>
            </a:r>
            <a:endParaRPr lang="en-US" b="1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30" y="2642616"/>
            <a:ext cx="543639" cy="564959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stCxn id="10" idx="3"/>
            <a:endCxn id="7" idx="1"/>
          </p:cNvCxnSpPr>
          <p:nvPr/>
        </p:nvCxnSpPr>
        <p:spPr>
          <a:xfrm>
            <a:off x="2348152" y="2966518"/>
            <a:ext cx="547448" cy="676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csv symbo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53" y="4653617"/>
            <a:ext cx="601147" cy="65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>
            <a:stCxn id="4098" idx="3"/>
            <a:endCxn id="7" idx="2"/>
          </p:cNvCxnSpPr>
          <p:nvPr/>
        </p:nvCxnSpPr>
        <p:spPr>
          <a:xfrm flipV="1">
            <a:off x="2697400" y="3903966"/>
            <a:ext cx="449770" cy="1078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936800" y="12373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46</a:t>
            </a:r>
            <a:endParaRPr lang="en-US" sz="1200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76" y="2344292"/>
            <a:ext cx="543292" cy="540096"/>
          </a:xfrm>
          <a:prstGeom prst="rect">
            <a:avLst/>
          </a:prstGeom>
          <a:noFill/>
        </p:spPr>
      </p:pic>
      <p:cxnSp>
        <p:nvCxnSpPr>
          <p:cNvPr id="88" name="Straight Arrow Connector 87"/>
          <p:cNvCxnSpPr>
            <a:stCxn id="87" idx="3"/>
            <a:endCxn id="9" idx="1"/>
          </p:cNvCxnSpPr>
          <p:nvPr/>
        </p:nvCxnSpPr>
        <p:spPr>
          <a:xfrm>
            <a:off x="5696768" y="2614340"/>
            <a:ext cx="652500" cy="354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7" idx="3"/>
            <a:endCxn id="87" idx="1"/>
          </p:cNvCxnSpPr>
          <p:nvPr/>
        </p:nvCxnSpPr>
        <p:spPr>
          <a:xfrm flipV="1">
            <a:off x="4522569" y="2614340"/>
            <a:ext cx="630907" cy="310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70874" y="1684201"/>
            <a:ext cx="178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Athena</a:t>
            </a:r>
          </a:p>
          <a:p>
            <a:r>
              <a:rPr lang="en-US" dirty="0" smtClean="0"/>
              <a:t>  stores user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6511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914400" cy="9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645065" y="1828800"/>
            <a:ext cx="594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Show data entry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Show data in S3 bucket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Log into </a:t>
            </a:r>
            <a:r>
              <a:rPr lang="en-US" sz="3200" dirty="0" err="1" smtClean="0"/>
              <a:t>QuickSight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Show sample analyses </a:t>
            </a:r>
          </a:p>
          <a:p>
            <a:pPr lvl="1"/>
            <a:r>
              <a:rPr lang="en-US" sz="3200" dirty="0" smtClean="0"/>
              <a:t>– roll your own too!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800" y="12373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7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108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Table 46 </vt:lpstr>
      <vt:lpstr>Project goals</vt:lpstr>
      <vt:lpstr>The customary diagram</vt:lpstr>
      <vt:lpstr>Demo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46</dc:title>
  <dc:creator>Rob Koch</dc:creator>
  <cp:lastModifiedBy>Rob Koch</cp:lastModifiedBy>
  <cp:revision>13</cp:revision>
  <dcterms:created xsi:type="dcterms:W3CDTF">2017-11-27T21:16:29Z</dcterms:created>
  <dcterms:modified xsi:type="dcterms:W3CDTF">2017-11-28T02:51:47Z</dcterms:modified>
</cp:coreProperties>
</file>