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B92E-402C-46F6-A7BF-20FDB106A02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C94A-2B28-4E0F-9C0A-9DBBD74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58875"/>
            <a:ext cx="5029200" cy="51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199"/>
            <a:ext cx="7772400" cy="1295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46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4876800"/>
            <a:ext cx="2514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Rob Koch</a:t>
            </a:r>
          </a:p>
          <a:p>
            <a:r>
              <a:rPr lang="en-US" dirty="0" smtClean="0"/>
              <a:t>Mohamed Mostafa</a:t>
            </a:r>
          </a:p>
          <a:p>
            <a:r>
              <a:rPr lang="en-US" dirty="0" smtClean="0"/>
              <a:t>Gabriel Nicole</a:t>
            </a:r>
          </a:p>
          <a:p>
            <a:r>
              <a:rPr lang="en-US" dirty="0" smtClean="0"/>
              <a:t>Hitesh Pandya</a:t>
            </a:r>
          </a:p>
          <a:p>
            <a:r>
              <a:rPr lang="en-US" dirty="0" smtClean="0"/>
              <a:t>Ross </a:t>
            </a:r>
            <a:r>
              <a:rPr lang="en-US" dirty="0" err="1" smtClean="0"/>
              <a:t>Serino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96000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6511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pic>
        <p:nvPicPr>
          <p:cNvPr id="4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914400" cy="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52" y="5486018"/>
            <a:ext cx="543639" cy="56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" y="1928845"/>
            <a:ext cx="322832" cy="585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2" y="5379969"/>
            <a:ext cx="503140" cy="521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7" y="3524712"/>
            <a:ext cx="543292" cy="540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8" y="4258057"/>
            <a:ext cx="420624" cy="420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35" y="5921179"/>
            <a:ext cx="521366" cy="625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3" y="2730182"/>
            <a:ext cx="611400" cy="5910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95" y="2478838"/>
            <a:ext cx="54864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09" y="3429000"/>
            <a:ext cx="479271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2451895"/>
            <a:ext cx="731520" cy="731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126" y="2144647"/>
            <a:ext cx="18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AWS services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2126" y="2841026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User-friendly platform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2126" y="3561034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and report on students’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52126" y="429509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 data for anyone to 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52126" y="5100651"/>
            <a:ext cx="436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– separate students’ data from public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2" y="4973352"/>
            <a:ext cx="519942" cy="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6511"/>
            <a:ext cx="8229600" cy="1143000"/>
          </a:xfrm>
        </p:spPr>
        <p:txBody>
          <a:bodyPr/>
          <a:lstStyle/>
          <a:p>
            <a:r>
              <a:rPr lang="en-US" dirty="0" smtClean="0"/>
              <a:t>The customary diagram</a:t>
            </a:r>
            <a:endParaRPr lang="en-US" dirty="0"/>
          </a:p>
        </p:txBody>
      </p:sp>
      <p:pic>
        <p:nvPicPr>
          <p:cNvPr id="4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914400" cy="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09114"/>
            <a:ext cx="543639" cy="564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22" y="2653698"/>
            <a:ext cx="503140" cy="521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889" y="3461928"/>
            <a:ext cx="543292" cy="540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452" y="3581400"/>
            <a:ext cx="420624" cy="420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86" y="2653698"/>
            <a:ext cx="521366" cy="625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43" y="4961461"/>
            <a:ext cx="731520" cy="707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64" y="4919814"/>
            <a:ext cx="54864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48" y="4149607"/>
            <a:ext cx="479271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64" y="4149607"/>
            <a:ext cx="731520" cy="73152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52" idx="3"/>
            <a:endCxn id="10" idx="1"/>
          </p:cNvCxnSpPr>
          <p:nvPr/>
        </p:nvCxnSpPr>
        <p:spPr>
          <a:xfrm flipV="1">
            <a:off x="1154380" y="2966518"/>
            <a:ext cx="672406" cy="742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5" idx="1"/>
          </p:cNvCxnSpPr>
          <p:nvPr/>
        </p:nvCxnSpPr>
        <p:spPr>
          <a:xfrm>
            <a:off x="2348152" y="2966518"/>
            <a:ext cx="623648" cy="725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1"/>
          </p:cNvCxnSpPr>
          <p:nvPr/>
        </p:nvCxnSpPr>
        <p:spPr>
          <a:xfrm flipV="1">
            <a:off x="3515439" y="2914585"/>
            <a:ext cx="891083" cy="777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4909662" y="2914585"/>
            <a:ext cx="672227" cy="817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80" y="2757564"/>
            <a:ext cx="503140" cy="521774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8" idx="3"/>
            <a:endCxn id="34" idx="1"/>
          </p:cNvCxnSpPr>
          <p:nvPr/>
        </p:nvCxnSpPr>
        <p:spPr>
          <a:xfrm flipV="1">
            <a:off x="6125181" y="3018451"/>
            <a:ext cx="672199" cy="71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9" idx="1"/>
          </p:cNvCxnSpPr>
          <p:nvPr/>
        </p:nvCxnSpPr>
        <p:spPr>
          <a:xfrm>
            <a:off x="7300520" y="3018451"/>
            <a:ext cx="543932" cy="773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60" y="4961461"/>
            <a:ext cx="731520" cy="70713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20" y="5551943"/>
            <a:ext cx="731520" cy="70713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651334"/>
            <a:ext cx="731520" cy="7071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90" y="5551943"/>
            <a:ext cx="731520" cy="707136"/>
          </a:xfrm>
          <a:prstGeom prst="rect">
            <a:avLst/>
          </a:prstGeom>
        </p:spPr>
      </p:pic>
      <p:pic>
        <p:nvPicPr>
          <p:cNvPr id="52" name="Picture 51" title="CloudFront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82192"/>
            <a:ext cx="544780" cy="65309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8392" y="4021647"/>
            <a:ext cx="2080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CloudFront</a:t>
            </a:r>
            <a:endParaRPr lang="en-US" dirty="0" smtClean="0"/>
          </a:p>
          <a:p>
            <a:r>
              <a:rPr lang="en-US" dirty="0" smtClean="0"/>
              <a:t>  HTML/</a:t>
            </a:r>
            <a:r>
              <a:rPr lang="en-US" dirty="0" err="1" smtClean="0"/>
              <a:t>js</a:t>
            </a:r>
            <a:r>
              <a:rPr lang="en-US" dirty="0" smtClean="0"/>
              <a:t>/bootstrap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14721" y="2114749"/>
            <a:ext cx="13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Gateway</a:t>
            </a:r>
          </a:p>
          <a:p>
            <a:r>
              <a:rPr lang="en-US" dirty="0"/>
              <a:t> </a:t>
            </a:r>
            <a:r>
              <a:rPr lang="en-US" dirty="0" smtClean="0"/>
              <a:t> pass-thru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77786" y="3978722"/>
            <a:ext cx="1720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Lambda</a:t>
            </a:r>
          </a:p>
          <a:p>
            <a:r>
              <a:rPr lang="en-US" dirty="0"/>
              <a:t> </a:t>
            </a:r>
            <a:r>
              <a:rPr lang="en-US" dirty="0" smtClean="0"/>
              <a:t> to process data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54350" y="2026918"/>
            <a:ext cx="20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</a:p>
          <a:p>
            <a:r>
              <a:rPr lang="en-US" dirty="0"/>
              <a:t> </a:t>
            </a:r>
            <a:r>
              <a:rPr lang="en-US" dirty="0" smtClean="0"/>
              <a:t> to store initial data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48437" y="2074400"/>
            <a:ext cx="17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</a:p>
          <a:p>
            <a:r>
              <a:rPr lang="en-US" dirty="0"/>
              <a:t> </a:t>
            </a:r>
            <a:r>
              <a:rPr lang="en-US" dirty="0" smtClean="0"/>
              <a:t> store </a:t>
            </a:r>
            <a:r>
              <a:rPr lang="en-US" dirty="0" err="1" smtClean="0"/>
              <a:t>aggreates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24282" y="4040525"/>
            <a:ext cx="130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Athena</a:t>
            </a:r>
          </a:p>
          <a:p>
            <a:r>
              <a:rPr lang="en-US" dirty="0" smtClean="0"/>
              <a:t>  query data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4655" y="2979923"/>
            <a:ext cx="157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QuickSight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show analysis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559580" y="5100908"/>
            <a:ext cx="10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Students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714831" y="5689964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505014" y="5320632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Administrators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844452" y="5988041"/>
            <a:ext cx="9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92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6511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 descr="Image result for national fitness foundatio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914400" cy="9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676400" y="1752600"/>
            <a:ext cx="594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data entry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data in S3 bucket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Log into </a:t>
            </a:r>
            <a:r>
              <a:rPr lang="en-US" sz="3200" dirty="0" err="1" smtClean="0"/>
              <a:t>QuickSight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sample analyses</a:t>
            </a:r>
          </a:p>
        </p:txBody>
      </p:sp>
    </p:spTree>
    <p:extLst>
      <p:ext uri="{BB962C8B-B14F-4D97-AF65-F5344CB8AC3E}">
        <p14:creationId xmlns:p14="http://schemas.microsoft.com/office/powerpoint/2010/main" val="2257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100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Table 46 </vt:lpstr>
      <vt:lpstr>Project goals</vt:lpstr>
      <vt:lpstr>The customary diagram</vt:lpstr>
      <vt:lpstr>Demo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46</dc:title>
  <dc:creator>Rob Koch</dc:creator>
  <cp:lastModifiedBy>Rob Koch</cp:lastModifiedBy>
  <cp:revision>7</cp:revision>
  <dcterms:created xsi:type="dcterms:W3CDTF">2017-11-27T21:16:29Z</dcterms:created>
  <dcterms:modified xsi:type="dcterms:W3CDTF">2017-11-27T22:22:09Z</dcterms:modified>
</cp:coreProperties>
</file>