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bleau.mkcorp.com/#/workbooks/1821/views" TargetMode="External"/><Relationship Id="rId2" Type="http://schemas.openxmlformats.org/officeDocument/2006/relationships/hyperlink" Target="http://test/#/workbooks/10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1DC5B7E-029E-4BAD-AC53-6992FFEFF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Superstore</a:t>
            </a:r>
            <a:endParaRPr lang="en-us" dirty="0">
              <a:hlinkClick r:id="rId3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E4E8BC8-4099-4854-A1B1-5AE197C6C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3/24/2022 12:23:18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0175099-165C-4948-99F1-379B8DDC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168"/>
            <a:ext cx="12192000" cy="56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Superstore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/>
  <cp:lastModifiedBy>Woods, Jordan</cp:lastModifiedBy>
  <cp:revision>1</cp:revision>
  <dcterms:created xsi:type="dcterms:W3CDTF">2022-03-24T17:23:21Z</dcterms:created>
  <dcterms:modified xsi:type="dcterms:W3CDTF">2022-03-24T17:24:50Z</dcterms:modified>
</cp:coreProperties>
</file>