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08" r:id="rId1"/>
    <p:sldMasterId id="2147483744" r:id="rId2"/>
  </p:sldMasterIdLst>
  <p:sldIdLst>
    <p:sldId id="264" r:id="rId3"/>
    <p:sldId id="261" r:id="rId4"/>
    <p:sldId id="265" r:id="rId5"/>
    <p:sldId id="257" r:id="rId6"/>
    <p:sldId id="258" r:id="rId7"/>
    <p:sldId id="266" r:id="rId8"/>
    <p:sldId id="263" r:id="rId9"/>
    <p:sldId id="259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68" d="100"/>
          <a:sy n="68" d="100"/>
        </p:scale>
        <p:origin x="144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3F8B-5E69-4383-9AAC-B5A97249EE31}" type="datetimeFigureOut">
              <a:rPr lang="ar-SA" smtClean="0"/>
              <a:t>22/11/39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9A196-CD2F-4B96-9EA6-15C37142739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747957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حرر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3F8B-5E69-4383-9AAC-B5A97249EE31}" type="datetimeFigureOut">
              <a:rPr lang="ar-SA" smtClean="0"/>
              <a:t>22/11/39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9A196-CD2F-4B96-9EA6-15C37142739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812384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ar-SA"/>
              <a:t>حرر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3F8B-5E69-4383-9AAC-B5A97249EE31}" type="datetimeFigureOut">
              <a:rPr lang="ar-SA" smtClean="0"/>
              <a:t>22/11/39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9A196-CD2F-4B96-9EA6-15C37142739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257500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3F8B-5E69-4383-9AAC-B5A97249EE31}" type="datetimeFigureOut">
              <a:rPr lang="ar-SA" smtClean="0"/>
              <a:t>22/11/39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9A196-CD2F-4B96-9EA6-15C37142739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6505266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حرر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3F8B-5E69-4383-9AAC-B5A97249EE31}" type="datetimeFigureOut">
              <a:rPr lang="ar-SA" smtClean="0"/>
              <a:t>22/11/39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9A196-CD2F-4B96-9EA6-15C37142739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996538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حرر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3F8B-5E69-4383-9AAC-B5A97249EE31}" type="datetimeFigureOut">
              <a:rPr lang="ar-SA" smtClean="0"/>
              <a:t>22/11/39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9A196-CD2F-4B96-9EA6-15C37142739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5062159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ar-SA"/>
              <a:t>حرر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ar-SA"/>
              <a:t>حرر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3F8B-5E69-4383-9AAC-B5A97249EE31}" type="datetimeFigureOut">
              <a:rPr lang="ar-SA" smtClean="0"/>
              <a:t>22/11/39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9A196-CD2F-4B96-9EA6-15C37142739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348115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ar-SA"/>
              <a:t>حرر أنماط نص الشكل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ar-SA"/>
              <a:t>حرر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ar-SA"/>
              <a:t>حرر أنماط نص الشكل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ar-SA"/>
              <a:t>حرر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3F8B-5E69-4383-9AAC-B5A97249EE31}" type="datetimeFigureOut">
              <a:rPr lang="ar-SA" smtClean="0"/>
              <a:t>22/11/39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9A196-CD2F-4B96-9EA6-15C371427396}" type="slidenum">
              <a:rPr lang="ar-SA" smtClean="0"/>
              <a:t>‹#›</a:t>
            </a:fld>
            <a:endParaRPr lang="ar-S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7771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3F8B-5E69-4383-9AAC-B5A97249EE31}" type="datetimeFigureOut">
              <a:rPr lang="ar-SA" smtClean="0"/>
              <a:t>22/11/39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9A196-CD2F-4B96-9EA6-15C371427396}" type="slidenum">
              <a:rPr lang="ar-SA" smtClean="0"/>
              <a:t>‹#›</a:t>
            </a:fld>
            <a:endParaRPr lang="ar-S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41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3F8B-5E69-4383-9AAC-B5A97249EE31}" type="datetimeFigureOut">
              <a:rPr lang="ar-SA" smtClean="0"/>
              <a:t>22/11/39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9A196-CD2F-4B96-9EA6-15C37142739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0444349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ar-SA"/>
              <a:t>حرر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ar-SA"/>
              <a:t>حرر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3F8B-5E69-4383-9AAC-B5A97249EE31}" type="datetimeFigureOut">
              <a:rPr lang="ar-SA" smtClean="0"/>
              <a:t>22/11/39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9A196-CD2F-4B96-9EA6-15C37142739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328410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حرر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3F8B-5E69-4383-9AAC-B5A97249EE31}" type="datetimeFigureOut">
              <a:rPr lang="ar-SA" smtClean="0"/>
              <a:t>22/11/39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9A196-CD2F-4B96-9EA6-15C37142739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214558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ar-SA"/>
              <a:t>حرر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3F8B-5E69-4383-9AAC-B5A97249EE31}" type="datetimeFigureOut">
              <a:rPr lang="ar-SA" smtClean="0"/>
              <a:t>22/11/39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9A196-CD2F-4B96-9EA6-15C37142739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4326400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حرر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3F8B-5E69-4383-9AAC-B5A97249EE31}" type="datetimeFigureOut">
              <a:rPr lang="ar-SA" smtClean="0"/>
              <a:t>22/11/39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9A196-CD2F-4B96-9EA6-15C37142739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6097909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ar-SA"/>
              <a:t>حرر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3F8B-5E69-4383-9AAC-B5A97249EE31}" type="datetimeFigureOut">
              <a:rPr lang="ar-SA" smtClean="0"/>
              <a:t>22/11/39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9A196-CD2F-4B96-9EA6-15C37142739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768322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حرر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3F8B-5E69-4383-9AAC-B5A97249EE31}" type="datetimeFigureOut">
              <a:rPr lang="ar-SA" smtClean="0"/>
              <a:t>22/11/39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9A196-CD2F-4B96-9EA6-15C37142739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490115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ar-SA"/>
              <a:t>حرر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ar-SA"/>
              <a:t>حرر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3F8B-5E69-4383-9AAC-B5A97249EE31}" type="datetimeFigureOut">
              <a:rPr lang="ar-SA" smtClean="0"/>
              <a:t>22/11/39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9A196-CD2F-4B96-9EA6-15C37142739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386528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ar-SA"/>
              <a:t>حرر أنماط نص الشكل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ar-SA"/>
              <a:t>حرر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ar-SA"/>
              <a:t>حرر أنماط نص الشكل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ar-SA"/>
              <a:t>حرر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3F8B-5E69-4383-9AAC-B5A97249EE31}" type="datetimeFigureOut">
              <a:rPr lang="ar-SA" smtClean="0"/>
              <a:t>22/11/39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9A196-CD2F-4B96-9EA6-15C371427396}" type="slidenum">
              <a:rPr lang="ar-SA" smtClean="0"/>
              <a:t>‹#›</a:t>
            </a:fld>
            <a:endParaRPr lang="ar-S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5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3F8B-5E69-4383-9AAC-B5A97249EE31}" type="datetimeFigureOut">
              <a:rPr lang="ar-SA" smtClean="0"/>
              <a:t>22/11/39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9A196-CD2F-4B96-9EA6-15C371427396}" type="slidenum">
              <a:rPr lang="ar-SA" smtClean="0"/>
              <a:t>‹#›</a:t>
            </a:fld>
            <a:endParaRPr lang="ar-S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27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3F8B-5E69-4383-9AAC-B5A97249EE31}" type="datetimeFigureOut">
              <a:rPr lang="ar-SA" smtClean="0"/>
              <a:t>22/11/39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9A196-CD2F-4B96-9EA6-15C37142739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144023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ar-SA"/>
              <a:t>حرر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ar-SA"/>
              <a:t>حرر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3F8B-5E69-4383-9AAC-B5A97249EE31}" type="datetimeFigureOut">
              <a:rPr lang="ar-SA" smtClean="0"/>
              <a:t>22/11/39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9A196-CD2F-4B96-9EA6-15C37142739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757594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ar-SA"/>
              <a:t>حرر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3F8B-5E69-4383-9AAC-B5A97249EE31}" type="datetimeFigureOut">
              <a:rPr lang="ar-SA" smtClean="0"/>
              <a:t>22/11/39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9A196-CD2F-4B96-9EA6-15C37142739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345046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/>
              <a:t>حرر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8913F8B-5E69-4383-9AAC-B5A97249EE31}" type="datetimeFigureOut">
              <a:rPr lang="ar-SA" smtClean="0"/>
              <a:t>22/11/39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9A196-CD2F-4B96-9EA6-15C37142739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196987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1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r" defTabSz="685800" rtl="1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r" defTabSz="685800" rtl="1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r" defTabSz="685800" rtl="1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r" defTabSz="685800" rtl="1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r" defTabSz="685800" rtl="1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r" defTabSz="685800" rtl="1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r" defTabSz="685800" rtl="1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r" defTabSz="685800" rtl="1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r" defTabSz="685800" rtl="1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/>
              <a:t>حرر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8913F8B-5E69-4383-9AAC-B5A97249EE31}" type="datetimeFigureOut">
              <a:rPr lang="ar-SA" smtClean="0"/>
              <a:t>22/11/39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9A196-CD2F-4B96-9EA6-15C37142739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60100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685800" rtl="1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r" defTabSz="685800" rtl="1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r" defTabSz="685800" rtl="1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r" defTabSz="685800" rtl="1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r" defTabSz="685800" rtl="1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r" defTabSz="685800" rtl="1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r" defTabSz="685800" rtl="1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r" defTabSz="685800" rtl="1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r" defTabSz="685800" rtl="1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r" defTabSz="685800" rtl="1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9.gif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>
            <a:extLst>
              <a:ext uri="{FF2B5EF4-FFF2-40B4-BE49-F238E27FC236}">
                <a16:creationId xmlns:a16="http://schemas.microsoft.com/office/drawing/2014/main" id="{CF2E84F7-BCA8-44D2-93CC-B16BA25B54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68" t="28346" r="32516" b="13355"/>
          <a:stretch/>
        </p:blipFill>
        <p:spPr>
          <a:xfrm>
            <a:off x="1259632" y="584684"/>
            <a:ext cx="6624736" cy="56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609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>
            <a:extLst>
              <a:ext uri="{FF2B5EF4-FFF2-40B4-BE49-F238E27FC236}">
                <a16:creationId xmlns:a16="http://schemas.microsoft.com/office/drawing/2014/main" id="{F0DAD8B4-4530-40FA-B3F2-5C30CAD8B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مربع نص 7">
            <a:extLst>
              <a:ext uri="{FF2B5EF4-FFF2-40B4-BE49-F238E27FC236}">
                <a16:creationId xmlns:a16="http://schemas.microsoft.com/office/drawing/2014/main" id="{D22F3926-DD95-4EB0-AF05-D6CF387FE64F}"/>
              </a:ext>
            </a:extLst>
          </p:cNvPr>
          <p:cNvSpPr txBox="1"/>
          <p:nvPr/>
        </p:nvSpPr>
        <p:spPr>
          <a:xfrm>
            <a:off x="2987824" y="2060848"/>
            <a:ext cx="2736304" cy="18158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2800" dirty="0">
                <a:solidFill>
                  <a:schemeClr val="bg1"/>
                </a:solidFill>
                <a:latin typeface="Adobe Garamond Pro" panose="02020502060506020403" pitchFamily="18" charset="0"/>
              </a:rPr>
              <a:t>تغريد حاتم سندي</a:t>
            </a:r>
          </a:p>
          <a:p>
            <a:pPr algn="ctr"/>
            <a:r>
              <a:rPr lang="ar-SA" sz="2800" dirty="0">
                <a:solidFill>
                  <a:schemeClr val="bg1"/>
                </a:solidFill>
                <a:latin typeface="Adobe Garamond Pro" panose="02020502060506020403" pitchFamily="18" charset="0"/>
              </a:rPr>
              <a:t>اسما </a:t>
            </a:r>
            <a:r>
              <a:rPr lang="ar-SA" sz="2800">
                <a:solidFill>
                  <a:schemeClr val="bg1"/>
                </a:solidFill>
                <a:latin typeface="Adobe Garamond Pro" panose="02020502060506020403" pitchFamily="18" charset="0"/>
              </a:rPr>
              <a:t>احمد </a:t>
            </a:r>
            <a:endParaRPr lang="ar-SA" sz="2800" dirty="0">
              <a:solidFill>
                <a:schemeClr val="bg1"/>
              </a:solidFill>
              <a:latin typeface="Adobe Garamond Pro" panose="02020502060506020403" pitchFamily="18" charset="0"/>
            </a:endParaRPr>
          </a:p>
          <a:p>
            <a:pPr algn="ctr"/>
            <a:r>
              <a:rPr lang="ar-SA" sz="2800" dirty="0">
                <a:solidFill>
                  <a:schemeClr val="bg1"/>
                </a:solidFill>
                <a:latin typeface="Adobe Garamond Pro" panose="02020502060506020403" pitchFamily="18" charset="0"/>
              </a:rPr>
              <a:t>نسيبه غبان </a:t>
            </a:r>
          </a:p>
          <a:p>
            <a:pPr algn="ctr"/>
            <a:r>
              <a:rPr lang="ar-SA" sz="2800" dirty="0">
                <a:solidFill>
                  <a:schemeClr val="bg1"/>
                </a:solidFill>
                <a:latin typeface="Adobe Garamond Pro" panose="02020502060506020403" pitchFamily="18" charset="0"/>
              </a:rPr>
              <a:t>منيره الهاجري</a:t>
            </a:r>
          </a:p>
        </p:txBody>
      </p:sp>
      <p:sp>
        <p:nvSpPr>
          <p:cNvPr id="9" name="مربع نص 8">
            <a:extLst>
              <a:ext uri="{FF2B5EF4-FFF2-40B4-BE49-F238E27FC236}">
                <a16:creationId xmlns:a16="http://schemas.microsoft.com/office/drawing/2014/main" id="{744A40D1-C311-4E20-9EE6-46D1E1667237}"/>
              </a:ext>
            </a:extLst>
          </p:cNvPr>
          <p:cNvSpPr txBox="1"/>
          <p:nvPr/>
        </p:nvSpPr>
        <p:spPr>
          <a:xfrm>
            <a:off x="1691680" y="332656"/>
            <a:ext cx="576064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sz="4800" dirty="0">
                <a:solidFill>
                  <a:schemeClr val="bg1"/>
                </a:solidFill>
                <a:latin typeface="Adobe Devanagari" panose="02040503050201020203" pitchFamily="18" charset="0"/>
              </a:rPr>
              <a:t>إدارة الحشود في مشاعر منى</a:t>
            </a:r>
          </a:p>
        </p:txBody>
      </p:sp>
    </p:spTree>
    <p:extLst>
      <p:ext uri="{BB962C8B-B14F-4D97-AF65-F5344CB8AC3E}">
        <p14:creationId xmlns:p14="http://schemas.microsoft.com/office/powerpoint/2010/main" val="2812788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ØµÙØ±Ø© Ø°Ø§Øª ØµÙØ©">
            <a:extLst>
              <a:ext uri="{FF2B5EF4-FFF2-40B4-BE49-F238E27FC236}">
                <a16:creationId xmlns:a16="http://schemas.microsoft.com/office/drawing/2014/main" id="{DAEF0A64-17EC-46DA-9EFB-D710FE7E4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306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6d1b5eb4c2a40b8c0befaa2bf634687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88880" cy="638132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صورة 2" descr="بدون عنوان.jpg"/>
          <p:cNvPicPr>
            <a:picLocks noChangeAspect="1"/>
          </p:cNvPicPr>
          <p:nvPr/>
        </p:nvPicPr>
        <p:blipFill rotWithShape="1">
          <a:blip r:embed="rId2" cstate="print"/>
          <a:srcRect l="9757" t="2629" r="1176"/>
          <a:stretch/>
        </p:blipFill>
        <p:spPr>
          <a:xfrm>
            <a:off x="10264" y="0"/>
            <a:ext cx="9133736" cy="6858000"/>
          </a:xfrm>
          <a:prstGeom prst="rect">
            <a:avLst/>
          </a:prstGeom>
        </p:spPr>
      </p:pic>
      <p:sp>
        <p:nvSpPr>
          <p:cNvPr id="6" name="شكل بيضاوي 5"/>
          <p:cNvSpPr/>
          <p:nvPr/>
        </p:nvSpPr>
        <p:spPr>
          <a:xfrm>
            <a:off x="3563888" y="4437112"/>
            <a:ext cx="1152128" cy="1512168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>
            <a:extLst>
              <a:ext uri="{FF2B5EF4-FFF2-40B4-BE49-F238E27FC236}">
                <a16:creationId xmlns:a16="http://schemas.microsoft.com/office/drawing/2014/main" id="{9F949A95-EF6B-4E02-B53D-D06F1B8AE732}"/>
              </a:ext>
            </a:extLst>
          </p:cNvPr>
          <p:cNvSpPr txBox="1"/>
          <p:nvPr/>
        </p:nvSpPr>
        <p:spPr>
          <a:xfrm>
            <a:off x="2295364" y="353818"/>
            <a:ext cx="4248472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latin typeface="Adobe Arabic" panose="02040503050201020203" pitchFamily="18" charset="-78"/>
                <a:cs typeface="Adobe Arabic" panose="02040503050201020203" pitchFamily="18" charset="-78"/>
              </a:rPr>
              <a:t>هدف المشروع :</a:t>
            </a:r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BE6C7CD6-1F17-40AD-99F6-52B2A572803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68" t="28346" r="32516" b="13355"/>
          <a:stretch/>
        </p:blipFill>
        <p:spPr>
          <a:xfrm>
            <a:off x="293124" y="260648"/>
            <a:ext cx="894500" cy="988658"/>
          </a:xfrm>
          <a:prstGeom prst="rect">
            <a:avLst/>
          </a:prstGeom>
        </p:spPr>
      </p:pic>
      <p:sp>
        <p:nvSpPr>
          <p:cNvPr id="6" name="AutoShape 4" descr="ÙØªÙØ¬Ø© Ø¨Ø­Ø« Ø§ÙØµÙØ± Ø¹Ù âªØ­Ø§Ø¬ clip artâ¬â">
            <a:extLst>
              <a:ext uri="{FF2B5EF4-FFF2-40B4-BE49-F238E27FC236}">
                <a16:creationId xmlns:a16="http://schemas.microsoft.com/office/drawing/2014/main" id="{CF7F356B-7C3B-4D88-93AF-6C6B6221E7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SA"/>
          </a:p>
        </p:txBody>
      </p:sp>
      <p:sp>
        <p:nvSpPr>
          <p:cNvPr id="7" name="AutoShape 6" descr="ÙØªÙØ¬Ø© Ø¨Ø­Ø« Ø§ÙØµÙØ± Ø¹Ù âªØ­Ø§Ø¬ clip artâ¬â">
            <a:extLst>
              <a:ext uri="{FF2B5EF4-FFF2-40B4-BE49-F238E27FC236}">
                <a16:creationId xmlns:a16="http://schemas.microsoft.com/office/drawing/2014/main" id="{F99CFA70-7CAC-4389-AF65-D08A6EBF2F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SA"/>
          </a:p>
        </p:txBody>
      </p:sp>
      <p:pic>
        <p:nvPicPr>
          <p:cNvPr id="2056" name="Picture 8" descr="ÙØªÙØ¬Ø© Ø¨Ø­Ø« Ø§ÙØµÙØ± Ø¹Ù âªØ­Ø§Ø¬ clip artâ¬â">
            <a:extLst>
              <a:ext uri="{FF2B5EF4-FFF2-40B4-BE49-F238E27FC236}">
                <a16:creationId xmlns:a16="http://schemas.microsoft.com/office/drawing/2014/main" id="{0CD136F6-08C9-4FA7-B91A-B253866225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00"/>
          <a:stretch/>
        </p:blipFill>
        <p:spPr bwMode="auto">
          <a:xfrm>
            <a:off x="6222884" y="2764160"/>
            <a:ext cx="2280695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ÙØªÙØ¬Ø© Ø¨Ø­Ø« Ø§ÙØµÙØ± Ø¹Ù âªbig dataâ¬â">
            <a:extLst>
              <a:ext uri="{FF2B5EF4-FFF2-40B4-BE49-F238E27FC236}">
                <a16:creationId xmlns:a16="http://schemas.microsoft.com/office/drawing/2014/main" id="{782E7040-A9FC-48AE-9F5F-A985E86100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82"/>
          <a:stretch/>
        </p:blipFill>
        <p:spPr bwMode="auto">
          <a:xfrm>
            <a:off x="3431652" y="2790557"/>
            <a:ext cx="2280696" cy="237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ÙØªÙØ¬Ø© Ø¨Ø­Ø« Ø§ÙØµÙØ± Ø¹Ù âªemergencyâ¬â">
            <a:extLst>
              <a:ext uri="{FF2B5EF4-FFF2-40B4-BE49-F238E27FC236}">
                <a16:creationId xmlns:a16="http://schemas.microsoft.com/office/drawing/2014/main" id="{7F09C151-398D-4C66-853B-242946BF1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54" y="2790557"/>
            <a:ext cx="2324208" cy="2177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4369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صورة 2">
            <a:extLst>
              <a:ext uri="{FF2B5EF4-FFF2-40B4-BE49-F238E27FC236}">
                <a16:creationId xmlns:a16="http://schemas.microsoft.com/office/drawing/2014/main" id="{93CEE927-E776-40C4-B680-6A74A54EB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15" y="260648"/>
            <a:ext cx="3846667" cy="6106988"/>
          </a:xfrm>
          <a:prstGeom prst="rect">
            <a:avLst/>
          </a:prstGeom>
        </p:spPr>
      </p:pic>
      <p:pic>
        <p:nvPicPr>
          <p:cNvPr id="4" name="صورة 3">
            <a:extLst>
              <a:ext uri="{FF2B5EF4-FFF2-40B4-BE49-F238E27FC236}">
                <a16:creationId xmlns:a16="http://schemas.microsoft.com/office/drawing/2014/main" id="{A044693D-EA8D-4BB7-8944-87B4316FF9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419" y="260648"/>
            <a:ext cx="3871783" cy="610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622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صورة 2">
            <a:extLst>
              <a:ext uri="{FF2B5EF4-FFF2-40B4-BE49-F238E27FC236}">
                <a16:creationId xmlns:a16="http://schemas.microsoft.com/office/drawing/2014/main" id="{CF79B1F1-2CBD-450B-AFB4-0A6BE81362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51" b="1700"/>
          <a:stretch/>
        </p:blipFill>
        <p:spPr>
          <a:xfrm>
            <a:off x="0" y="116632"/>
            <a:ext cx="9144000" cy="674136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صورة 2">
            <a:extLst>
              <a:ext uri="{FF2B5EF4-FFF2-40B4-BE49-F238E27FC236}">
                <a16:creationId xmlns:a16="http://schemas.microsoft.com/office/drawing/2014/main" id="{1DC92AB2-FD32-4256-829F-61FFEF9C8E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648"/>
            <a:ext cx="9144000" cy="612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522644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TM02900720[[fn=تكامل]]</Template>
  <TotalTime>226</TotalTime>
  <Words>17</Words>
  <Application>Microsoft Office PowerPoint</Application>
  <PresentationFormat>عرض على الشاشة (4:3)</PresentationFormat>
  <Paragraphs>6</Paragraphs>
  <Slides>9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8</vt:i4>
      </vt:variant>
      <vt:variant>
        <vt:lpstr>نسق</vt:lpstr>
      </vt:variant>
      <vt:variant>
        <vt:i4>2</vt:i4>
      </vt:variant>
      <vt:variant>
        <vt:lpstr>عناوين الشرائح</vt:lpstr>
      </vt:variant>
      <vt:variant>
        <vt:i4>9</vt:i4>
      </vt:variant>
    </vt:vector>
  </HeadingPairs>
  <TitlesOfParts>
    <vt:vector size="19" baseType="lpstr">
      <vt:lpstr>Adobe Arabic</vt:lpstr>
      <vt:lpstr>Adobe Devanagari</vt:lpstr>
      <vt:lpstr>Adobe Garamond Pro</vt:lpstr>
      <vt:lpstr>Arial</vt:lpstr>
      <vt:lpstr>Calibri</vt:lpstr>
      <vt:lpstr>Calibri Light</vt:lpstr>
      <vt:lpstr>Times New Roman</vt:lpstr>
      <vt:lpstr>Wingdings 2</vt:lpstr>
      <vt:lpstr>HDOfficeLightV0</vt:lpstr>
      <vt:lpstr>1_HDOfficeLightV0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الشريحة 1</dc:title>
  <dc:creator>alsmo</dc:creator>
  <cp:lastModifiedBy>arwa arwa</cp:lastModifiedBy>
  <cp:revision>14</cp:revision>
  <dcterms:created xsi:type="dcterms:W3CDTF">2018-08-02T17:15:41Z</dcterms:created>
  <dcterms:modified xsi:type="dcterms:W3CDTF">2018-08-03T08:40:41Z</dcterms:modified>
</cp:coreProperties>
</file>