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62" r:id="rId4"/>
    <p:sldId id="257" r:id="rId5"/>
    <p:sldId id="263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7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50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4C3261-E83D-49C6-8D5B-92EAB81BD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C06D-D04D-DEC2-0FFA-9A6B0804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103000"/>
              </a:lnSpc>
            </a:pPr>
            <a:r>
              <a:rPr lang="en-AU" sz="3400" dirty="0"/>
              <a:t>Painting Restoration using Deep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6C754-7B59-A67D-8693-E60CDFBBF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6067657" cy="1724029"/>
          </a:xfrm>
        </p:spPr>
        <p:txBody>
          <a:bodyPr anchor="t">
            <a:normAutofit/>
          </a:bodyPr>
          <a:lstStyle/>
          <a:p>
            <a:r>
              <a:rPr lang="en-AU" dirty="0"/>
              <a:t>Ren You		Adrian Orenstein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ainting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06B758DB-6D19-2F3D-7543-5D4B839C7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70" y="0"/>
            <a:ext cx="4942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1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7FC5-C4B2-9E2A-6E20-4DB76611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45283"/>
          </a:xfrm>
        </p:spPr>
        <p:txBody>
          <a:bodyPr/>
          <a:lstStyle/>
          <a:p>
            <a:r>
              <a:rPr lang="en-AU" sz="4400" dirty="0"/>
              <a:t>Art Restoration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85107-7831-3719-17D0-12042EA5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314" y="1451049"/>
            <a:ext cx="5021182" cy="48704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Artworks degrade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Variety of reasons such as smears, smudges, rips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Traditional restoration techniques are done by hand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Laborious, time consuming, and error prone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Technique is often called inpainting</a:t>
            </a:r>
          </a:p>
        </p:txBody>
      </p:sp>
      <p:pic>
        <p:nvPicPr>
          <p:cNvPr id="5" name="Picture 4" descr="A painting of a person holding a sword&#10;&#10;Description automatically generated with medium confidence">
            <a:extLst>
              <a:ext uri="{FF2B5EF4-FFF2-40B4-BE49-F238E27FC236}">
                <a16:creationId xmlns:a16="http://schemas.microsoft.com/office/drawing/2014/main" id="{B60F7FAA-020E-75FB-532E-4D5B1954B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4" y="1995054"/>
            <a:ext cx="3842273" cy="46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5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1BEC-C5FE-E6B5-3DD1-676824C8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057426"/>
          </a:xfrm>
        </p:spPr>
        <p:txBody>
          <a:bodyPr/>
          <a:lstStyle/>
          <a:p>
            <a:r>
              <a:rPr lang="en-AU" sz="4000" dirty="0"/>
              <a:t>Digital Inpainting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4DD7-14FE-8C32-7057-29F7D591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48" y="1279815"/>
            <a:ext cx="5021182" cy="48704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Digital image inpainting began in the mid 1990s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Significant interest from machine vision researchers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Early attempts used propagation and sampling-based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These techniques fail to restore larger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Results are often blurs and lack distinctive features</a:t>
            </a:r>
          </a:p>
        </p:txBody>
      </p:sp>
      <p:pic>
        <p:nvPicPr>
          <p:cNvPr id="5" name="Picture 4" descr="A picture containing text, outdoor, aircraft&#10;&#10;Description automatically generated">
            <a:extLst>
              <a:ext uri="{FF2B5EF4-FFF2-40B4-BE49-F238E27FC236}">
                <a16:creationId xmlns:a16="http://schemas.microsoft.com/office/drawing/2014/main" id="{35665E20-3E0E-BF7E-8472-E055D9729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3"/>
          <a:stretch/>
        </p:blipFill>
        <p:spPr>
          <a:xfrm>
            <a:off x="175492" y="1888614"/>
            <a:ext cx="6271871" cy="2295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CC681-C157-2417-D7ED-F6FDFB2B8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7" y="4184073"/>
            <a:ext cx="586821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0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BF1E-76BE-623C-D8B2-2D3DC8C9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644719"/>
          </a:xfrm>
        </p:spPr>
        <p:txBody>
          <a:bodyPr/>
          <a:lstStyle/>
          <a:p>
            <a:r>
              <a:rPr lang="en-AU" sz="4000" dirty="0"/>
              <a:t>Learning 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D6AE-D0FD-8C25-F9F5-971CF8EF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Recent breakthroughs utilize deep 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One of the architectures used is called the encoder-decoder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An image is gradually mapped to lower feature spaces, before being expanded back to the size of the original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Results can contain more features than diffusion models</a:t>
            </a:r>
          </a:p>
        </p:txBody>
      </p:sp>
      <p:pic>
        <p:nvPicPr>
          <p:cNvPr id="5" name="Picture 4" descr="Graphical user interface, application">
            <a:extLst>
              <a:ext uri="{FF2B5EF4-FFF2-40B4-BE49-F238E27FC236}">
                <a16:creationId xmlns:a16="http://schemas.microsoft.com/office/drawing/2014/main" id="{AAD7822F-94C8-8315-D0F6-2B5EDB1FE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0"/>
          <a:stretch/>
        </p:blipFill>
        <p:spPr>
          <a:xfrm>
            <a:off x="374966" y="3238992"/>
            <a:ext cx="5940925" cy="199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3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71F5-8EC1-9001-DE09-B2B4F64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46319"/>
          </a:xfrm>
        </p:spPr>
        <p:txBody>
          <a:bodyPr/>
          <a:lstStyle/>
          <a:p>
            <a:r>
              <a:rPr lang="en-AU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EE55-A61C-CBB4-86FA-43B8E0EE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2326741"/>
            <a:ext cx="5021182" cy="3512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Develop model that can be used for artwork inpainting and restoration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Focus on artworks from the period of the Italian Renaissance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7" name="Picture 6" descr="A picture containing building, arch, colonnade, altar&#10;&#10;Description automatically generated">
            <a:extLst>
              <a:ext uri="{FF2B5EF4-FFF2-40B4-BE49-F238E27FC236}">
                <a16:creationId xmlns:a16="http://schemas.microsoft.com/office/drawing/2014/main" id="{C6D62891-7570-AE07-2124-7B7F9C8FA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2564091"/>
            <a:ext cx="5669145" cy="29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84BA-95E1-873B-4081-4C308F3B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5822E-6362-BE73-B593-56D84ACF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131" y="1989056"/>
            <a:ext cx="5021182" cy="38905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Lack of understanding for </a:t>
            </a:r>
            <a:r>
              <a:rPr lang="en-AU" dirty="0" err="1"/>
              <a:t>PyTorch</a:t>
            </a:r>
            <a:r>
              <a:rPr lang="en-AU" dirty="0"/>
              <a:t> and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Setting up Docker and training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Gathering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536048-1EBB-CF35-4D9E-0DD17A4B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0" y="2394429"/>
            <a:ext cx="5371138" cy="345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78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E815-993E-796C-4091-CB606FE8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3DE8-9E99-3EEF-CA75-00AB2861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Haven’t produced any so far, but will have some ready by next week</a:t>
            </a:r>
          </a:p>
        </p:txBody>
      </p:sp>
    </p:spTree>
    <p:extLst>
      <p:ext uri="{BB962C8B-B14F-4D97-AF65-F5344CB8AC3E}">
        <p14:creationId xmlns:p14="http://schemas.microsoft.com/office/powerpoint/2010/main" val="27355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B4EE9-7A7A-7661-119A-D283249B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 fontScale="90000"/>
          </a:bodyPr>
          <a:lstStyle/>
          <a:p>
            <a:r>
              <a:rPr lang="en-AU" dirty="0"/>
              <a:t>Thanks for listening!</a:t>
            </a:r>
            <a:br>
              <a:rPr lang="en-AU" dirty="0"/>
            </a:br>
            <a:br>
              <a:rPr lang="en-AU" dirty="0"/>
            </a:br>
            <a:r>
              <a:rPr lang="en-AU" dirty="0"/>
              <a:t>Any Questions?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in the air&#10;&#10;Description automatically generated with low confidence">
            <a:extLst>
              <a:ext uri="{FF2B5EF4-FFF2-40B4-BE49-F238E27FC236}">
                <a16:creationId xmlns:a16="http://schemas.microsoft.com/office/drawing/2014/main" id="{AA7D5A9E-283E-9413-5039-4E0D2CCB3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88" y="976160"/>
            <a:ext cx="2937620" cy="39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7934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Yu Gothic</vt:lpstr>
      <vt:lpstr>Yu Gothic Medium</vt:lpstr>
      <vt:lpstr>Arial</vt:lpstr>
      <vt:lpstr>GestaltVTI</vt:lpstr>
      <vt:lpstr>Painting Restoration using Deep Neural Networks</vt:lpstr>
      <vt:lpstr>Art Restoration</vt:lpstr>
      <vt:lpstr>Digital Inpainting</vt:lpstr>
      <vt:lpstr>Learning Based Methods</vt:lpstr>
      <vt:lpstr>Goals</vt:lpstr>
      <vt:lpstr>Challenges</vt:lpstr>
      <vt:lpstr>Results</vt:lpstr>
      <vt:lpstr>Thanks for listening!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Restoration using Deep Neural Networks</dc:title>
  <dc:creator>Ren You (Student)</dc:creator>
  <cp:lastModifiedBy>Ren You (Student)</cp:lastModifiedBy>
  <cp:revision>1</cp:revision>
  <dcterms:created xsi:type="dcterms:W3CDTF">2022-09-08T12:01:50Z</dcterms:created>
  <dcterms:modified xsi:type="dcterms:W3CDTF">2022-09-08T14:21:44Z</dcterms:modified>
</cp:coreProperties>
</file>