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61" r:id="rId8"/>
    <p:sldId id="262" r:id="rId9"/>
    <p:sldId id="276" r:id="rId10"/>
    <p:sldId id="275" r:id="rId11"/>
    <p:sldId id="277" r:id="rId12"/>
    <p:sldId id="278" r:id="rId13"/>
    <p:sldId id="280" r:id="rId14"/>
    <p:sldId id="279" r:id="rId15"/>
    <p:sldId id="282" r:id="rId16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Ubuntu" panose="020B0604020202020204" charset="0"/>
      <p:regular r:id="rId23"/>
      <p:bold r:id="rId24"/>
      <p:italic r:id="rId25"/>
      <p:boldItalic r:id="rId26"/>
    </p:embeddedFont>
    <p:embeddedFont>
      <p:font typeface="Ubuntu Light" panose="020B0604020202020204" charset="0"/>
      <p:regular r:id="rId27"/>
      <p:bold r:id="rId28"/>
      <p:italic r:id="rId29"/>
      <p:boldItalic r:id="rId30"/>
    </p:embeddedFont>
    <p:embeddedFont>
      <p:font typeface="Ubuntu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F6F8B-D9B1-4EAB-B40E-BF3A9346A13F}" v="25" dt="2019-11-22T21:14:43.283"/>
  </p1510:revLst>
</p1510:revInfo>
</file>

<file path=ppt/tableStyles.xml><?xml version="1.0" encoding="utf-8"?>
<a:tblStyleLst xmlns:a="http://schemas.openxmlformats.org/drawingml/2006/main" def="{53DC010D-8454-47B5-B601-4FF485340CEC}">
  <a:tblStyle styleId="{53DC010D-8454-47B5-B601-4FF485340C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microsoft.com/office/2016/11/relationships/changesInfo" Target="changesInfos/changesInfo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dan Ivasiuk - bogdan.ivasiuk@studio.unibo.it" userId="3c67a304-4414-4ba8-b765-8a808b81ec6a" providerId="ADAL" clId="{2D2F1C58-6A9B-4537-B94A-DF9F26AD4522}"/>
    <pc:docChg chg="custSel addSld delSld modSld">
      <pc:chgData name="Bogdan Ivasiuk - bogdan.ivasiuk@studio.unibo.it" userId="3c67a304-4414-4ba8-b765-8a808b81ec6a" providerId="ADAL" clId="{2D2F1C58-6A9B-4537-B94A-DF9F26AD4522}" dt="2019-11-22T21:14:59.470" v="106" actId="2696"/>
      <pc:docMkLst>
        <pc:docMk/>
      </pc:docMkLst>
      <pc:sldChg chg="modSp">
        <pc:chgData name="Bogdan Ivasiuk - bogdan.ivasiuk@studio.unibo.it" userId="3c67a304-4414-4ba8-b765-8a808b81ec6a" providerId="ADAL" clId="{2D2F1C58-6A9B-4537-B94A-DF9F26AD4522}" dt="2019-11-22T21:06:07.703" v="0" actId="208"/>
        <pc:sldMkLst>
          <pc:docMk/>
          <pc:sldMk cId="0" sldId="262"/>
        </pc:sldMkLst>
        <pc:cxnChg chg="mod">
          <ac:chgData name="Bogdan Ivasiuk - bogdan.ivasiuk@studio.unibo.it" userId="3c67a304-4414-4ba8-b765-8a808b81ec6a" providerId="ADAL" clId="{2D2F1C58-6A9B-4537-B94A-DF9F26AD4522}" dt="2019-11-22T21:06:07.703" v="0" actId="208"/>
          <ac:cxnSpMkLst>
            <pc:docMk/>
            <pc:sldMk cId="0" sldId="262"/>
            <ac:cxnSpMk id="10" creationId="{367FDFCF-0E00-492F-8B1E-B25C6DBF08A6}"/>
          </ac:cxnSpMkLst>
        </pc:cxnChg>
      </pc:sldChg>
      <pc:sldChg chg="modSp">
        <pc:chgData name="Bogdan Ivasiuk - bogdan.ivasiuk@studio.unibo.it" userId="3c67a304-4414-4ba8-b765-8a808b81ec6a" providerId="ADAL" clId="{2D2F1C58-6A9B-4537-B94A-DF9F26AD4522}" dt="2019-11-22T21:06:37.817" v="16" actId="20577"/>
        <pc:sldMkLst>
          <pc:docMk/>
          <pc:sldMk cId="67845466" sldId="279"/>
        </pc:sldMkLst>
        <pc:spChg chg="mod">
          <ac:chgData name="Bogdan Ivasiuk - bogdan.ivasiuk@studio.unibo.it" userId="3c67a304-4414-4ba8-b765-8a808b81ec6a" providerId="ADAL" clId="{2D2F1C58-6A9B-4537-B94A-DF9F26AD4522}" dt="2019-11-22T21:06:37.817" v="16" actId="20577"/>
          <ac:spMkLst>
            <pc:docMk/>
            <pc:sldMk cId="67845466" sldId="279"/>
            <ac:spMk id="6" creationId="{F75C2ADA-7F63-40F0-8186-6E5F054A1F70}"/>
          </ac:spMkLst>
        </pc:spChg>
      </pc:sldChg>
      <pc:sldChg chg="modSp">
        <pc:chgData name="Bogdan Ivasiuk - bogdan.ivasiuk@studio.unibo.it" userId="3c67a304-4414-4ba8-b765-8a808b81ec6a" providerId="ADAL" clId="{2D2F1C58-6A9B-4537-B94A-DF9F26AD4522}" dt="2019-11-22T21:06:20.054" v="3" actId="208"/>
        <pc:sldMkLst>
          <pc:docMk/>
          <pc:sldMk cId="1252124257" sldId="280"/>
        </pc:sldMkLst>
        <pc:spChg chg="mod">
          <ac:chgData name="Bogdan Ivasiuk - bogdan.ivasiuk@studio.unibo.it" userId="3c67a304-4414-4ba8-b765-8a808b81ec6a" providerId="ADAL" clId="{2D2F1C58-6A9B-4537-B94A-DF9F26AD4522}" dt="2019-11-22T21:06:15.310" v="1" actId="208"/>
          <ac:spMkLst>
            <pc:docMk/>
            <pc:sldMk cId="1252124257" sldId="280"/>
            <ac:spMk id="10" creationId="{7EEB4BCE-0637-42E5-9FA2-E4898F5A803F}"/>
          </ac:spMkLst>
        </pc:spChg>
        <pc:spChg chg="mod">
          <ac:chgData name="Bogdan Ivasiuk - bogdan.ivasiuk@studio.unibo.it" userId="3c67a304-4414-4ba8-b765-8a808b81ec6a" providerId="ADAL" clId="{2D2F1C58-6A9B-4537-B94A-DF9F26AD4522}" dt="2019-11-22T21:06:17.871" v="2" actId="208"/>
          <ac:spMkLst>
            <pc:docMk/>
            <pc:sldMk cId="1252124257" sldId="280"/>
            <ac:spMk id="17" creationId="{913C7BB0-9B1A-4BCF-A70C-8ED57149CB04}"/>
          </ac:spMkLst>
        </pc:spChg>
        <pc:spChg chg="mod">
          <ac:chgData name="Bogdan Ivasiuk - bogdan.ivasiuk@studio.unibo.it" userId="3c67a304-4414-4ba8-b765-8a808b81ec6a" providerId="ADAL" clId="{2D2F1C58-6A9B-4537-B94A-DF9F26AD4522}" dt="2019-11-22T21:06:20.054" v="3" actId="208"/>
          <ac:spMkLst>
            <pc:docMk/>
            <pc:sldMk cId="1252124257" sldId="280"/>
            <ac:spMk id="19" creationId="{743F462C-DCFC-438E-8589-1B82F4286450}"/>
          </ac:spMkLst>
        </pc:spChg>
      </pc:sldChg>
      <pc:sldChg chg="addSp delSp modSp add del">
        <pc:chgData name="Bogdan Ivasiuk - bogdan.ivasiuk@studio.unibo.it" userId="3c67a304-4414-4ba8-b765-8a808b81ec6a" providerId="ADAL" clId="{2D2F1C58-6A9B-4537-B94A-DF9F26AD4522}" dt="2019-11-22T21:14:59.470" v="106" actId="2696"/>
        <pc:sldMkLst>
          <pc:docMk/>
          <pc:sldMk cId="2135697728" sldId="281"/>
        </pc:sldMkLst>
        <pc:spChg chg="add del mod">
          <ac:chgData name="Bogdan Ivasiuk - bogdan.ivasiuk@studio.unibo.it" userId="3c67a304-4414-4ba8-b765-8a808b81ec6a" providerId="ADAL" clId="{2D2F1C58-6A9B-4537-B94A-DF9F26AD4522}" dt="2019-11-22T21:07:55.943" v="40" actId="478"/>
          <ac:spMkLst>
            <pc:docMk/>
            <pc:sldMk cId="2135697728" sldId="281"/>
            <ac:spMk id="3" creationId="{467F050D-A731-417F-BA0F-F45024D938E4}"/>
          </ac:spMkLst>
        </pc:spChg>
        <pc:spChg chg="mod">
          <ac:chgData name="Bogdan Ivasiuk - bogdan.ivasiuk@studio.unibo.it" userId="3c67a304-4414-4ba8-b765-8a808b81ec6a" providerId="ADAL" clId="{2D2F1C58-6A9B-4537-B94A-DF9F26AD4522}" dt="2019-11-22T21:10:04.646" v="59" actId="1076"/>
          <ac:spMkLst>
            <pc:docMk/>
            <pc:sldMk cId="2135697728" sldId="281"/>
            <ac:spMk id="226" creationId="{00000000-0000-0000-0000-000000000000}"/>
          </ac:spMkLst>
        </pc:spChg>
        <pc:spChg chg="del">
          <ac:chgData name="Bogdan Ivasiuk - bogdan.ivasiuk@studio.unibo.it" userId="3c67a304-4414-4ba8-b765-8a808b81ec6a" providerId="ADAL" clId="{2D2F1C58-6A9B-4537-B94A-DF9F26AD4522}" dt="2019-11-22T21:07:53.888" v="39" actId="478"/>
          <ac:spMkLst>
            <pc:docMk/>
            <pc:sldMk cId="2135697728" sldId="281"/>
            <ac:spMk id="228" creationId="{00000000-0000-0000-0000-000000000000}"/>
          </ac:spMkLst>
        </pc:spChg>
        <pc:picChg chg="add del mod">
          <ac:chgData name="Bogdan Ivasiuk - bogdan.ivasiuk@studio.unibo.it" userId="3c67a304-4414-4ba8-b765-8a808b81ec6a" providerId="ADAL" clId="{2D2F1C58-6A9B-4537-B94A-DF9F26AD4522}" dt="2019-11-22T21:12:12.462" v="64" actId="478"/>
          <ac:picMkLst>
            <pc:docMk/>
            <pc:sldMk cId="2135697728" sldId="281"/>
            <ac:picMk id="1026" creationId="{ECEBBD3E-0D16-4A5A-92D6-ACDBFB703E0D}"/>
          </ac:picMkLst>
        </pc:picChg>
        <pc:picChg chg="add mod">
          <ac:chgData name="Bogdan Ivasiuk - bogdan.ivasiuk@studio.unibo.it" userId="3c67a304-4414-4ba8-b765-8a808b81ec6a" providerId="ADAL" clId="{2D2F1C58-6A9B-4537-B94A-DF9F26AD4522}" dt="2019-11-22T21:13:04.965" v="73" actId="1076"/>
          <ac:picMkLst>
            <pc:docMk/>
            <pc:sldMk cId="2135697728" sldId="281"/>
            <ac:picMk id="1028" creationId="{AF37C616-B830-4CC4-94CF-128503549263}"/>
          </ac:picMkLst>
        </pc:picChg>
      </pc:sldChg>
      <pc:sldChg chg="addSp delSp modSp add">
        <pc:chgData name="Bogdan Ivasiuk - bogdan.ivasiuk@studio.unibo.it" userId="3c67a304-4414-4ba8-b765-8a808b81ec6a" providerId="ADAL" clId="{2D2F1C58-6A9B-4537-B94A-DF9F26AD4522}" dt="2019-11-22T21:14:54.383" v="105" actId="403"/>
        <pc:sldMkLst>
          <pc:docMk/>
          <pc:sldMk cId="3546047130" sldId="282"/>
        </pc:sldMkLst>
        <pc:spChg chg="mod">
          <ac:chgData name="Bogdan Ivasiuk - bogdan.ivasiuk@studio.unibo.it" userId="3c67a304-4414-4ba8-b765-8a808b81ec6a" providerId="ADAL" clId="{2D2F1C58-6A9B-4537-B94A-DF9F26AD4522}" dt="2019-11-22T21:14:54.383" v="105" actId="403"/>
          <ac:spMkLst>
            <pc:docMk/>
            <pc:sldMk cId="3546047130" sldId="282"/>
            <ac:spMk id="2" creationId="{10B830A6-5324-419E-9BFE-7A7ADC7FE0C6}"/>
          </ac:spMkLst>
        </pc:spChg>
        <pc:spChg chg="del">
          <ac:chgData name="Bogdan Ivasiuk - bogdan.ivasiuk@studio.unibo.it" userId="3c67a304-4414-4ba8-b765-8a808b81ec6a" providerId="ADAL" clId="{2D2F1C58-6A9B-4537-B94A-DF9F26AD4522}" dt="2019-11-22T21:14:32.289" v="96" actId="478"/>
          <ac:spMkLst>
            <pc:docMk/>
            <pc:sldMk cId="3546047130" sldId="282"/>
            <ac:spMk id="6" creationId="{F75C2ADA-7F63-40F0-8186-6E5F054A1F70}"/>
          </ac:spMkLst>
        </pc:spChg>
        <pc:picChg chg="add mod">
          <ac:chgData name="Bogdan Ivasiuk - bogdan.ivasiuk@studio.unibo.it" userId="3c67a304-4414-4ba8-b765-8a808b81ec6a" providerId="ADAL" clId="{2D2F1C58-6A9B-4537-B94A-DF9F26AD4522}" dt="2019-11-22T21:14:43.282" v="100" actId="1076"/>
          <ac:picMkLst>
            <pc:docMk/>
            <pc:sldMk cId="3546047130" sldId="282"/>
            <ac:picMk id="4" creationId="{D91CD176-08EC-4C23-B1A2-3823620D45A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C5546-D28D-4FE5-B22B-06C94600516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</dgm:pt>
    <dgm:pt modelId="{639940E2-7DCA-452B-8E43-6EB6495ADF68}">
      <dgm:prSet phldrT="[Testo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it-IT">
              <a:latin typeface="Ubuntu" panose="020B0604020202020204" charset="0"/>
            </a:rPr>
            <a:t>Class Game</a:t>
          </a:r>
          <a:endParaRPr lang="it-IT" dirty="0">
            <a:latin typeface="Ubuntu" panose="020B0604020202020204" charset="0"/>
          </a:endParaRPr>
        </a:p>
      </dgm:t>
    </dgm:pt>
    <dgm:pt modelId="{21C390A6-ED3A-407E-A3BC-9811F4B0033E}" type="parTrans" cxnId="{4AF6D0E6-5BD0-46EA-B7CA-9321DF5A5955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37D549FF-BEB3-4697-B6ED-953A679DE5D3}" type="sibTrans" cxnId="{4AF6D0E6-5BD0-46EA-B7CA-9321DF5A5955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745BF9D5-556F-4748-9F79-D40756010C0A}">
      <dgm:prSet phldrT="[Testo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>
              <a:latin typeface="Ubuntu" panose="020B0604020202020204" charset="0"/>
            </a:rPr>
            <a:t>Class AlphaBeta</a:t>
          </a:r>
          <a:endParaRPr lang="it-IT" dirty="0">
            <a:latin typeface="Ubuntu" panose="020B0604020202020204" charset="0"/>
          </a:endParaRPr>
        </a:p>
      </dgm:t>
    </dgm:pt>
    <dgm:pt modelId="{8D8FBF92-9DDC-4EAA-A996-E9D94D417025}" type="parTrans" cxnId="{3AB3A853-2FCE-45F3-8A42-C8BA007D4D13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29188656-E83A-45C3-9BE7-8A513C6BA650}" type="sibTrans" cxnId="{3AB3A853-2FCE-45F3-8A42-C8BA007D4D13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ED9F25DA-234F-4662-94BF-FD9E15CEA856}">
      <dgm:prSet phldrT="[Testo]"/>
      <dgm:spPr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it-IT">
              <a:latin typeface="Ubuntu" panose="020B0604020202020204" charset="0"/>
            </a:rPr>
            <a:t>Class TT</a:t>
          </a:r>
          <a:endParaRPr lang="it-IT" dirty="0">
            <a:latin typeface="Ubuntu" panose="020B0604020202020204" charset="0"/>
          </a:endParaRPr>
        </a:p>
      </dgm:t>
    </dgm:pt>
    <dgm:pt modelId="{16CA8848-25BA-4B08-A220-4732AD707FF3}" type="parTrans" cxnId="{176288AC-E52E-4725-B9E6-C4EF2999D9A6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1BD48D9F-994C-4706-B7EB-AC05D797AA30}" type="sibTrans" cxnId="{176288AC-E52E-4725-B9E6-C4EF2999D9A6}">
      <dgm:prSet/>
      <dgm:spPr/>
      <dgm:t>
        <a:bodyPr/>
        <a:lstStyle/>
        <a:p>
          <a:endParaRPr lang="it-IT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gm:t>
    </dgm:pt>
    <dgm:pt modelId="{9BC6C225-1000-4A4F-BE36-B36B60AC6F77}" type="pres">
      <dgm:prSet presAssocID="{60FC5546-D28D-4FE5-B22B-06C94600516E}" presName="Name0" presStyleCnt="0">
        <dgm:presLayoutVars>
          <dgm:chMax/>
          <dgm:chPref/>
          <dgm:dir/>
          <dgm:animLvl val="lvl"/>
        </dgm:presLayoutVars>
      </dgm:prSet>
      <dgm:spPr/>
    </dgm:pt>
    <dgm:pt modelId="{3F349605-0D47-452C-85B2-95D8BFC7FB06}" type="pres">
      <dgm:prSet presAssocID="{639940E2-7DCA-452B-8E43-6EB6495ADF68}" presName="composite" presStyleCnt="0"/>
      <dgm:spPr/>
    </dgm:pt>
    <dgm:pt modelId="{9FB68A96-925F-4772-9497-097A0E98038E}" type="pres">
      <dgm:prSet presAssocID="{639940E2-7DCA-452B-8E43-6EB6495ADF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3049380-19B1-4F44-AE6B-442903BCCA19}" type="pres">
      <dgm:prSet presAssocID="{639940E2-7DCA-452B-8E43-6EB6495ADF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A9DCFE9-93EE-4D7D-8628-D46A512AA933}" type="pres">
      <dgm:prSet presAssocID="{639940E2-7DCA-452B-8E43-6EB6495ADF68}" presName="BalanceSpacing" presStyleCnt="0"/>
      <dgm:spPr/>
    </dgm:pt>
    <dgm:pt modelId="{5D6CE075-9351-43F4-A822-8E5780F80FA9}" type="pres">
      <dgm:prSet presAssocID="{639940E2-7DCA-452B-8E43-6EB6495ADF68}" presName="BalanceSpacing1" presStyleCnt="0"/>
      <dgm:spPr/>
    </dgm:pt>
    <dgm:pt modelId="{326FE754-5CEA-457A-9C87-4BE68F548E64}" type="pres">
      <dgm:prSet presAssocID="{37D549FF-BEB3-4697-B6ED-953A679DE5D3}" presName="Accent1Text" presStyleLbl="node1" presStyleIdx="1" presStyleCnt="6"/>
      <dgm:spPr/>
    </dgm:pt>
    <dgm:pt modelId="{51F2A69B-7AE4-4DF5-94CB-9BFDD81C495E}" type="pres">
      <dgm:prSet presAssocID="{37D549FF-BEB3-4697-B6ED-953A679DE5D3}" presName="spaceBetweenRectangles" presStyleCnt="0"/>
      <dgm:spPr/>
    </dgm:pt>
    <dgm:pt modelId="{5C419E5F-CFE3-49B2-B47D-21321602C0FB}" type="pres">
      <dgm:prSet presAssocID="{745BF9D5-556F-4748-9F79-D40756010C0A}" presName="composite" presStyleCnt="0"/>
      <dgm:spPr/>
    </dgm:pt>
    <dgm:pt modelId="{4F600DB7-5A5B-4D92-9528-860444B7B36F}" type="pres">
      <dgm:prSet presAssocID="{745BF9D5-556F-4748-9F79-D40756010C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DBE98CE-78D9-40ED-81E4-0DC8F85546BC}" type="pres">
      <dgm:prSet presAssocID="{745BF9D5-556F-4748-9F79-D40756010C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809416-A40C-4311-BD12-D6ECF70B815D}" type="pres">
      <dgm:prSet presAssocID="{745BF9D5-556F-4748-9F79-D40756010C0A}" presName="BalanceSpacing" presStyleCnt="0"/>
      <dgm:spPr/>
    </dgm:pt>
    <dgm:pt modelId="{5B76D5A0-A63D-4E3A-91ED-90BCD0A4C911}" type="pres">
      <dgm:prSet presAssocID="{745BF9D5-556F-4748-9F79-D40756010C0A}" presName="BalanceSpacing1" presStyleCnt="0"/>
      <dgm:spPr/>
    </dgm:pt>
    <dgm:pt modelId="{808BD701-99DC-4F27-AA38-537A5FEE3421}" type="pres">
      <dgm:prSet presAssocID="{29188656-E83A-45C3-9BE7-8A513C6BA650}" presName="Accent1Text" presStyleLbl="node1" presStyleIdx="3" presStyleCnt="6"/>
      <dgm:spPr/>
    </dgm:pt>
    <dgm:pt modelId="{59070D3E-0D0C-4015-AFAC-19B8D37F0519}" type="pres">
      <dgm:prSet presAssocID="{29188656-E83A-45C3-9BE7-8A513C6BA650}" presName="spaceBetweenRectangles" presStyleCnt="0"/>
      <dgm:spPr/>
    </dgm:pt>
    <dgm:pt modelId="{AE7DECF1-94C4-4037-8142-C96A1E0708E9}" type="pres">
      <dgm:prSet presAssocID="{ED9F25DA-234F-4662-94BF-FD9E15CEA856}" presName="composite" presStyleCnt="0"/>
      <dgm:spPr/>
    </dgm:pt>
    <dgm:pt modelId="{E6ABFE94-2018-4853-A229-D00B5E6863E8}" type="pres">
      <dgm:prSet presAssocID="{ED9F25DA-234F-4662-94BF-FD9E15CEA85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FC8B4A9-C577-4C21-AB21-6AFAFD1C2E9C}" type="pres">
      <dgm:prSet presAssocID="{ED9F25DA-234F-4662-94BF-FD9E15CEA85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D866D63-5F27-4FFD-92AB-7324D0740C5D}" type="pres">
      <dgm:prSet presAssocID="{ED9F25DA-234F-4662-94BF-FD9E15CEA856}" presName="BalanceSpacing" presStyleCnt="0"/>
      <dgm:spPr/>
    </dgm:pt>
    <dgm:pt modelId="{900E6B9C-94E8-43B6-A8F8-6D6E00FBB640}" type="pres">
      <dgm:prSet presAssocID="{ED9F25DA-234F-4662-94BF-FD9E15CEA856}" presName="BalanceSpacing1" presStyleCnt="0"/>
      <dgm:spPr/>
    </dgm:pt>
    <dgm:pt modelId="{6A17F578-6234-4EA0-9F8F-468DE94731B4}" type="pres">
      <dgm:prSet presAssocID="{1BD48D9F-994C-4706-B7EB-AC05D797AA30}" presName="Accent1Text" presStyleLbl="node1" presStyleIdx="5" presStyleCnt="6"/>
      <dgm:spPr/>
    </dgm:pt>
  </dgm:ptLst>
  <dgm:cxnLst>
    <dgm:cxn modelId="{86E42C5B-0C22-4386-A043-815A587CAEB9}" type="presOf" srcId="{1BD48D9F-994C-4706-B7EB-AC05D797AA30}" destId="{6A17F578-6234-4EA0-9F8F-468DE94731B4}" srcOrd="0" destOrd="0" presId="urn:microsoft.com/office/officeart/2008/layout/AlternatingHexagons"/>
    <dgm:cxn modelId="{9E424263-3CE3-4E88-BA99-A8DD93A09FC3}" type="presOf" srcId="{ED9F25DA-234F-4662-94BF-FD9E15CEA856}" destId="{E6ABFE94-2018-4853-A229-D00B5E6863E8}" srcOrd="0" destOrd="0" presId="urn:microsoft.com/office/officeart/2008/layout/AlternatingHexagons"/>
    <dgm:cxn modelId="{3AB3A853-2FCE-45F3-8A42-C8BA007D4D13}" srcId="{60FC5546-D28D-4FE5-B22B-06C94600516E}" destId="{745BF9D5-556F-4748-9F79-D40756010C0A}" srcOrd="1" destOrd="0" parTransId="{8D8FBF92-9DDC-4EAA-A996-E9D94D417025}" sibTransId="{29188656-E83A-45C3-9BE7-8A513C6BA650}"/>
    <dgm:cxn modelId="{B1D81858-E796-4346-AFB3-E336E2066861}" type="presOf" srcId="{37D549FF-BEB3-4697-B6ED-953A679DE5D3}" destId="{326FE754-5CEA-457A-9C87-4BE68F548E64}" srcOrd="0" destOrd="0" presId="urn:microsoft.com/office/officeart/2008/layout/AlternatingHexagons"/>
    <dgm:cxn modelId="{233FAA7B-C278-4D89-9AE8-3F84A359F357}" type="presOf" srcId="{60FC5546-D28D-4FE5-B22B-06C94600516E}" destId="{9BC6C225-1000-4A4F-BE36-B36B60AC6F77}" srcOrd="0" destOrd="0" presId="urn:microsoft.com/office/officeart/2008/layout/AlternatingHexagons"/>
    <dgm:cxn modelId="{B877888F-30A5-49E9-886B-62526DF98006}" type="presOf" srcId="{745BF9D5-556F-4748-9F79-D40756010C0A}" destId="{4F600DB7-5A5B-4D92-9528-860444B7B36F}" srcOrd="0" destOrd="0" presId="urn:microsoft.com/office/officeart/2008/layout/AlternatingHexagons"/>
    <dgm:cxn modelId="{176288AC-E52E-4725-B9E6-C4EF2999D9A6}" srcId="{60FC5546-D28D-4FE5-B22B-06C94600516E}" destId="{ED9F25DA-234F-4662-94BF-FD9E15CEA856}" srcOrd="2" destOrd="0" parTransId="{16CA8848-25BA-4B08-A220-4732AD707FF3}" sibTransId="{1BD48D9F-994C-4706-B7EB-AC05D797AA30}"/>
    <dgm:cxn modelId="{76C925C8-EAAB-4F5F-80F0-E10B4DA35D43}" type="presOf" srcId="{29188656-E83A-45C3-9BE7-8A513C6BA650}" destId="{808BD701-99DC-4F27-AA38-537A5FEE3421}" srcOrd="0" destOrd="0" presId="urn:microsoft.com/office/officeart/2008/layout/AlternatingHexagons"/>
    <dgm:cxn modelId="{4AF6D0E6-5BD0-46EA-B7CA-9321DF5A5955}" srcId="{60FC5546-D28D-4FE5-B22B-06C94600516E}" destId="{639940E2-7DCA-452B-8E43-6EB6495ADF68}" srcOrd="0" destOrd="0" parTransId="{21C390A6-ED3A-407E-A3BC-9811F4B0033E}" sibTransId="{37D549FF-BEB3-4697-B6ED-953A679DE5D3}"/>
    <dgm:cxn modelId="{8ACDC7F9-2FDE-46B4-B1CF-928B8846A433}" type="presOf" srcId="{639940E2-7DCA-452B-8E43-6EB6495ADF68}" destId="{9FB68A96-925F-4772-9497-097A0E98038E}" srcOrd="0" destOrd="0" presId="urn:microsoft.com/office/officeart/2008/layout/AlternatingHexagons"/>
    <dgm:cxn modelId="{E70800D3-9EBB-4710-9829-7E350C15523C}" type="presParOf" srcId="{9BC6C225-1000-4A4F-BE36-B36B60AC6F77}" destId="{3F349605-0D47-452C-85B2-95D8BFC7FB06}" srcOrd="0" destOrd="0" presId="urn:microsoft.com/office/officeart/2008/layout/AlternatingHexagons"/>
    <dgm:cxn modelId="{12830745-BB88-462A-9D49-02AED00A1C42}" type="presParOf" srcId="{3F349605-0D47-452C-85B2-95D8BFC7FB06}" destId="{9FB68A96-925F-4772-9497-097A0E98038E}" srcOrd="0" destOrd="0" presId="urn:microsoft.com/office/officeart/2008/layout/AlternatingHexagons"/>
    <dgm:cxn modelId="{0D2E1352-5915-4B1F-9C1A-7E94D1503DEE}" type="presParOf" srcId="{3F349605-0D47-452C-85B2-95D8BFC7FB06}" destId="{73049380-19B1-4F44-AE6B-442903BCCA19}" srcOrd="1" destOrd="0" presId="urn:microsoft.com/office/officeart/2008/layout/AlternatingHexagons"/>
    <dgm:cxn modelId="{08B0AA2C-34E4-40B1-BE37-92167836CD8D}" type="presParOf" srcId="{3F349605-0D47-452C-85B2-95D8BFC7FB06}" destId="{AA9DCFE9-93EE-4D7D-8628-D46A512AA933}" srcOrd="2" destOrd="0" presId="urn:microsoft.com/office/officeart/2008/layout/AlternatingHexagons"/>
    <dgm:cxn modelId="{6CBF9737-4B7F-48DE-B295-501EE58E94FF}" type="presParOf" srcId="{3F349605-0D47-452C-85B2-95D8BFC7FB06}" destId="{5D6CE075-9351-43F4-A822-8E5780F80FA9}" srcOrd="3" destOrd="0" presId="urn:microsoft.com/office/officeart/2008/layout/AlternatingHexagons"/>
    <dgm:cxn modelId="{C7CCA89B-1C04-4942-B3A1-4908E5A08174}" type="presParOf" srcId="{3F349605-0D47-452C-85B2-95D8BFC7FB06}" destId="{326FE754-5CEA-457A-9C87-4BE68F548E64}" srcOrd="4" destOrd="0" presId="urn:microsoft.com/office/officeart/2008/layout/AlternatingHexagons"/>
    <dgm:cxn modelId="{B07B2528-FFB8-464B-9EF9-27B6C9D51EA0}" type="presParOf" srcId="{9BC6C225-1000-4A4F-BE36-B36B60AC6F77}" destId="{51F2A69B-7AE4-4DF5-94CB-9BFDD81C495E}" srcOrd="1" destOrd="0" presId="urn:microsoft.com/office/officeart/2008/layout/AlternatingHexagons"/>
    <dgm:cxn modelId="{C07AD5BC-B85B-4237-8041-4FC774777C75}" type="presParOf" srcId="{9BC6C225-1000-4A4F-BE36-B36B60AC6F77}" destId="{5C419E5F-CFE3-49B2-B47D-21321602C0FB}" srcOrd="2" destOrd="0" presId="urn:microsoft.com/office/officeart/2008/layout/AlternatingHexagons"/>
    <dgm:cxn modelId="{70D860FC-27F9-425B-989D-4CC8036ACD02}" type="presParOf" srcId="{5C419E5F-CFE3-49B2-B47D-21321602C0FB}" destId="{4F600DB7-5A5B-4D92-9528-860444B7B36F}" srcOrd="0" destOrd="0" presId="urn:microsoft.com/office/officeart/2008/layout/AlternatingHexagons"/>
    <dgm:cxn modelId="{69111186-33FB-4371-9EAC-DD8F6ADE9AE3}" type="presParOf" srcId="{5C419E5F-CFE3-49B2-B47D-21321602C0FB}" destId="{FDBE98CE-78D9-40ED-81E4-0DC8F85546BC}" srcOrd="1" destOrd="0" presId="urn:microsoft.com/office/officeart/2008/layout/AlternatingHexagons"/>
    <dgm:cxn modelId="{158A0A4D-6D2A-4FAC-B846-53C343F330E4}" type="presParOf" srcId="{5C419E5F-CFE3-49B2-B47D-21321602C0FB}" destId="{C0809416-A40C-4311-BD12-D6ECF70B815D}" srcOrd="2" destOrd="0" presId="urn:microsoft.com/office/officeart/2008/layout/AlternatingHexagons"/>
    <dgm:cxn modelId="{FD818D39-0902-4194-9C0C-7737470E9F8C}" type="presParOf" srcId="{5C419E5F-CFE3-49B2-B47D-21321602C0FB}" destId="{5B76D5A0-A63D-4E3A-91ED-90BCD0A4C911}" srcOrd="3" destOrd="0" presId="urn:microsoft.com/office/officeart/2008/layout/AlternatingHexagons"/>
    <dgm:cxn modelId="{B3214627-73EF-47D6-9CE4-885CCECA5312}" type="presParOf" srcId="{5C419E5F-CFE3-49B2-B47D-21321602C0FB}" destId="{808BD701-99DC-4F27-AA38-537A5FEE3421}" srcOrd="4" destOrd="0" presId="urn:microsoft.com/office/officeart/2008/layout/AlternatingHexagons"/>
    <dgm:cxn modelId="{4450386F-D117-4C66-9CAC-EF3ABAB5C3FB}" type="presParOf" srcId="{9BC6C225-1000-4A4F-BE36-B36B60AC6F77}" destId="{59070D3E-0D0C-4015-AFAC-19B8D37F0519}" srcOrd="3" destOrd="0" presId="urn:microsoft.com/office/officeart/2008/layout/AlternatingHexagons"/>
    <dgm:cxn modelId="{0052885E-E4CB-43B2-B704-84BDEB5529BD}" type="presParOf" srcId="{9BC6C225-1000-4A4F-BE36-B36B60AC6F77}" destId="{AE7DECF1-94C4-4037-8142-C96A1E0708E9}" srcOrd="4" destOrd="0" presId="urn:microsoft.com/office/officeart/2008/layout/AlternatingHexagons"/>
    <dgm:cxn modelId="{88ACB9B3-F6C9-4673-A4E4-23B6F735D073}" type="presParOf" srcId="{AE7DECF1-94C4-4037-8142-C96A1E0708E9}" destId="{E6ABFE94-2018-4853-A229-D00B5E6863E8}" srcOrd="0" destOrd="0" presId="urn:microsoft.com/office/officeart/2008/layout/AlternatingHexagons"/>
    <dgm:cxn modelId="{5631BAED-C244-4C30-A087-AD4CCBA2767B}" type="presParOf" srcId="{AE7DECF1-94C4-4037-8142-C96A1E0708E9}" destId="{9FC8B4A9-C577-4C21-AB21-6AFAFD1C2E9C}" srcOrd="1" destOrd="0" presId="urn:microsoft.com/office/officeart/2008/layout/AlternatingHexagons"/>
    <dgm:cxn modelId="{93F2B40F-DD9D-4B1A-AEF0-D74A37FB32AB}" type="presParOf" srcId="{AE7DECF1-94C4-4037-8142-C96A1E0708E9}" destId="{9D866D63-5F27-4FFD-92AB-7324D0740C5D}" srcOrd="2" destOrd="0" presId="urn:microsoft.com/office/officeart/2008/layout/AlternatingHexagons"/>
    <dgm:cxn modelId="{C18C862E-F8BA-454E-9532-43DD79ACC408}" type="presParOf" srcId="{AE7DECF1-94C4-4037-8142-C96A1E0708E9}" destId="{900E6B9C-94E8-43B6-A8F8-6D6E00FBB640}" srcOrd="3" destOrd="0" presId="urn:microsoft.com/office/officeart/2008/layout/AlternatingHexagons"/>
    <dgm:cxn modelId="{361FB118-DF7A-4CD4-9B47-38B64BBFD2C5}" type="presParOf" srcId="{AE7DECF1-94C4-4037-8142-C96A1E0708E9}" destId="{6A17F578-6234-4EA0-9F8F-468DE94731B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68A96-925F-4772-9497-097A0E98038E}">
      <dsp:nvSpPr>
        <dsp:cNvPr id="0" name=""/>
        <dsp:cNvSpPr/>
      </dsp:nvSpPr>
      <dsp:spPr>
        <a:xfrm rot="5400000">
          <a:off x="1384692" y="159317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>
              <a:latin typeface="Ubuntu" panose="020B0604020202020204" charset="0"/>
            </a:rPr>
            <a:t>Class Game</a:t>
          </a:r>
          <a:endParaRPr lang="it-IT" sz="800" kern="1200" dirty="0">
            <a:latin typeface="Ubuntu" panose="020B0604020202020204" charset="0"/>
          </a:endParaRPr>
        </a:p>
      </dsp:txBody>
      <dsp:txXfrm rot="-5400000">
        <a:off x="1567100" y="241923"/>
        <a:ext cx="544610" cy="625988"/>
      </dsp:txXfrm>
    </dsp:sp>
    <dsp:sp modelId="{73049380-19B1-4F44-AE6B-442903BCCA19}">
      <dsp:nvSpPr>
        <dsp:cNvPr id="0" name=""/>
        <dsp:cNvSpPr/>
      </dsp:nvSpPr>
      <dsp:spPr>
        <a:xfrm>
          <a:off x="2259015" y="282090"/>
          <a:ext cx="1014919" cy="54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FE754-5CEA-457A-9C87-4BE68F548E64}">
      <dsp:nvSpPr>
        <dsp:cNvPr id="0" name=""/>
        <dsp:cNvSpPr/>
      </dsp:nvSpPr>
      <dsp:spPr>
        <a:xfrm rot="5400000">
          <a:off x="530195" y="159317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sp:txBody>
      <dsp:txXfrm rot="-5400000">
        <a:off x="712603" y="241923"/>
        <a:ext cx="544610" cy="625988"/>
      </dsp:txXfrm>
    </dsp:sp>
    <dsp:sp modelId="{4F600DB7-5A5B-4D92-9528-860444B7B36F}">
      <dsp:nvSpPr>
        <dsp:cNvPr id="0" name=""/>
        <dsp:cNvSpPr/>
      </dsp:nvSpPr>
      <dsp:spPr>
        <a:xfrm rot="5400000">
          <a:off x="955807" y="931239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>
              <a:latin typeface="Ubuntu" panose="020B0604020202020204" charset="0"/>
            </a:rPr>
            <a:t>Class AlphaBeta</a:t>
          </a:r>
          <a:endParaRPr lang="it-IT" sz="800" kern="1200" dirty="0">
            <a:latin typeface="Ubuntu" panose="020B0604020202020204" charset="0"/>
          </a:endParaRPr>
        </a:p>
      </dsp:txBody>
      <dsp:txXfrm rot="-5400000">
        <a:off x="1138215" y="1013845"/>
        <a:ext cx="544610" cy="625988"/>
      </dsp:txXfrm>
    </dsp:sp>
    <dsp:sp modelId="{FDBE98CE-78D9-40ED-81E4-0DC8F85546BC}">
      <dsp:nvSpPr>
        <dsp:cNvPr id="0" name=""/>
        <dsp:cNvSpPr/>
      </dsp:nvSpPr>
      <dsp:spPr>
        <a:xfrm>
          <a:off x="0" y="1054011"/>
          <a:ext cx="982180" cy="54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BD701-99DC-4F27-AA38-537A5FEE3421}">
      <dsp:nvSpPr>
        <dsp:cNvPr id="0" name=""/>
        <dsp:cNvSpPr/>
      </dsp:nvSpPr>
      <dsp:spPr>
        <a:xfrm rot="5400000">
          <a:off x="1810304" y="931239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sp:txBody>
      <dsp:txXfrm rot="-5400000">
        <a:off x="1992712" y="1013845"/>
        <a:ext cx="544610" cy="625988"/>
      </dsp:txXfrm>
    </dsp:sp>
    <dsp:sp modelId="{E6ABFE94-2018-4853-A229-D00B5E6863E8}">
      <dsp:nvSpPr>
        <dsp:cNvPr id="0" name=""/>
        <dsp:cNvSpPr/>
      </dsp:nvSpPr>
      <dsp:spPr>
        <a:xfrm rot="5400000">
          <a:off x="1384692" y="1703160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>
              <a:latin typeface="Ubuntu" panose="020B0604020202020204" charset="0"/>
            </a:rPr>
            <a:t>Class TT</a:t>
          </a:r>
          <a:endParaRPr lang="it-IT" sz="800" kern="1200" dirty="0">
            <a:latin typeface="Ubuntu" panose="020B0604020202020204" charset="0"/>
          </a:endParaRPr>
        </a:p>
      </dsp:txBody>
      <dsp:txXfrm rot="-5400000">
        <a:off x="1567100" y="1785766"/>
        <a:ext cx="544610" cy="625988"/>
      </dsp:txXfrm>
    </dsp:sp>
    <dsp:sp modelId="{9FC8B4A9-C577-4C21-AB21-6AFAFD1C2E9C}">
      <dsp:nvSpPr>
        <dsp:cNvPr id="0" name=""/>
        <dsp:cNvSpPr/>
      </dsp:nvSpPr>
      <dsp:spPr>
        <a:xfrm>
          <a:off x="2259015" y="1825932"/>
          <a:ext cx="1014919" cy="54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7F578-6234-4EA0-9F8F-468DE94731B4}">
      <dsp:nvSpPr>
        <dsp:cNvPr id="0" name=""/>
        <dsp:cNvSpPr/>
      </dsp:nvSpPr>
      <dsp:spPr>
        <a:xfrm rot="5400000">
          <a:off x="530195" y="1703160"/>
          <a:ext cx="909426" cy="7912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>
            <a:solidFill>
              <a:schemeClr val="tx1">
                <a:lumMod val="50000"/>
                <a:lumOff val="50000"/>
              </a:schemeClr>
            </a:solidFill>
            <a:latin typeface="Ubuntu" panose="020B0604020202020204" charset="0"/>
          </a:endParaRPr>
        </a:p>
      </dsp:txBody>
      <dsp:txXfrm rot="-5400000">
        <a:off x="712603" y="1785766"/>
        <a:ext cx="544610" cy="625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929B510-9C42-4D15-9602-8AD7300968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A709F5-E504-4394-9129-5EA5A9A7E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8D00-54BD-4A2D-8691-3CF3C3D11ECB}" type="datetimeFigureOut">
              <a:rPr lang="it-IT" smtClean="0"/>
              <a:t>22/11/2019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ADAF70-C2B6-4108-A86E-38103B02E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C9A725-2898-4CA3-B068-CE95DF177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48FA1-92E2-4BB0-953D-4FBDFD204A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89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31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24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rgbClr val="FF0000"/>
              </a:highlight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defRPr sz="24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62" r:id="rId6"/>
    <p:sldLayoutId id="2147483664" r:id="rId7"/>
    <p:sldLayoutId id="214748366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-IT" dirty="0"/>
              <a:t>RAGNAROK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Board relation</a:t>
            </a:r>
            <a:endParaRPr sz="180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Heuristic</a:t>
            </a:r>
            <a:endParaRPr lang="it-IT" dirty="0"/>
          </a:p>
        </p:txBody>
      </p:sp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F75C2ADA-7F63-40F0-8186-6E5F054A1F70}"/>
              </a:ext>
            </a:extLst>
          </p:cNvPr>
          <p:cNvSpPr txBox="1">
            <a:spLocks/>
          </p:cNvSpPr>
          <p:nvPr/>
        </p:nvSpPr>
        <p:spPr>
          <a:xfrm>
            <a:off x="689001" y="1346371"/>
            <a:ext cx="7764387" cy="3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dirty="0"/>
              <a:t>After the first step of implementation, we try to improve our algorithm with this simple heuristics:</a:t>
            </a:r>
            <a:endParaRPr lang="it-IT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BCF7DC8A-DB66-45D4-B09C-E0AE62CB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861" y="2571750"/>
            <a:ext cx="2112815" cy="1653640"/>
          </a:xfrm>
        </p:spPr>
        <p:txBody>
          <a:bodyPr/>
          <a:lstStyle/>
          <a:p>
            <a:pPr marL="139700" indent="0" algn="l">
              <a:buNone/>
            </a:pPr>
            <a:r>
              <a:rPr lang="it-IT" dirty="0"/>
              <a:t>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EEB4BCE-0637-42E5-9FA2-E4898F5A803F}"/>
              </a:ext>
            </a:extLst>
          </p:cNvPr>
          <p:cNvSpPr/>
          <p:nvPr/>
        </p:nvSpPr>
        <p:spPr>
          <a:xfrm>
            <a:off x="848861" y="2066592"/>
            <a:ext cx="2120787" cy="505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1EC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604020202020204" charset="0"/>
              </a:rPr>
              <a:t>First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B6BE26C6-1712-4DDF-B7F6-8D705C0FD59C}"/>
              </a:ext>
            </a:extLst>
          </p:cNvPr>
          <p:cNvSpPr txBox="1">
            <a:spLocks/>
          </p:cNvSpPr>
          <p:nvPr/>
        </p:nvSpPr>
        <p:spPr>
          <a:xfrm>
            <a:off x="3482290" y="2571750"/>
            <a:ext cx="2112815" cy="165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l">
              <a:buFont typeface="Ubuntu Light"/>
              <a:buNone/>
            </a:pPr>
            <a:r>
              <a:rPr lang="it-IT"/>
              <a:t>s</a:t>
            </a:r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13C7BB0-9B1A-4BCF-A70C-8ED57149CB04}"/>
              </a:ext>
            </a:extLst>
          </p:cNvPr>
          <p:cNvSpPr/>
          <p:nvPr/>
        </p:nvSpPr>
        <p:spPr>
          <a:xfrm>
            <a:off x="3482290" y="2066592"/>
            <a:ext cx="2120787" cy="505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1EC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604020202020204" charset="0"/>
              </a:rPr>
              <a:t>First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DFCC7286-382C-45EA-8114-832A30A750E8}"/>
              </a:ext>
            </a:extLst>
          </p:cNvPr>
          <p:cNvSpPr txBox="1">
            <a:spLocks/>
          </p:cNvSpPr>
          <p:nvPr/>
        </p:nvSpPr>
        <p:spPr>
          <a:xfrm>
            <a:off x="6115719" y="2571750"/>
            <a:ext cx="2112815" cy="165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l">
              <a:buFont typeface="Ubuntu Light"/>
              <a:buNone/>
            </a:pPr>
            <a:r>
              <a:rPr lang="it-IT"/>
              <a:t>s</a:t>
            </a:r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43F462C-DCFC-438E-8589-1B82F4286450}"/>
              </a:ext>
            </a:extLst>
          </p:cNvPr>
          <p:cNvSpPr/>
          <p:nvPr/>
        </p:nvSpPr>
        <p:spPr>
          <a:xfrm>
            <a:off x="6115719" y="2066592"/>
            <a:ext cx="2120787" cy="505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1EC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604020202020204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2521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F75C2ADA-7F63-40F0-8186-6E5F054A1F70}"/>
              </a:ext>
            </a:extLst>
          </p:cNvPr>
          <p:cNvSpPr txBox="1">
            <a:spLocks/>
          </p:cNvSpPr>
          <p:nvPr/>
        </p:nvSpPr>
        <p:spPr>
          <a:xfrm>
            <a:off x="689001" y="1346371"/>
            <a:ext cx="7764387" cy="3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dirty="0"/>
              <a:t>Final Comment: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84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146" y="503974"/>
            <a:ext cx="6292095" cy="9138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sz="4000" dirty="0"/>
              <a:t>Thank </a:t>
            </a:r>
            <a:r>
              <a:rPr lang="it-IT" sz="4000" dirty="0" err="1"/>
              <a:t>You</a:t>
            </a:r>
            <a:endParaRPr lang="it-IT" sz="4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1CD176-08EC-4C23-B1A2-3823620D4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0" r="7305" b="10614"/>
          <a:stretch/>
        </p:blipFill>
        <p:spPr bwMode="auto">
          <a:xfrm>
            <a:off x="3871409" y="1847583"/>
            <a:ext cx="1401182" cy="211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0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Main</a:t>
            </a:r>
            <a:r>
              <a:rPr lang="it-IT"/>
              <a:t> tasks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General info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structure</a:t>
            </a:r>
            <a:r>
              <a:rPr lang="it-IT" dirty="0"/>
              <a:t> 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Development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Overview</a:t>
            </a:r>
            <a:r>
              <a:rPr lang="it-IT" dirty="0"/>
              <a:t> of rules game, </a:t>
            </a:r>
            <a:r>
              <a:rPr lang="it-IT" dirty="0" err="1"/>
              <a:t>comunication</a:t>
            </a:r>
            <a:r>
              <a:rPr lang="it-IT" dirty="0"/>
              <a:t> with server, dataset.</a:t>
            </a: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Result</a:t>
            </a:r>
            <a:r>
              <a:rPr lang="it-IT" dirty="0"/>
              <a:t> and </a:t>
            </a:r>
            <a:r>
              <a:rPr lang="it-IT" dirty="0" err="1"/>
              <a:t>optimization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Heuristic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" sz="1600">
                <a:solidFill>
                  <a:srgbClr val="434343"/>
                </a:solidFill>
              </a:rPr>
              <a:t>“</a:t>
            </a:r>
            <a:r>
              <a:rPr lang="en-US" sz="1600"/>
              <a:t>I think the brain is essentially a computer and consciousness is like a computer program. It will cease to run when the computer is turned off. Theoretically, it could be re-created on a neural network, but that would be very difficult, as it would require all one's memories.”</a:t>
            </a:r>
            <a:endParaRPr sz="1600" b="1" i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>
              <a:solidFill>
                <a:srgbClr val="434343"/>
              </a:solidFill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">
                <a:solidFill>
                  <a:schemeClr val="lt1"/>
                </a:solidFill>
              </a:rPr>
              <a:t>—</a:t>
            </a:r>
            <a:r>
              <a:rPr lang="it-IT">
                <a:solidFill>
                  <a:schemeClr val="lt1"/>
                </a:solidFill>
              </a:rPr>
              <a:t>Stephen Hawking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1. </a:t>
            </a:r>
            <a:r>
              <a:rPr lang="it-IT" dirty="0">
                <a:solidFill>
                  <a:srgbClr val="434343"/>
                </a:solidFill>
              </a:rPr>
              <a:t>General Info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rgbClr val="434343"/>
                </a:solidFill>
              </a:rPr>
              <a:t>The </a:t>
            </a:r>
            <a:r>
              <a:rPr lang="it-IT" sz="2400" dirty="0"/>
              <a:t>Game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cxnSp>
        <p:nvCxnSpPr>
          <p:cNvPr id="242" name="Google Shape;242;p36"/>
          <p:cNvCxnSpPr/>
          <p:nvPr/>
        </p:nvCxnSpPr>
        <p:spPr>
          <a:xfrm>
            <a:off x="4214650" y="1186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49;p37">
            <a:extLst>
              <a:ext uri="{FF2B5EF4-FFF2-40B4-BE49-F238E27FC236}">
                <a16:creationId xmlns:a16="http://schemas.microsoft.com/office/drawing/2014/main" id="{367FDFCF-0E00-492F-8B1E-B25C6DBF08A6}"/>
              </a:ext>
            </a:extLst>
          </p:cNvPr>
          <p:cNvCxnSpPr/>
          <p:nvPr/>
        </p:nvCxnSpPr>
        <p:spPr>
          <a:xfrm>
            <a:off x="3073446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50;p37">
            <a:extLst>
              <a:ext uri="{FF2B5EF4-FFF2-40B4-BE49-F238E27FC236}">
                <a16:creationId xmlns:a16="http://schemas.microsoft.com/office/drawing/2014/main" id="{5A8038E3-3BF1-46E7-822F-AC14806E992B}"/>
              </a:ext>
            </a:extLst>
          </p:cNvPr>
          <p:cNvSpPr txBox="1">
            <a:spLocks/>
          </p:cNvSpPr>
          <p:nvPr/>
        </p:nvSpPr>
        <p:spPr>
          <a:xfrm>
            <a:off x="652836" y="1571550"/>
            <a:ext cx="2129731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 b="1" i="0" u="none" strike="noStrike" cap="non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/>
            <a:r>
              <a:rPr lang="it-IT" b="0" dirty="0">
                <a:solidFill>
                  <a:srgbClr val="666666"/>
                </a:solidFill>
                <a:latin typeface="Ubuntu Medium"/>
                <a:sym typeface="Ubuntu Medium"/>
              </a:rPr>
              <a:t>Game &amp; Rules</a:t>
            </a:r>
            <a:endParaRPr lang="it-IT" dirty="0"/>
          </a:p>
        </p:txBody>
      </p:sp>
      <p:sp>
        <p:nvSpPr>
          <p:cNvPr id="12" name="Google Shape;251;p37">
            <a:extLst>
              <a:ext uri="{FF2B5EF4-FFF2-40B4-BE49-F238E27FC236}">
                <a16:creationId xmlns:a16="http://schemas.microsoft.com/office/drawing/2014/main" id="{C4270323-C12D-4D50-A73C-EF2B1EB0A19B}"/>
              </a:ext>
            </a:extLst>
          </p:cNvPr>
          <p:cNvSpPr txBox="1">
            <a:spLocks/>
          </p:cNvSpPr>
          <p:nvPr/>
        </p:nvSpPr>
        <p:spPr>
          <a:xfrm>
            <a:off x="652833" y="2177000"/>
            <a:ext cx="2083972" cy="21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US"/>
              <a:t>1.</a:t>
            </a:r>
          </a:p>
          <a:p>
            <a:pPr marL="0" indent="0" algn="l">
              <a:buFont typeface="Ubuntu Light"/>
              <a:buNone/>
            </a:pPr>
            <a:r>
              <a:rPr lang="en-US"/>
              <a:t>2.</a:t>
            </a:r>
          </a:p>
        </p:txBody>
      </p:sp>
      <p:grpSp>
        <p:nvGrpSpPr>
          <p:cNvPr id="17" name="Google Shape;6913;p70">
            <a:extLst>
              <a:ext uri="{FF2B5EF4-FFF2-40B4-BE49-F238E27FC236}">
                <a16:creationId xmlns:a16="http://schemas.microsoft.com/office/drawing/2014/main" id="{EF5465C4-403B-40A9-8545-F6ED2C5A2DD3}"/>
              </a:ext>
            </a:extLst>
          </p:cNvPr>
          <p:cNvGrpSpPr/>
          <p:nvPr/>
        </p:nvGrpSpPr>
        <p:grpSpPr>
          <a:xfrm>
            <a:off x="4414927" y="1292811"/>
            <a:ext cx="314146" cy="334031"/>
            <a:chOff x="-34755225" y="3202075"/>
            <a:chExt cx="274100" cy="291450"/>
          </a:xfrm>
        </p:grpSpPr>
        <p:sp>
          <p:nvSpPr>
            <p:cNvPr id="18" name="Google Shape;6914;p70">
              <a:extLst>
                <a:ext uri="{FF2B5EF4-FFF2-40B4-BE49-F238E27FC236}">
                  <a16:creationId xmlns:a16="http://schemas.microsoft.com/office/drawing/2014/main" id="{AD9C61F5-C002-46BD-9007-EE131BD1C64D}"/>
                </a:ext>
              </a:extLst>
            </p:cNvPr>
            <p:cNvSpPr/>
            <p:nvPr/>
          </p:nvSpPr>
          <p:spPr>
            <a:xfrm>
              <a:off x="-34703250" y="3389525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670" y="1"/>
                  </a:moveTo>
                  <a:cubicBezTo>
                    <a:pt x="883" y="1"/>
                    <a:pt x="158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489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15;p70">
              <a:extLst>
                <a:ext uri="{FF2B5EF4-FFF2-40B4-BE49-F238E27FC236}">
                  <a16:creationId xmlns:a16="http://schemas.microsoft.com/office/drawing/2014/main" id="{E924926C-2D5E-486A-AD54-2A3AFC728ED9}"/>
                </a:ext>
              </a:extLst>
            </p:cNvPr>
            <p:cNvSpPr/>
            <p:nvPr/>
          </p:nvSpPr>
          <p:spPr>
            <a:xfrm>
              <a:off x="-34636300" y="3348575"/>
              <a:ext cx="69325" cy="75625"/>
            </a:xfrm>
            <a:custGeom>
              <a:avLst/>
              <a:gdLst/>
              <a:ahLst/>
              <a:cxnLst/>
              <a:rect l="l" t="t" r="r" b="b"/>
              <a:pathLst>
                <a:path w="2773" h="3025" extrusionOk="0">
                  <a:moveTo>
                    <a:pt x="2111" y="0"/>
                  </a:moveTo>
                  <a:lnTo>
                    <a:pt x="1387" y="221"/>
                  </a:lnTo>
                  <a:cubicBezTo>
                    <a:pt x="1298" y="265"/>
                    <a:pt x="1179" y="290"/>
                    <a:pt x="1049" y="290"/>
                  </a:cubicBezTo>
                  <a:cubicBezTo>
                    <a:pt x="808" y="290"/>
                    <a:pt x="531" y="205"/>
                    <a:pt x="347" y="0"/>
                  </a:cubicBezTo>
                  <a:lnTo>
                    <a:pt x="347" y="0"/>
                  </a:lnTo>
                  <a:cubicBezTo>
                    <a:pt x="378" y="63"/>
                    <a:pt x="378" y="189"/>
                    <a:pt x="378" y="315"/>
                  </a:cubicBezTo>
                  <a:cubicBezTo>
                    <a:pt x="378" y="662"/>
                    <a:pt x="221" y="977"/>
                    <a:pt x="0" y="1229"/>
                  </a:cubicBezTo>
                  <a:cubicBezTo>
                    <a:pt x="725" y="1575"/>
                    <a:pt x="1229" y="2237"/>
                    <a:pt x="1355" y="3025"/>
                  </a:cubicBezTo>
                  <a:lnTo>
                    <a:pt x="2773" y="3025"/>
                  </a:lnTo>
                  <a:lnTo>
                    <a:pt x="2773" y="221"/>
                  </a:lnTo>
                  <a:cubicBezTo>
                    <a:pt x="2521" y="189"/>
                    <a:pt x="2300" y="126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916;p70">
              <a:extLst>
                <a:ext uri="{FF2B5EF4-FFF2-40B4-BE49-F238E27FC236}">
                  <a16:creationId xmlns:a16="http://schemas.microsoft.com/office/drawing/2014/main" id="{859BCDBA-99EB-4482-A7CF-CEFC74A1B81B}"/>
                </a:ext>
              </a:extLst>
            </p:cNvPr>
            <p:cNvSpPr/>
            <p:nvPr/>
          </p:nvSpPr>
          <p:spPr>
            <a:xfrm>
              <a:off x="-34752875" y="3253275"/>
              <a:ext cx="126050" cy="170925"/>
            </a:xfrm>
            <a:custGeom>
              <a:avLst/>
              <a:gdLst/>
              <a:ahLst/>
              <a:cxnLst/>
              <a:rect l="l" t="t" r="r" b="b"/>
              <a:pathLst>
                <a:path w="5042" h="6837" extrusionOk="0">
                  <a:moveTo>
                    <a:pt x="1" y="0"/>
                  </a:moveTo>
                  <a:lnTo>
                    <a:pt x="1" y="6837"/>
                  </a:lnTo>
                  <a:lnTo>
                    <a:pt x="1418" y="6837"/>
                  </a:lnTo>
                  <a:cubicBezTo>
                    <a:pt x="1450" y="6018"/>
                    <a:pt x="1954" y="5356"/>
                    <a:pt x="2679" y="4978"/>
                  </a:cubicBezTo>
                  <a:cubicBezTo>
                    <a:pt x="2427" y="4757"/>
                    <a:pt x="2301" y="4442"/>
                    <a:pt x="2301" y="4064"/>
                  </a:cubicBezTo>
                  <a:cubicBezTo>
                    <a:pt x="2301" y="3340"/>
                    <a:pt x="2931" y="2710"/>
                    <a:pt x="3687" y="2710"/>
                  </a:cubicBezTo>
                  <a:cubicBezTo>
                    <a:pt x="4128" y="2710"/>
                    <a:pt x="4474" y="2899"/>
                    <a:pt x="4758" y="3214"/>
                  </a:cubicBezTo>
                  <a:cubicBezTo>
                    <a:pt x="4726" y="3056"/>
                    <a:pt x="4758" y="2899"/>
                    <a:pt x="4789" y="2741"/>
                  </a:cubicBezTo>
                  <a:lnTo>
                    <a:pt x="5041" y="2016"/>
                  </a:lnTo>
                  <a:cubicBezTo>
                    <a:pt x="4821" y="1607"/>
                    <a:pt x="4758" y="1134"/>
                    <a:pt x="4758" y="662"/>
                  </a:cubicBezTo>
                  <a:cubicBezTo>
                    <a:pt x="4758" y="410"/>
                    <a:pt x="4789" y="189"/>
                    <a:pt x="48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917;p70">
              <a:extLst>
                <a:ext uri="{FF2B5EF4-FFF2-40B4-BE49-F238E27FC236}">
                  <a16:creationId xmlns:a16="http://schemas.microsoft.com/office/drawing/2014/main" id="{9ED0896F-E18D-4599-9E79-5FBE08B52806}"/>
                </a:ext>
              </a:extLst>
            </p:cNvPr>
            <p:cNvSpPr/>
            <p:nvPr/>
          </p:nvSpPr>
          <p:spPr>
            <a:xfrm>
              <a:off x="-34677250" y="3338325"/>
              <a:ext cx="33875" cy="33900"/>
            </a:xfrm>
            <a:custGeom>
              <a:avLst/>
              <a:gdLst/>
              <a:ahLst/>
              <a:cxnLst/>
              <a:rect l="l" t="t" r="r" b="b"/>
              <a:pathLst>
                <a:path w="1355" h="1356" extrusionOk="0">
                  <a:moveTo>
                    <a:pt x="662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40"/>
                    <a:pt x="315" y="1355"/>
                    <a:pt x="662" y="1355"/>
                  </a:cubicBezTo>
                  <a:cubicBezTo>
                    <a:pt x="1040" y="1355"/>
                    <a:pt x="1355" y="1040"/>
                    <a:pt x="1355" y="694"/>
                  </a:cubicBezTo>
                  <a:cubicBezTo>
                    <a:pt x="1355" y="316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18;p70">
              <a:extLst>
                <a:ext uri="{FF2B5EF4-FFF2-40B4-BE49-F238E27FC236}">
                  <a16:creationId xmlns:a16="http://schemas.microsoft.com/office/drawing/2014/main" id="{EEF57786-E20F-4B35-9D39-B0DB0B96C98E}"/>
                </a:ext>
              </a:extLst>
            </p:cNvPr>
            <p:cNvSpPr/>
            <p:nvPr/>
          </p:nvSpPr>
          <p:spPr>
            <a:xfrm>
              <a:off x="-34618200" y="3202500"/>
              <a:ext cx="137075" cy="135850"/>
            </a:xfrm>
            <a:custGeom>
              <a:avLst/>
              <a:gdLst/>
              <a:ahLst/>
              <a:cxnLst/>
              <a:rect l="l" t="t" r="r" b="b"/>
              <a:pathLst>
                <a:path w="5483" h="5434" extrusionOk="0">
                  <a:moveTo>
                    <a:pt x="2710" y="992"/>
                  </a:moveTo>
                  <a:cubicBezTo>
                    <a:pt x="2899" y="992"/>
                    <a:pt x="3057" y="1149"/>
                    <a:pt x="3057" y="1338"/>
                  </a:cubicBezTo>
                  <a:cubicBezTo>
                    <a:pt x="3057" y="1559"/>
                    <a:pt x="2899" y="1716"/>
                    <a:pt x="2710" y="1716"/>
                  </a:cubicBezTo>
                  <a:cubicBezTo>
                    <a:pt x="2521" y="1716"/>
                    <a:pt x="2364" y="1559"/>
                    <a:pt x="2364" y="1338"/>
                  </a:cubicBezTo>
                  <a:cubicBezTo>
                    <a:pt x="2395" y="1149"/>
                    <a:pt x="2553" y="992"/>
                    <a:pt x="2710" y="992"/>
                  </a:cubicBezTo>
                  <a:close/>
                  <a:moveTo>
                    <a:pt x="2742" y="2346"/>
                  </a:moveTo>
                  <a:cubicBezTo>
                    <a:pt x="2962" y="2346"/>
                    <a:pt x="3120" y="2504"/>
                    <a:pt x="3120" y="2693"/>
                  </a:cubicBezTo>
                  <a:lnTo>
                    <a:pt x="3120" y="4079"/>
                  </a:lnTo>
                  <a:cubicBezTo>
                    <a:pt x="3120" y="4268"/>
                    <a:pt x="2962" y="4426"/>
                    <a:pt x="2742" y="4426"/>
                  </a:cubicBezTo>
                  <a:cubicBezTo>
                    <a:pt x="2553" y="4426"/>
                    <a:pt x="2395" y="4268"/>
                    <a:pt x="2395" y="4079"/>
                  </a:cubicBezTo>
                  <a:lnTo>
                    <a:pt x="2395" y="2693"/>
                  </a:lnTo>
                  <a:cubicBezTo>
                    <a:pt x="2395" y="2504"/>
                    <a:pt x="2553" y="2346"/>
                    <a:pt x="2742" y="2346"/>
                  </a:cubicBezTo>
                  <a:close/>
                  <a:moveTo>
                    <a:pt x="2646" y="0"/>
                  </a:moveTo>
                  <a:cubicBezTo>
                    <a:pt x="1359" y="0"/>
                    <a:pt x="1" y="1099"/>
                    <a:pt x="1" y="2724"/>
                  </a:cubicBezTo>
                  <a:cubicBezTo>
                    <a:pt x="1" y="3197"/>
                    <a:pt x="127" y="3638"/>
                    <a:pt x="348" y="4016"/>
                  </a:cubicBezTo>
                  <a:lnTo>
                    <a:pt x="33" y="4961"/>
                  </a:lnTo>
                  <a:cubicBezTo>
                    <a:pt x="1" y="5087"/>
                    <a:pt x="33" y="5245"/>
                    <a:pt x="127" y="5339"/>
                  </a:cubicBezTo>
                  <a:cubicBezTo>
                    <a:pt x="167" y="5399"/>
                    <a:pt x="245" y="5421"/>
                    <a:pt x="329" y="5421"/>
                  </a:cubicBezTo>
                  <a:cubicBezTo>
                    <a:pt x="377" y="5421"/>
                    <a:pt x="427" y="5414"/>
                    <a:pt x="474" y="5402"/>
                  </a:cubicBezTo>
                  <a:lnTo>
                    <a:pt x="1419" y="5087"/>
                  </a:lnTo>
                  <a:cubicBezTo>
                    <a:pt x="1797" y="5339"/>
                    <a:pt x="2238" y="5434"/>
                    <a:pt x="2742" y="5434"/>
                  </a:cubicBezTo>
                  <a:cubicBezTo>
                    <a:pt x="4254" y="5434"/>
                    <a:pt x="5483" y="4237"/>
                    <a:pt x="5483" y="2724"/>
                  </a:cubicBezTo>
                  <a:cubicBezTo>
                    <a:pt x="5483" y="1275"/>
                    <a:pt x="4317" y="78"/>
                    <a:pt x="2899" y="15"/>
                  </a:cubicBezTo>
                  <a:cubicBezTo>
                    <a:pt x="2815" y="5"/>
                    <a:pt x="2731" y="0"/>
                    <a:pt x="26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19;p70">
              <a:extLst>
                <a:ext uri="{FF2B5EF4-FFF2-40B4-BE49-F238E27FC236}">
                  <a16:creationId xmlns:a16="http://schemas.microsoft.com/office/drawing/2014/main" id="{EFA1FF5E-F13F-49D2-A33F-BCC37D9CADCC}"/>
                </a:ext>
              </a:extLst>
            </p:cNvPr>
            <p:cNvSpPr/>
            <p:nvPr/>
          </p:nvSpPr>
          <p:spPr>
            <a:xfrm>
              <a:off x="-34755225" y="3440725"/>
              <a:ext cx="188250" cy="52800"/>
            </a:xfrm>
            <a:custGeom>
              <a:avLst/>
              <a:gdLst/>
              <a:ahLst/>
              <a:cxnLst/>
              <a:rect l="l" t="t" r="r" b="b"/>
              <a:pathLst>
                <a:path w="7530" h="2112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670"/>
                    <a:pt x="473" y="2111"/>
                    <a:pt x="1040" y="2111"/>
                  </a:cubicBezTo>
                  <a:lnTo>
                    <a:pt x="6490" y="2111"/>
                  </a:lnTo>
                  <a:cubicBezTo>
                    <a:pt x="7057" y="2111"/>
                    <a:pt x="7530" y="1639"/>
                    <a:pt x="7530" y="1071"/>
                  </a:cubicBezTo>
                  <a:lnTo>
                    <a:pt x="75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20;p70">
              <a:extLst>
                <a:ext uri="{FF2B5EF4-FFF2-40B4-BE49-F238E27FC236}">
                  <a16:creationId xmlns:a16="http://schemas.microsoft.com/office/drawing/2014/main" id="{BCA45EC5-4BA1-48F6-961D-99ECE15B354B}"/>
                </a:ext>
              </a:extLst>
            </p:cNvPr>
            <p:cNvSpPr/>
            <p:nvPr/>
          </p:nvSpPr>
          <p:spPr>
            <a:xfrm>
              <a:off x="-34754450" y="3202075"/>
              <a:ext cx="153600" cy="33900"/>
            </a:xfrm>
            <a:custGeom>
              <a:avLst/>
              <a:gdLst/>
              <a:ahLst/>
              <a:cxnLst/>
              <a:rect l="l" t="t" r="r" b="b"/>
              <a:pathLst>
                <a:path w="6144" h="1356" extrusionOk="0">
                  <a:moveTo>
                    <a:pt x="1040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55"/>
                  </a:lnTo>
                  <a:lnTo>
                    <a:pt x="5104" y="1355"/>
                  </a:lnTo>
                  <a:cubicBezTo>
                    <a:pt x="5293" y="819"/>
                    <a:pt x="5672" y="347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Google Shape;249;p37">
            <a:extLst>
              <a:ext uri="{FF2B5EF4-FFF2-40B4-BE49-F238E27FC236}">
                <a16:creationId xmlns:a16="http://schemas.microsoft.com/office/drawing/2014/main" id="{B5D77A44-D035-48AF-A96A-58028954383B}"/>
              </a:ext>
            </a:extLst>
          </p:cNvPr>
          <p:cNvCxnSpPr/>
          <p:nvPr/>
        </p:nvCxnSpPr>
        <p:spPr>
          <a:xfrm>
            <a:off x="5738847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250;p37">
            <a:extLst>
              <a:ext uri="{FF2B5EF4-FFF2-40B4-BE49-F238E27FC236}">
                <a16:creationId xmlns:a16="http://schemas.microsoft.com/office/drawing/2014/main" id="{5E12EBBA-0B37-48AC-A518-B3C8B1C0D01F}"/>
              </a:ext>
            </a:extLst>
          </p:cNvPr>
          <p:cNvSpPr txBox="1">
            <a:spLocks/>
          </p:cNvSpPr>
          <p:nvPr/>
        </p:nvSpPr>
        <p:spPr>
          <a:xfrm>
            <a:off x="3318237" y="1571550"/>
            <a:ext cx="2212922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 b="1" i="0" u="none" strike="noStrike" cap="non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/>
            <a:r>
              <a:rPr lang="it-IT" b="0" dirty="0" err="1">
                <a:solidFill>
                  <a:srgbClr val="666666"/>
                </a:solidFill>
                <a:latin typeface="Ubuntu Medium"/>
                <a:sym typeface="Ubuntu Medium"/>
              </a:rPr>
              <a:t>Principal</a:t>
            </a:r>
            <a:r>
              <a:rPr lang="it-IT" b="0" dirty="0">
                <a:solidFill>
                  <a:srgbClr val="666666"/>
                </a:solidFill>
                <a:latin typeface="Ubuntu Medium"/>
                <a:sym typeface="Ubuntu Medium"/>
              </a:rPr>
              <a:t> Issues</a:t>
            </a:r>
            <a:endParaRPr lang="it-IT" dirty="0"/>
          </a:p>
        </p:txBody>
      </p:sp>
      <p:sp>
        <p:nvSpPr>
          <p:cNvPr id="33" name="Google Shape;251;p37">
            <a:extLst>
              <a:ext uri="{FF2B5EF4-FFF2-40B4-BE49-F238E27FC236}">
                <a16:creationId xmlns:a16="http://schemas.microsoft.com/office/drawing/2014/main" id="{01B6C484-ACC5-4614-AF1A-3733ABF919D5}"/>
              </a:ext>
            </a:extLst>
          </p:cNvPr>
          <p:cNvSpPr txBox="1">
            <a:spLocks/>
          </p:cNvSpPr>
          <p:nvPr/>
        </p:nvSpPr>
        <p:spPr>
          <a:xfrm>
            <a:off x="3318234" y="2177000"/>
            <a:ext cx="2083972" cy="21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US"/>
              <a:t>1.</a:t>
            </a:r>
          </a:p>
          <a:p>
            <a:pPr marL="0" indent="0" algn="l">
              <a:buFont typeface="Ubuntu Light"/>
              <a:buNone/>
            </a:pPr>
            <a:r>
              <a:rPr lang="en-US"/>
              <a:t>2.</a:t>
            </a:r>
          </a:p>
        </p:txBody>
      </p:sp>
      <p:cxnSp>
        <p:nvCxnSpPr>
          <p:cNvPr id="34" name="Google Shape;249;p37">
            <a:extLst>
              <a:ext uri="{FF2B5EF4-FFF2-40B4-BE49-F238E27FC236}">
                <a16:creationId xmlns:a16="http://schemas.microsoft.com/office/drawing/2014/main" id="{AF00E580-563B-4F25-9624-E68B17E23D76}"/>
              </a:ext>
            </a:extLst>
          </p:cNvPr>
          <p:cNvCxnSpPr/>
          <p:nvPr/>
        </p:nvCxnSpPr>
        <p:spPr>
          <a:xfrm>
            <a:off x="8496099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250;p37">
            <a:extLst>
              <a:ext uri="{FF2B5EF4-FFF2-40B4-BE49-F238E27FC236}">
                <a16:creationId xmlns:a16="http://schemas.microsoft.com/office/drawing/2014/main" id="{5DC3E8E7-1245-4F16-A329-6BB5CA64DB86}"/>
              </a:ext>
            </a:extLst>
          </p:cNvPr>
          <p:cNvSpPr txBox="1">
            <a:spLocks/>
          </p:cNvSpPr>
          <p:nvPr/>
        </p:nvSpPr>
        <p:spPr>
          <a:xfrm>
            <a:off x="6075489" y="1571550"/>
            <a:ext cx="2129731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 b="1" i="0" u="none" strike="noStrike" cap="non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434343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l"/>
            <a:r>
              <a:rPr lang="it-IT" b="0" dirty="0">
                <a:solidFill>
                  <a:srgbClr val="666666"/>
                </a:solidFill>
                <a:latin typeface="Ubuntu Medium"/>
                <a:sym typeface="Ubuntu Medium"/>
              </a:rPr>
              <a:t>Dataset</a:t>
            </a:r>
            <a:endParaRPr lang="it-IT" dirty="0"/>
          </a:p>
        </p:txBody>
      </p:sp>
      <p:sp>
        <p:nvSpPr>
          <p:cNvPr id="36" name="Google Shape;251;p37">
            <a:extLst>
              <a:ext uri="{FF2B5EF4-FFF2-40B4-BE49-F238E27FC236}">
                <a16:creationId xmlns:a16="http://schemas.microsoft.com/office/drawing/2014/main" id="{789E0EB6-33FD-41DF-ACA9-0EBF060DB77A}"/>
              </a:ext>
            </a:extLst>
          </p:cNvPr>
          <p:cNvSpPr txBox="1">
            <a:spLocks/>
          </p:cNvSpPr>
          <p:nvPr/>
        </p:nvSpPr>
        <p:spPr>
          <a:xfrm>
            <a:off x="6075486" y="2177000"/>
            <a:ext cx="2083972" cy="21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US"/>
              <a:t>1.</a:t>
            </a:r>
          </a:p>
          <a:p>
            <a:pPr marL="0" indent="0" algn="l">
              <a:buFont typeface="Ubuntu Light"/>
              <a:buNone/>
            </a:pPr>
            <a:r>
              <a:rPr lang="en-US"/>
              <a:t>2.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s" dirty="0">
                <a:solidFill>
                  <a:srgbClr val="434343"/>
                </a:solidFill>
              </a:rPr>
              <a:t>2. </a:t>
            </a:r>
            <a:r>
              <a:rPr lang="it-IT" dirty="0"/>
              <a:t>Development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01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9BE114-BE51-484B-8DD8-719951BA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050" y="2120078"/>
            <a:ext cx="2535407" cy="2105312"/>
          </a:xfrm>
        </p:spPr>
        <p:txBody>
          <a:bodyPr/>
          <a:lstStyle/>
          <a:p>
            <a:pPr algn="l"/>
            <a:r>
              <a:rPr lang="it" dirty="0"/>
              <a:t>Minimax</a:t>
            </a:r>
          </a:p>
          <a:p>
            <a:pPr algn="l"/>
            <a:r>
              <a:rPr lang="it-IT" dirty="0"/>
              <a:t>Alpha-beta </a:t>
            </a:r>
            <a:r>
              <a:rPr lang="it-IT" dirty="0" err="1"/>
              <a:t>pruning</a:t>
            </a:r>
            <a:endParaRPr lang="it-IT" dirty="0"/>
          </a:p>
          <a:p>
            <a:pPr algn="l"/>
            <a:r>
              <a:rPr lang="it-IT" dirty="0" err="1"/>
              <a:t>Negamax</a:t>
            </a:r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139700" indent="0" algn="l">
              <a:buNone/>
            </a:pPr>
            <a:endParaRPr lang="it-IT" dirty="0"/>
          </a:p>
        </p:txBody>
      </p:sp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F75C2ADA-7F63-40F0-8186-6E5F054A1F70}"/>
              </a:ext>
            </a:extLst>
          </p:cNvPr>
          <p:cNvSpPr txBox="1">
            <a:spLocks/>
          </p:cNvSpPr>
          <p:nvPr/>
        </p:nvSpPr>
        <p:spPr>
          <a:xfrm>
            <a:off x="689001" y="1346371"/>
            <a:ext cx="7764387" cy="3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dirty="0"/>
              <a:t>We found different approaches for development of this game, but we've tested just search algorithms: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74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30A6-5324-419E-9BFE-7A7ADC7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r>
              <a:rPr lang="it-IT" dirty="0"/>
              <a:t> code</a:t>
            </a:r>
          </a:p>
        </p:txBody>
      </p:sp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F75C2ADA-7F63-40F0-8186-6E5F054A1F70}"/>
              </a:ext>
            </a:extLst>
          </p:cNvPr>
          <p:cNvSpPr txBox="1">
            <a:spLocks/>
          </p:cNvSpPr>
          <p:nvPr/>
        </p:nvSpPr>
        <p:spPr>
          <a:xfrm>
            <a:off x="689001" y="1346371"/>
            <a:ext cx="7764387" cy="3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dirty="0"/>
              <a:t>Simple view about our structure of code:</a:t>
            </a:r>
            <a:endParaRPr lang="it-IT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1FEEDF20-38C8-48B3-82AB-B6C6939B9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740421"/>
              </p:ext>
            </p:extLst>
          </p:nvPr>
        </p:nvGraphicFramePr>
        <p:xfrm>
          <a:off x="1227726" y="1845894"/>
          <a:ext cx="3273935" cy="265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3CE41D46-B041-4D17-98BC-53BED2522300}"/>
              </a:ext>
            </a:extLst>
          </p:cNvPr>
          <p:cNvSpPr txBox="1">
            <a:spLocks/>
          </p:cNvSpPr>
          <p:nvPr/>
        </p:nvSpPr>
        <p:spPr>
          <a:xfrm>
            <a:off x="4779140" y="1845893"/>
            <a:ext cx="3674248" cy="265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it" dirty="0"/>
              <a:t>Class Game: </a:t>
            </a:r>
            <a:r>
              <a:rPr lang="it-IT" dirty="0" err="1"/>
              <a:t>contains</a:t>
            </a:r>
            <a:r>
              <a:rPr lang="it-IT" dirty="0"/>
              <a:t> rules of game </a:t>
            </a:r>
            <a:endParaRPr lang="it" dirty="0"/>
          </a:p>
          <a:p>
            <a:pPr algn="l">
              <a:spcAft>
                <a:spcPts val="1200"/>
              </a:spcAft>
            </a:pPr>
            <a:r>
              <a:rPr lang="it-IT" dirty="0"/>
              <a:t>Class </a:t>
            </a:r>
            <a:r>
              <a:rPr lang="it-IT" dirty="0" err="1"/>
              <a:t>AlphaBeta</a:t>
            </a:r>
            <a:r>
              <a:rPr lang="it-IT" dirty="0"/>
              <a:t>: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</a:p>
          <a:p>
            <a:pPr algn="l">
              <a:spcAft>
                <a:spcPts val="1200"/>
              </a:spcAft>
            </a:pPr>
            <a:r>
              <a:rPr lang="it-IT" dirty="0"/>
              <a:t>Class TT: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transposition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139700" indent="0" algn="l">
              <a:buFont typeface="Ubuntu Light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55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s" dirty="0"/>
              <a:t>3</a:t>
            </a:r>
            <a:r>
              <a:rPr lang="es" dirty="0">
                <a:solidFill>
                  <a:srgbClr val="434343"/>
                </a:solidFill>
              </a:rPr>
              <a:t>. </a:t>
            </a:r>
            <a:r>
              <a:rPr lang="it-IT" dirty="0" err="1">
                <a:solidFill>
                  <a:srgbClr val="434343"/>
                </a:solidFill>
              </a:rPr>
              <a:t>H</a:t>
            </a:r>
            <a:r>
              <a:rPr lang="it-IT" dirty="0" err="1"/>
              <a:t>euristic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88780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CA0ABB5E1CB84E997D81B68027BC74" ma:contentTypeVersion="2" ma:contentTypeDescription="Create a new document." ma:contentTypeScope="" ma:versionID="deb36e32326d98119726250ba773a4d2">
  <xsd:schema xmlns:xsd="http://www.w3.org/2001/XMLSchema" xmlns:xs="http://www.w3.org/2001/XMLSchema" xmlns:p="http://schemas.microsoft.com/office/2006/metadata/properties" xmlns:ns2="ac3945c8-acd4-4e09-b54f-32bc1fb1a271" targetNamespace="http://schemas.microsoft.com/office/2006/metadata/properties" ma:root="true" ma:fieldsID="41067a5b968a364ad65120c005f144ec" ns2:_="">
    <xsd:import namespace="ac3945c8-acd4-4e09-b54f-32bc1fb1a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945c8-acd4-4e09-b54f-32bc1fb1a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93E28D-C900-4BCE-A237-1C46AFEC7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3945c8-acd4-4e09-b54f-32bc1fb1a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BB260A-654C-4376-994E-A13ED6EB61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2CACFE-E5A9-4BD8-8875-CD9D790793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208</Words>
  <Application>Microsoft Office PowerPoint</Application>
  <PresentationFormat>Presentazione su schermo (16:9)</PresentationFormat>
  <Paragraphs>56</Paragraphs>
  <Slides>12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Ubuntu</vt:lpstr>
      <vt:lpstr>Bodoni</vt:lpstr>
      <vt:lpstr>Arial</vt:lpstr>
      <vt:lpstr>Ubuntu Medium</vt:lpstr>
      <vt:lpstr>Arvo</vt:lpstr>
      <vt:lpstr>Ubuntu Light</vt:lpstr>
      <vt:lpstr>Minimal Charm</vt:lpstr>
      <vt:lpstr>RAGNAROK</vt:lpstr>
      <vt:lpstr>Main tasks</vt:lpstr>
      <vt:lpstr>Presentazione standard di PowerPoint</vt:lpstr>
      <vt:lpstr>1. General Info</vt:lpstr>
      <vt:lpstr>The Game</vt:lpstr>
      <vt:lpstr>2. Development</vt:lpstr>
      <vt:lpstr>Algorithm</vt:lpstr>
      <vt:lpstr>Structure code</vt:lpstr>
      <vt:lpstr>3. Heuristic</vt:lpstr>
      <vt:lpstr>Heuristic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cp:lastModifiedBy>Bogdan Ivasiuk - bogdan.ivasiuk@studio.unibo.it</cp:lastModifiedBy>
  <cp:revision>2</cp:revision>
  <dcterms:modified xsi:type="dcterms:W3CDTF">2019-11-22T21:15:03Z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0x0101002BCA0ABB5E1CB84E997D81B68027BC74</vt:lpwstr>
  </property>
</Properties>
</file>