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1" r:id="rId7"/>
    <p:sldId id="275" r:id="rId8"/>
    <p:sldId id="277" r:id="rId9"/>
    <p:sldId id="276" r:id="rId10"/>
    <p:sldId id="280" r:id="rId11"/>
    <p:sldId id="283" r:id="rId12"/>
    <p:sldId id="278" r:id="rId13"/>
    <p:sldId id="284" r:id="rId14"/>
    <p:sldId id="279" r:id="rId15"/>
    <p:sldId id="282" r:id="rId16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Ubuntu Light" panose="020B0604020202020204" charset="0"/>
      <p:regular r:id="rId27"/>
      <p:bold r:id="rId28"/>
      <p:italic r:id="rId29"/>
      <p:boldItalic r:id="rId30"/>
    </p:embeddedFont>
    <p:embeddedFont>
      <p:font typeface="Ubuntu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E0C24-DF5E-495D-A593-7E85EF20166C}" v="61" dt="2019-12-03T23:44:28.639"/>
  </p1510:revLst>
</p1510:revInfo>
</file>

<file path=ppt/tableStyles.xml><?xml version="1.0" encoding="utf-8"?>
<a:tblStyleLst xmlns:a="http://schemas.openxmlformats.org/drawingml/2006/main" def="{53DC010D-8454-47B5-B601-4FF485340CEC}">
  <a:tblStyle styleId="{53DC010D-8454-47B5-B601-4FF485340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C5546-D28D-4FE5-B22B-06C9460051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</dgm:pt>
    <dgm:pt modelId="{639940E2-7DCA-452B-8E43-6EB6495ADF68}">
      <dgm:prSet phldrT="[Testo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Game</a:t>
          </a:r>
          <a:endParaRPr lang="it-IT" dirty="0">
            <a:latin typeface="Ubuntu" panose="020B0604020202020204" charset="0"/>
          </a:endParaRPr>
        </a:p>
      </dgm:t>
    </dgm:pt>
    <dgm:pt modelId="{21C390A6-ED3A-407E-A3BC-9811F4B0033E}" type="parTrans" cxnId="{4AF6D0E6-5BD0-46EA-B7CA-9321DF5A5955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37D549FF-BEB3-4697-B6ED-953A679DE5D3}" type="sibTrans" cxnId="{4AF6D0E6-5BD0-46EA-B7CA-9321DF5A5955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745BF9D5-556F-4748-9F79-D40756010C0A}">
      <dgm:prSet phldrT="[Testo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AlphaBeta</a:t>
          </a:r>
          <a:endParaRPr lang="it-IT" dirty="0">
            <a:latin typeface="Ubuntu" panose="020B0604020202020204" charset="0"/>
          </a:endParaRPr>
        </a:p>
      </dgm:t>
    </dgm:pt>
    <dgm:pt modelId="{8D8FBF92-9DDC-4EAA-A996-E9D94D417025}" type="parTrans" cxnId="{3AB3A853-2FCE-45F3-8A42-C8BA007D4D13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29188656-E83A-45C3-9BE7-8A513C6BA650}" type="sibTrans" cxnId="{3AB3A853-2FCE-45F3-8A42-C8BA007D4D13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ED9F25DA-234F-4662-94BF-FD9E15CEA856}">
      <dgm:prSet phldrT="[Testo]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TT</a:t>
          </a:r>
          <a:endParaRPr lang="it-IT" dirty="0">
            <a:latin typeface="Ubuntu" panose="020B0604020202020204" charset="0"/>
          </a:endParaRPr>
        </a:p>
      </dgm:t>
    </dgm:pt>
    <dgm:pt modelId="{16CA8848-25BA-4B08-A220-4732AD707FF3}" type="parTrans" cxnId="{176288AC-E52E-4725-B9E6-C4EF2999D9A6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1BD48D9F-994C-4706-B7EB-AC05D797AA30}" type="sibTrans" cxnId="{176288AC-E52E-4725-B9E6-C4EF2999D9A6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9BC6C225-1000-4A4F-BE36-B36B60AC6F77}" type="pres">
      <dgm:prSet presAssocID="{60FC5546-D28D-4FE5-B22B-06C94600516E}" presName="Name0" presStyleCnt="0">
        <dgm:presLayoutVars>
          <dgm:chMax/>
          <dgm:chPref/>
          <dgm:dir/>
          <dgm:animLvl val="lvl"/>
        </dgm:presLayoutVars>
      </dgm:prSet>
      <dgm:spPr/>
    </dgm:pt>
    <dgm:pt modelId="{3F349605-0D47-452C-85B2-95D8BFC7FB06}" type="pres">
      <dgm:prSet presAssocID="{639940E2-7DCA-452B-8E43-6EB6495ADF68}" presName="composite" presStyleCnt="0"/>
      <dgm:spPr/>
    </dgm:pt>
    <dgm:pt modelId="{9FB68A96-925F-4772-9497-097A0E98038E}" type="pres">
      <dgm:prSet presAssocID="{639940E2-7DCA-452B-8E43-6EB6495ADF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3049380-19B1-4F44-AE6B-442903BCCA19}" type="pres">
      <dgm:prSet presAssocID="{639940E2-7DCA-452B-8E43-6EB6495ADF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A9DCFE9-93EE-4D7D-8628-D46A512AA933}" type="pres">
      <dgm:prSet presAssocID="{639940E2-7DCA-452B-8E43-6EB6495ADF68}" presName="BalanceSpacing" presStyleCnt="0"/>
      <dgm:spPr/>
    </dgm:pt>
    <dgm:pt modelId="{5D6CE075-9351-43F4-A822-8E5780F80FA9}" type="pres">
      <dgm:prSet presAssocID="{639940E2-7DCA-452B-8E43-6EB6495ADF68}" presName="BalanceSpacing1" presStyleCnt="0"/>
      <dgm:spPr/>
    </dgm:pt>
    <dgm:pt modelId="{326FE754-5CEA-457A-9C87-4BE68F548E64}" type="pres">
      <dgm:prSet presAssocID="{37D549FF-BEB3-4697-B6ED-953A679DE5D3}" presName="Accent1Text" presStyleLbl="node1" presStyleIdx="1" presStyleCnt="6"/>
      <dgm:spPr/>
    </dgm:pt>
    <dgm:pt modelId="{51F2A69B-7AE4-4DF5-94CB-9BFDD81C495E}" type="pres">
      <dgm:prSet presAssocID="{37D549FF-BEB3-4697-B6ED-953A679DE5D3}" presName="spaceBetweenRectangles" presStyleCnt="0"/>
      <dgm:spPr/>
    </dgm:pt>
    <dgm:pt modelId="{5C419E5F-CFE3-49B2-B47D-21321602C0FB}" type="pres">
      <dgm:prSet presAssocID="{745BF9D5-556F-4748-9F79-D40756010C0A}" presName="composite" presStyleCnt="0"/>
      <dgm:spPr/>
    </dgm:pt>
    <dgm:pt modelId="{4F600DB7-5A5B-4D92-9528-860444B7B36F}" type="pres">
      <dgm:prSet presAssocID="{745BF9D5-556F-4748-9F79-D40756010C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DBE98CE-78D9-40ED-81E4-0DC8F85546BC}" type="pres">
      <dgm:prSet presAssocID="{745BF9D5-556F-4748-9F79-D40756010C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809416-A40C-4311-BD12-D6ECF70B815D}" type="pres">
      <dgm:prSet presAssocID="{745BF9D5-556F-4748-9F79-D40756010C0A}" presName="BalanceSpacing" presStyleCnt="0"/>
      <dgm:spPr/>
    </dgm:pt>
    <dgm:pt modelId="{5B76D5A0-A63D-4E3A-91ED-90BCD0A4C911}" type="pres">
      <dgm:prSet presAssocID="{745BF9D5-556F-4748-9F79-D40756010C0A}" presName="BalanceSpacing1" presStyleCnt="0"/>
      <dgm:spPr/>
    </dgm:pt>
    <dgm:pt modelId="{808BD701-99DC-4F27-AA38-537A5FEE3421}" type="pres">
      <dgm:prSet presAssocID="{29188656-E83A-45C3-9BE7-8A513C6BA650}" presName="Accent1Text" presStyleLbl="node1" presStyleIdx="3" presStyleCnt="6"/>
      <dgm:spPr/>
    </dgm:pt>
    <dgm:pt modelId="{59070D3E-0D0C-4015-AFAC-19B8D37F0519}" type="pres">
      <dgm:prSet presAssocID="{29188656-E83A-45C3-9BE7-8A513C6BA650}" presName="spaceBetweenRectangles" presStyleCnt="0"/>
      <dgm:spPr/>
    </dgm:pt>
    <dgm:pt modelId="{AE7DECF1-94C4-4037-8142-C96A1E0708E9}" type="pres">
      <dgm:prSet presAssocID="{ED9F25DA-234F-4662-94BF-FD9E15CEA856}" presName="composite" presStyleCnt="0"/>
      <dgm:spPr/>
    </dgm:pt>
    <dgm:pt modelId="{E6ABFE94-2018-4853-A229-D00B5E6863E8}" type="pres">
      <dgm:prSet presAssocID="{ED9F25DA-234F-4662-94BF-FD9E15CEA8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FC8B4A9-C577-4C21-AB21-6AFAFD1C2E9C}" type="pres">
      <dgm:prSet presAssocID="{ED9F25DA-234F-4662-94BF-FD9E15CEA85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D866D63-5F27-4FFD-92AB-7324D0740C5D}" type="pres">
      <dgm:prSet presAssocID="{ED9F25DA-234F-4662-94BF-FD9E15CEA856}" presName="BalanceSpacing" presStyleCnt="0"/>
      <dgm:spPr/>
    </dgm:pt>
    <dgm:pt modelId="{900E6B9C-94E8-43B6-A8F8-6D6E00FBB640}" type="pres">
      <dgm:prSet presAssocID="{ED9F25DA-234F-4662-94BF-FD9E15CEA856}" presName="BalanceSpacing1" presStyleCnt="0"/>
      <dgm:spPr/>
    </dgm:pt>
    <dgm:pt modelId="{6A17F578-6234-4EA0-9F8F-468DE94731B4}" type="pres">
      <dgm:prSet presAssocID="{1BD48D9F-994C-4706-B7EB-AC05D797AA30}" presName="Accent1Text" presStyleLbl="node1" presStyleIdx="5" presStyleCnt="6"/>
      <dgm:spPr/>
    </dgm:pt>
  </dgm:ptLst>
  <dgm:cxnLst>
    <dgm:cxn modelId="{86E42C5B-0C22-4386-A043-815A587CAEB9}" type="presOf" srcId="{1BD48D9F-994C-4706-B7EB-AC05D797AA30}" destId="{6A17F578-6234-4EA0-9F8F-468DE94731B4}" srcOrd="0" destOrd="0" presId="urn:microsoft.com/office/officeart/2008/layout/AlternatingHexagons"/>
    <dgm:cxn modelId="{9E424263-3CE3-4E88-BA99-A8DD93A09FC3}" type="presOf" srcId="{ED9F25DA-234F-4662-94BF-FD9E15CEA856}" destId="{E6ABFE94-2018-4853-A229-D00B5E6863E8}" srcOrd="0" destOrd="0" presId="urn:microsoft.com/office/officeart/2008/layout/AlternatingHexagons"/>
    <dgm:cxn modelId="{3AB3A853-2FCE-45F3-8A42-C8BA007D4D13}" srcId="{60FC5546-D28D-4FE5-B22B-06C94600516E}" destId="{745BF9D5-556F-4748-9F79-D40756010C0A}" srcOrd="1" destOrd="0" parTransId="{8D8FBF92-9DDC-4EAA-A996-E9D94D417025}" sibTransId="{29188656-E83A-45C3-9BE7-8A513C6BA650}"/>
    <dgm:cxn modelId="{B1D81858-E796-4346-AFB3-E336E2066861}" type="presOf" srcId="{37D549FF-BEB3-4697-B6ED-953A679DE5D3}" destId="{326FE754-5CEA-457A-9C87-4BE68F548E64}" srcOrd="0" destOrd="0" presId="urn:microsoft.com/office/officeart/2008/layout/AlternatingHexagons"/>
    <dgm:cxn modelId="{233FAA7B-C278-4D89-9AE8-3F84A359F357}" type="presOf" srcId="{60FC5546-D28D-4FE5-B22B-06C94600516E}" destId="{9BC6C225-1000-4A4F-BE36-B36B60AC6F77}" srcOrd="0" destOrd="0" presId="urn:microsoft.com/office/officeart/2008/layout/AlternatingHexagons"/>
    <dgm:cxn modelId="{B877888F-30A5-49E9-886B-62526DF98006}" type="presOf" srcId="{745BF9D5-556F-4748-9F79-D40756010C0A}" destId="{4F600DB7-5A5B-4D92-9528-860444B7B36F}" srcOrd="0" destOrd="0" presId="urn:microsoft.com/office/officeart/2008/layout/AlternatingHexagons"/>
    <dgm:cxn modelId="{176288AC-E52E-4725-B9E6-C4EF2999D9A6}" srcId="{60FC5546-D28D-4FE5-B22B-06C94600516E}" destId="{ED9F25DA-234F-4662-94BF-FD9E15CEA856}" srcOrd="2" destOrd="0" parTransId="{16CA8848-25BA-4B08-A220-4732AD707FF3}" sibTransId="{1BD48D9F-994C-4706-B7EB-AC05D797AA30}"/>
    <dgm:cxn modelId="{76C925C8-EAAB-4F5F-80F0-E10B4DA35D43}" type="presOf" srcId="{29188656-E83A-45C3-9BE7-8A513C6BA650}" destId="{808BD701-99DC-4F27-AA38-537A5FEE3421}" srcOrd="0" destOrd="0" presId="urn:microsoft.com/office/officeart/2008/layout/AlternatingHexagons"/>
    <dgm:cxn modelId="{4AF6D0E6-5BD0-46EA-B7CA-9321DF5A5955}" srcId="{60FC5546-D28D-4FE5-B22B-06C94600516E}" destId="{639940E2-7DCA-452B-8E43-6EB6495ADF68}" srcOrd="0" destOrd="0" parTransId="{21C390A6-ED3A-407E-A3BC-9811F4B0033E}" sibTransId="{37D549FF-BEB3-4697-B6ED-953A679DE5D3}"/>
    <dgm:cxn modelId="{8ACDC7F9-2FDE-46B4-B1CF-928B8846A433}" type="presOf" srcId="{639940E2-7DCA-452B-8E43-6EB6495ADF68}" destId="{9FB68A96-925F-4772-9497-097A0E98038E}" srcOrd="0" destOrd="0" presId="urn:microsoft.com/office/officeart/2008/layout/AlternatingHexagons"/>
    <dgm:cxn modelId="{E70800D3-9EBB-4710-9829-7E350C15523C}" type="presParOf" srcId="{9BC6C225-1000-4A4F-BE36-B36B60AC6F77}" destId="{3F349605-0D47-452C-85B2-95D8BFC7FB06}" srcOrd="0" destOrd="0" presId="urn:microsoft.com/office/officeart/2008/layout/AlternatingHexagons"/>
    <dgm:cxn modelId="{12830745-BB88-462A-9D49-02AED00A1C42}" type="presParOf" srcId="{3F349605-0D47-452C-85B2-95D8BFC7FB06}" destId="{9FB68A96-925F-4772-9497-097A0E98038E}" srcOrd="0" destOrd="0" presId="urn:microsoft.com/office/officeart/2008/layout/AlternatingHexagons"/>
    <dgm:cxn modelId="{0D2E1352-5915-4B1F-9C1A-7E94D1503DEE}" type="presParOf" srcId="{3F349605-0D47-452C-85B2-95D8BFC7FB06}" destId="{73049380-19B1-4F44-AE6B-442903BCCA19}" srcOrd="1" destOrd="0" presId="urn:microsoft.com/office/officeart/2008/layout/AlternatingHexagons"/>
    <dgm:cxn modelId="{08B0AA2C-34E4-40B1-BE37-92167836CD8D}" type="presParOf" srcId="{3F349605-0D47-452C-85B2-95D8BFC7FB06}" destId="{AA9DCFE9-93EE-4D7D-8628-D46A512AA933}" srcOrd="2" destOrd="0" presId="urn:microsoft.com/office/officeart/2008/layout/AlternatingHexagons"/>
    <dgm:cxn modelId="{6CBF9737-4B7F-48DE-B295-501EE58E94FF}" type="presParOf" srcId="{3F349605-0D47-452C-85B2-95D8BFC7FB06}" destId="{5D6CE075-9351-43F4-A822-8E5780F80FA9}" srcOrd="3" destOrd="0" presId="urn:microsoft.com/office/officeart/2008/layout/AlternatingHexagons"/>
    <dgm:cxn modelId="{C7CCA89B-1C04-4942-B3A1-4908E5A08174}" type="presParOf" srcId="{3F349605-0D47-452C-85B2-95D8BFC7FB06}" destId="{326FE754-5CEA-457A-9C87-4BE68F548E64}" srcOrd="4" destOrd="0" presId="urn:microsoft.com/office/officeart/2008/layout/AlternatingHexagons"/>
    <dgm:cxn modelId="{B07B2528-FFB8-464B-9EF9-27B6C9D51EA0}" type="presParOf" srcId="{9BC6C225-1000-4A4F-BE36-B36B60AC6F77}" destId="{51F2A69B-7AE4-4DF5-94CB-9BFDD81C495E}" srcOrd="1" destOrd="0" presId="urn:microsoft.com/office/officeart/2008/layout/AlternatingHexagons"/>
    <dgm:cxn modelId="{C07AD5BC-B85B-4237-8041-4FC774777C75}" type="presParOf" srcId="{9BC6C225-1000-4A4F-BE36-B36B60AC6F77}" destId="{5C419E5F-CFE3-49B2-B47D-21321602C0FB}" srcOrd="2" destOrd="0" presId="urn:microsoft.com/office/officeart/2008/layout/AlternatingHexagons"/>
    <dgm:cxn modelId="{70D860FC-27F9-425B-989D-4CC8036ACD02}" type="presParOf" srcId="{5C419E5F-CFE3-49B2-B47D-21321602C0FB}" destId="{4F600DB7-5A5B-4D92-9528-860444B7B36F}" srcOrd="0" destOrd="0" presId="urn:microsoft.com/office/officeart/2008/layout/AlternatingHexagons"/>
    <dgm:cxn modelId="{69111186-33FB-4371-9EAC-DD8F6ADE9AE3}" type="presParOf" srcId="{5C419E5F-CFE3-49B2-B47D-21321602C0FB}" destId="{FDBE98CE-78D9-40ED-81E4-0DC8F85546BC}" srcOrd="1" destOrd="0" presId="urn:microsoft.com/office/officeart/2008/layout/AlternatingHexagons"/>
    <dgm:cxn modelId="{158A0A4D-6D2A-4FAC-B846-53C343F330E4}" type="presParOf" srcId="{5C419E5F-CFE3-49B2-B47D-21321602C0FB}" destId="{C0809416-A40C-4311-BD12-D6ECF70B815D}" srcOrd="2" destOrd="0" presId="urn:microsoft.com/office/officeart/2008/layout/AlternatingHexagons"/>
    <dgm:cxn modelId="{FD818D39-0902-4194-9C0C-7737470E9F8C}" type="presParOf" srcId="{5C419E5F-CFE3-49B2-B47D-21321602C0FB}" destId="{5B76D5A0-A63D-4E3A-91ED-90BCD0A4C911}" srcOrd="3" destOrd="0" presId="urn:microsoft.com/office/officeart/2008/layout/AlternatingHexagons"/>
    <dgm:cxn modelId="{B3214627-73EF-47D6-9CE4-885CCECA5312}" type="presParOf" srcId="{5C419E5F-CFE3-49B2-B47D-21321602C0FB}" destId="{808BD701-99DC-4F27-AA38-537A5FEE3421}" srcOrd="4" destOrd="0" presId="urn:microsoft.com/office/officeart/2008/layout/AlternatingHexagons"/>
    <dgm:cxn modelId="{4450386F-D117-4C66-9CAC-EF3ABAB5C3FB}" type="presParOf" srcId="{9BC6C225-1000-4A4F-BE36-B36B60AC6F77}" destId="{59070D3E-0D0C-4015-AFAC-19B8D37F0519}" srcOrd="3" destOrd="0" presId="urn:microsoft.com/office/officeart/2008/layout/AlternatingHexagons"/>
    <dgm:cxn modelId="{0052885E-E4CB-43B2-B704-84BDEB5529BD}" type="presParOf" srcId="{9BC6C225-1000-4A4F-BE36-B36B60AC6F77}" destId="{AE7DECF1-94C4-4037-8142-C96A1E0708E9}" srcOrd="4" destOrd="0" presId="urn:microsoft.com/office/officeart/2008/layout/AlternatingHexagons"/>
    <dgm:cxn modelId="{88ACB9B3-F6C9-4673-A4E4-23B6F735D073}" type="presParOf" srcId="{AE7DECF1-94C4-4037-8142-C96A1E0708E9}" destId="{E6ABFE94-2018-4853-A229-D00B5E6863E8}" srcOrd="0" destOrd="0" presId="urn:microsoft.com/office/officeart/2008/layout/AlternatingHexagons"/>
    <dgm:cxn modelId="{5631BAED-C244-4C30-A087-AD4CCBA2767B}" type="presParOf" srcId="{AE7DECF1-94C4-4037-8142-C96A1E0708E9}" destId="{9FC8B4A9-C577-4C21-AB21-6AFAFD1C2E9C}" srcOrd="1" destOrd="0" presId="urn:microsoft.com/office/officeart/2008/layout/AlternatingHexagons"/>
    <dgm:cxn modelId="{93F2B40F-DD9D-4B1A-AEF0-D74A37FB32AB}" type="presParOf" srcId="{AE7DECF1-94C4-4037-8142-C96A1E0708E9}" destId="{9D866D63-5F27-4FFD-92AB-7324D0740C5D}" srcOrd="2" destOrd="0" presId="urn:microsoft.com/office/officeart/2008/layout/AlternatingHexagons"/>
    <dgm:cxn modelId="{C18C862E-F8BA-454E-9532-43DD79ACC408}" type="presParOf" srcId="{AE7DECF1-94C4-4037-8142-C96A1E0708E9}" destId="{900E6B9C-94E8-43B6-A8F8-6D6E00FBB640}" srcOrd="3" destOrd="0" presId="urn:microsoft.com/office/officeart/2008/layout/AlternatingHexagons"/>
    <dgm:cxn modelId="{361FB118-DF7A-4CD4-9B47-38B64BBFD2C5}" type="presParOf" srcId="{AE7DECF1-94C4-4037-8142-C96A1E0708E9}" destId="{6A17F578-6234-4EA0-9F8F-468DE94731B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EDDF4-947A-4438-A784-81C8B8CAD48B}" type="doc">
      <dgm:prSet loTypeId="urn:microsoft.com/office/officeart/2005/8/layout/gear1" loCatId="relationship" qsTypeId="urn:microsoft.com/office/officeart/2005/8/quickstyle/simple2" qsCatId="simple" csTypeId="urn:microsoft.com/office/officeart/2005/8/colors/accent3_2" csCatId="accent3" phldr="1"/>
      <dgm:spPr/>
    </dgm:pt>
    <dgm:pt modelId="{0E9C7CEE-7E06-4E2D-BA94-93F493F185FB}">
      <dgm:prSet phldrT="[Testo]"/>
      <dgm:spPr/>
      <dgm:t>
        <a:bodyPr/>
        <a:lstStyle/>
        <a:p>
          <a:r>
            <a:rPr lang="it-IT" b="1" dirty="0" err="1">
              <a:latin typeface="Ubuntu" panose="020B0604020202020204" charset="0"/>
            </a:rPr>
            <a:t>Main</a:t>
          </a:r>
          <a:r>
            <a:rPr lang="it-IT" b="1" dirty="0">
              <a:latin typeface="Ubuntu" panose="020B0604020202020204" charset="0"/>
            </a:rPr>
            <a:t> </a:t>
          </a:r>
          <a:r>
            <a:rPr lang="it-IT" b="1" dirty="0" err="1">
              <a:latin typeface="Ubuntu" panose="020B0604020202020204" charset="0"/>
            </a:rPr>
            <a:t>rule</a:t>
          </a:r>
          <a:endParaRPr lang="it-IT" b="1" dirty="0">
            <a:latin typeface="Ubuntu" panose="020B0604020202020204" charset="0"/>
          </a:endParaRPr>
        </a:p>
      </dgm:t>
    </dgm:pt>
    <dgm:pt modelId="{65EBB5FF-0C8D-4A44-9431-25A1E4736DE2}" type="parTrans" cxnId="{4C67D49F-ECF9-4888-9520-AB7A3F172C0A}">
      <dgm:prSet/>
      <dgm:spPr/>
      <dgm:t>
        <a:bodyPr/>
        <a:lstStyle/>
        <a:p>
          <a:endParaRPr lang="it-IT"/>
        </a:p>
      </dgm:t>
    </dgm:pt>
    <dgm:pt modelId="{B2C4E70F-85BD-4272-9744-2B646425833F}" type="sibTrans" cxnId="{4C67D49F-ECF9-4888-9520-AB7A3F172C0A}">
      <dgm:prSet/>
      <dgm:spPr/>
      <dgm:t>
        <a:bodyPr/>
        <a:lstStyle/>
        <a:p>
          <a:endParaRPr lang="it-IT"/>
        </a:p>
      </dgm:t>
    </dgm:pt>
    <dgm:pt modelId="{3438A61D-0951-4F87-851C-1676C71983F1}">
      <dgm:prSet phldrT="[Testo]"/>
      <dgm:spPr/>
      <dgm:t>
        <a:bodyPr/>
        <a:lstStyle/>
        <a:p>
          <a:r>
            <a:rPr lang="it-IT" b="1" dirty="0">
              <a:latin typeface="Ubuntu" panose="020B0604020202020204" charset="0"/>
            </a:rPr>
            <a:t>Second rule</a:t>
          </a:r>
        </a:p>
      </dgm:t>
    </dgm:pt>
    <dgm:pt modelId="{66615557-30B4-41F9-9997-FF3F4CCA1690}" type="parTrans" cxnId="{7338D1FE-6A0F-41F9-B39A-F6D03FEDFA61}">
      <dgm:prSet/>
      <dgm:spPr/>
      <dgm:t>
        <a:bodyPr/>
        <a:lstStyle/>
        <a:p>
          <a:endParaRPr lang="it-IT"/>
        </a:p>
      </dgm:t>
    </dgm:pt>
    <dgm:pt modelId="{BD3939DA-E5B2-43C2-AF4A-5CC29050082F}" type="sibTrans" cxnId="{7338D1FE-6A0F-41F9-B39A-F6D03FEDFA61}">
      <dgm:prSet/>
      <dgm:spPr/>
      <dgm:t>
        <a:bodyPr/>
        <a:lstStyle/>
        <a:p>
          <a:endParaRPr lang="it-IT"/>
        </a:p>
      </dgm:t>
    </dgm:pt>
    <dgm:pt modelId="{59218FDC-2059-462E-8DED-317299E670E2}">
      <dgm:prSet phldrT="[Testo]"/>
      <dgm:spPr/>
      <dgm:t>
        <a:bodyPr/>
        <a:lstStyle/>
        <a:p>
          <a:r>
            <a:rPr lang="it-IT" b="1" dirty="0">
              <a:latin typeface="Ubuntu" panose="020B0604020202020204" charset="0"/>
            </a:rPr>
            <a:t>Third </a:t>
          </a:r>
          <a:r>
            <a:rPr lang="it-IT" b="1" dirty="0" err="1">
              <a:latin typeface="Ubuntu" panose="020B0604020202020204" charset="0"/>
            </a:rPr>
            <a:t>rule</a:t>
          </a:r>
          <a:endParaRPr lang="it-IT" b="1" dirty="0">
            <a:latin typeface="Ubuntu" panose="020B0604020202020204" charset="0"/>
          </a:endParaRPr>
        </a:p>
      </dgm:t>
    </dgm:pt>
    <dgm:pt modelId="{347F531A-8F2A-409D-BE4F-B6A5D2190D6D}" type="parTrans" cxnId="{C9DFF946-6F97-46A5-B41E-F3382B2248E8}">
      <dgm:prSet/>
      <dgm:spPr/>
      <dgm:t>
        <a:bodyPr/>
        <a:lstStyle/>
        <a:p>
          <a:endParaRPr lang="it-IT"/>
        </a:p>
      </dgm:t>
    </dgm:pt>
    <dgm:pt modelId="{A9FD0497-BC53-4911-BF69-5CF5EBAAF6E9}" type="sibTrans" cxnId="{C9DFF946-6F97-46A5-B41E-F3382B2248E8}">
      <dgm:prSet/>
      <dgm:spPr/>
      <dgm:t>
        <a:bodyPr/>
        <a:lstStyle/>
        <a:p>
          <a:endParaRPr lang="it-IT"/>
        </a:p>
      </dgm:t>
    </dgm:pt>
    <dgm:pt modelId="{1E664DB7-9C04-4F31-9D5C-C3B46E56B018}" type="pres">
      <dgm:prSet presAssocID="{985EDDF4-947A-4438-A784-81C8B8CAD4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006C66-B99D-4033-A58A-5A137927BC39}" type="pres">
      <dgm:prSet presAssocID="{0E9C7CEE-7E06-4E2D-BA94-93F493F185FB}" presName="gear1" presStyleLbl="node1" presStyleIdx="0" presStyleCnt="3">
        <dgm:presLayoutVars>
          <dgm:chMax val="1"/>
          <dgm:bulletEnabled val="1"/>
        </dgm:presLayoutVars>
      </dgm:prSet>
      <dgm:spPr/>
    </dgm:pt>
    <dgm:pt modelId="{C6143163-7A62-447B-B442-11C1FEA8A198}" type="pres">
      <dgm:prSet presAssocID="{0E9C7CEE-7E06-4E2D-BA94-93F493F185FB}" presName="gear1srcNode" presStyleLbl="node1" presStyleIdx="0" presStyleCnt="3"/>
      <dgm:spPr/>
    </dgm:pt>
    <dgm:pt modelId="{7A98B7CB-A3DF-488F-9EA5-ED829189261C}" type="pres">
      <dgm:prSet presAssocID="{0E9C7CEE-7E06-4E2D-BA94-93F493F185FB}" presName="gear1dstNode" presStyleLbl="node1" presStyleIdx="0" presStyleCnt="3"/>
      <dgm:spPr/>
    </dgm:pt>
    <dgm:pt modelId="{28EFBE4F-0EDD-42A4-BEC2-E6D45304610D}" type="pres">
      <dgm:prSet presAssocID="{3438A61D-0951-4F87-851C-1676C71983F1}" presName="gear2" presStyleLbl="node1" presStyleIdx="1" presStyleCnt="3">
        <dgm:presLayoutVars>
          <dgm:chMax val="1"/>
          <dgm:bulletEnabled val="1"/>
        </dgm:presLayoutVars>
      </dgm:prSet>
      <dgm:spPr/>
    </dgm:pt>
    <dgm:pt modelId="{CE506A56-ED7D-44A5-AC17-229095247FCF}" type="pres">
      <dgm:prSet presAssocID="{3438A61D-0951-4F87-851C-1676C71983F1}" presName="gear2srcNode" presStyleLbl="node1" presStyleIdx="1" presStyleCnt="3"/>
      <dgm:spPr/>
    </dgm:pt>
    <dgm:pt modelId="{4E97C5E7-C591-432E-BBCD-CECE79CCDBA2}" type="pres">
      <dgm:prSet presAssocID="{3438A61D-0951-4F87-851C-1676C71983F1}" presName="gear2dstNode" presStyleLbl="node1" presStyleIdx="1" presStyleCnt="3"/>
      <dgm:spPr/>
    </dgm:pt>
    <dgm:pt modelId="{26EA7794-0F87-4D3D-87CD-7FDF4DB693AB}" type="pres">
      <dgm:prSet presAssocID="{59218FDC-2059-462E-8DED-317299E670E2}" presName="gear3" presStyleLbl="node1" presStyleIdx="2" presStyleCnt="3"/>
      <dgm:spPr/>
    </dgm:pt>
    <dgm:pt modelId="{2DF0E41B-5F7C-4082-BD6E-EDAC8AC6E271}" type="pres">
      <dgm:prSet presAssocID="{59218FDC-2059-462E-8DED-317299E67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BF05654-944B-4AB5-BC62-E7978551E9FD}" type="pres">
      <dgm:prSet presAssocID="{59218FDC-2059-462E-8DED-317299E670E2}" presName="gear3srcNode" presStyleLbl="node1" presStyleIdx="2" presStyleCnt="3"/>
      <dgm:spPr/>
    </dgm:pt>
    <dgm:pt modelId="{C3040D86-E395-4FDB-9B02-007BF6AEC198}" type="pres">
      <dgm:prSet presAssocID="{59218FDC-2059-462E-8DED-317299E670E2}" presName="gear3dstNode" presStyleLbl="node1" presStyleIdx="2" presStyleCnt="3"/>
      <dgm:spPr/>
    </dgm:pt>
    <dgm:pt modelId="{D12712C5-7139-4D9D-B7FA-614FD994A740}" type="pres">
      <dgm:prSet presAssocID="{B2C4E70F-85BD-4272-9744-2B646425833F}" presName="connector1" presStyleLbl="sibTrans2D1" presStyleIdx="0" presStyleCnt="3"/>
      <dgm:spPr/>
    </dgm:pt>
    <dgm:pt modelId="{E7E3F8AC-B45F-4D07-AD99-CB74A551AFCB}" type="pres">
      <dgm:prSet presAssocID="{BD3939DA-E5B2-43C2-AF4A-5CC29050082F}" presName="connector2" presStyleLbl="sibTrans2D1" presStyleIdx="1" presStyleCnt="3"/>
      <dgm:spPr/>
    </dgm:pt>
    <dgm:pt modelId="{7A7D9E69-515C-4264-980E-0BEDA15396DC}" type="pres">
      <dgm:prSet presAssocID="{A9FD0497-BC53-4911-BF69-5CF5EBAAF6E9}" presName="connector3" presStyleLbl="sibTrans2D1" presStyleIdx="2" presStyleCnt="3"/>
      <dgm:spPr/>
    </dgm:pt>
  </dgm:ptLst>
  <dgm:cxnLst>
    <dgm:cxn modelId="{84F6670E-BD63-413A-A17D-85587E7E8D94}" type="presOf" srcId="{59218FDC-2059-462E-8DED-317299E670E2}" destId="{C3040D86-E395-4FDB-9B02-007BF6AEC198}" srcOrd="3" destOrd="0" presId="urn:microsoft.com/office/officeart/2005/8/layout/gear1"/>
    <dgm:cxn modelId="{E4462824-5783-48EA-8D83-9D87518164AD}" type="presOf" srcId="{0E9C7CEE-7E06-4E2D-BA94-93F493F185FB}" destId="{22006C66-B99D-4033-A58A-5A137927BC39}" srcOrd="0" destOrd="0" presId="urn:microsoft.com/office/officeart/2005/8/layout/gear1"/>
    <dgm:cxn modelId="{C9DFF946-6F97-46A5-B41E-F3382B2248E8}" srcId="{985EDDF4-947A-4438-A784-81C8B8CAD48B}" destId="{59218FDC-2059-462E-8DED-317299E670E2}" srcOrd="2" destOrd="0" parTransId="{347F531A-8F2A-409D-BE4F-B6A5D2190D6D}" sibTransId="{A9FD0497-BC53-4911-BF69-5CF5EBAAF6E9}"/>
    <dgm:cxn modelId="{13741473-A369-4B81-B3DB-F6019DE9C9FA}" type="presOf" srcId="{BD3939DA-E5B2-43C2-AF4A-5CC29050082F}" destId="{E7E3F8AC-B45F-4D07-AD99-CB74A551AFCB}" srcOrd="0" destOrd="0" presId="urn:microsoft.com/office/officeart/2005/8/layout/gear1"/>
    <dgm:cxn modelId="{E5AEFE74-8234-4222-BA1C-A0C7AC46591D}" type="presOf" srcId="{59218FDC-2059-462E-8DED-317299E670E2}" destId="{2DF0E41B-5F7C-4082-BD6E-EDAC8AC6E271}" srcOrd="1" destOrd="0" presId="urn:microsoft.com/office/officeart/2005/8/layout/gear1"/>
    <dgm:cxn modelId="{3512A38A-8978-4E95-B78C-E61416EBFF8E}" type="presOf" srcId="{0E9C7CEE-7E06-4E2D-BA94-93F493F185FB}" destId="{C6143163-7A62-447B-B442-11C1FEA8A198}" srcOrd="1" destOrd="0" presId="urn:microsoft.com/office/officeart/2005/8/layout/gear1"/>
    <dgm:cxn modelId="{39FA7A91-20A2-4176-804C-3A917A763328}" type="presOf" srcId="{3438A61D-0951-4F87-851C-1676C71983F1}" destId="{4E97C5E7-C591-432E-BBCD-CECE79CCDBA2}" srcOrd="2" destOrd="0" presId="urn:microsoft.com/office/officeart/2005/8/layout/gear1"/>
    <dgm:cxn modelId="{36FFED9B-A59B-4D67-9E6A-81D2D80BBE43}" type="presOf" srcId="{A9FD0497-BC53-4911-BF69-5CF5EBAAF6E9}" destId="{7A7D9E69-515C-4264-980E-0BEDA15396DC}" srcOrd="0" destOrd="0" presId="urn:microsoft.com/office/officeart/2005/8/layout/gear1"/>
    <dgm:cxn modelId="{4C67D49F-ECF9-4888-9520-AB7A3F172C0A}" srcId="{985EDDF4-947A-4438-A784-81C8B8CAD48B}" destId="{0E9C7CEE-7E06-4E2D-BA94-93F493F185FB}" srcOrd="0" destOrd="0" parTransId="{65EBB5FF-0C8D-4A44-9431-25A1E4736DE2}" sibTransId="{B2C4E70F-85BD-4272-9744-2B646425833F}"/>
    <dgm:cxn modelId="{D1561EA5-A111-437B-A309-80BCCD66C957}" type="presOf" srcId="{59218FDC-2059-462E-8DED-317299E670E2}" destId="{FBF05654-944B-4AB5-BC62-E7978551E9FD}" srcOrd="2" destOrd="0" presId="urn:microsoft.com/office/officeart/2005/8/layout/gear1"/>
    <dgm:cxn modelId="{74969BB6-75D3-47CC-A0F4-3753D0F1EB4C}" type="presOf" srcId="{985EDDF4-947A-4438-A784-81C8B8CAD48B}" destId="{1E664DB7-9C04-4F31-9D5C-C3B46E56B018}" srcOrd="0" destOrd="0" presId="urn:microsoft.com/office/officeart/2005/8/layout/gear1"/>
    <dgm:cxn modelId="{83471CC4-7764-4D84-A2CE-72B31F123BFF}" type="presOf" srcId="{3438A61D-0951-4F87-851C-1676C71983F1}" destId="{28EFBE4F-0EDD-42A4-BEC2-E6D45304610D}" srcOrd="0" destOrd="0" presId="urn:microsoft.com/office/officeart/2005/8/layout/gear1"/>
    <dgm:cxn modelId="{0A3BDFD6-0870-4629-BFF5-EB46011F5377}" type="presOf" srcId="{3438A61D-0951-4F87-851C-1676C71983F1}" destId="{CE506A56-ED7D-44A5-AC17-229095247FCF}" srcOrd="1" destOrd="0" presId="urn:microsoft.com/office/officeart/2005/8/layout/gear1"/>
    <dgm:cxn modelId="{8A2101DF-4989-40BD-B82F-742F97538F5A}" type="presOf" srcId="{B2C4E70F-85BD-4272-9744-2B646425833F}" destId="{D12712C5-7139-4D9D-B7FA-614FD994A740}" srcOrd="0" destOrd="0" presId="urn:microsoft.com/office/officeart/2005/8/layout/gear1"/>
    <dgm:cxn modelId="{1CDBF4F4-DDD3-402D-B2E2-02B7B78155C0}" type="presOf" srcId="{59218FDC-2059-462E-8DED-317299E670E2}" destId="{26EA7794-0F87-4D3D-87CD-7FDF4DB693AB}" srcOrd="0" destOrd="0" presId="urn:microsoft.com/office/officeart/2005/8/layout/gear1"/>
    <dgm:cxn modelId="{3E81EAF6-F5E9-45CC-A069-6E94E1F352E0}" type="presOf" srcId="{0E9C7CEE-7E06-4E2D-BA94-93F493F185FB}" destId="{7A98B7CB-A3DF-488F-9EA5-ED829189261C}" srcOrd="2" destOrd="0" presId="urn:microsoft.com/office/officeart/2005/8/layout/gear1"/>
    <dgm:cxn modelId="{7338D1FE-6A0F-41F9-B39A-F6D03FEDFA61}" srcId="{985EDDF4-947A-4438-A784-81C8B8CAD48B}" destId="{3438A61D-0951-4F87-851C-1676C71983F1}" srcOrd="1" destOrd="0" parTransId="{66615557-30B4-41F9-9997-FF3F4CCA1690}" sibTransId="{BD3939DA-E5B2-43C2-AF4A-5CC29050082F}"/>
    <dgm:cxn modelId="{C7FB6D4E-DDA5-4368-90DC-9C94D9C3504B}" type="presParOf" srcId="{1E664DB7-9C04-4F31-9D5C-C3B46E56B018}" destId="{22006C66-B99D-4033-A58A-5A137927BC39}" srcOrd="0" destOrd="0" presId="urn:microsoft.com/office/officeart/2005/8/layout/gear1"/>
    <dgm:cxn modelId="{4122CC8F-FB7E-4042-8F15-7DAF72E41641}" type="presParOf" srcId="{1E664DB7-9C04-4F31-9D5C-C3B46E56B018}" destId="{C6143163-7A62-447B-B442-11C1FEA8A198}" srcOrd="1" destOrd="0" presId="urn:microsoft.com/office/officeart/2005/8/layout/gear1"/>
    <dgm:cxn modelId="{70E6C1F1-A003-4E29-B42F-88B5C6B28583}" type="presParOf" srcId="{1E664DB7-9C04-4F31-9D5C-C3B46E56B018}" destId="{7A98B7CB-A3DF-488F-9EA5-ED829189261C}" srcOrd="2" destOrd="0" presId="urn:microsoft.com/office/officeart/2005/8/layout/gear1"/>
    <dgm:cxn modelId="{F3F50BC9-1E30-4E93-848B-6C288C9A11D7}" type="presParOf" srcId="{1E664DB7-9C04-4F31-9D5C-C3B46E56B018}" destId="{28EFBE4F-0EDD-42A4-BEC2-E6D45304610D}" srcOrd="3" destOrd="0" presId="urn:microsoft.com/office/officeart/2005/8/layout/gear1"/>
    <dgm:cxn modelId="{2AE69DE3-A020-4A79-9553-28BE992E9C8C}" type="presParOf" srcId="{1E664DB7-9C04-4F31-9D5C-C3B46E56B018}" destId="{CE506A56-ED7D-44A5-AC17-229095247FCF}" srcOrd="4" destOrd="0" presId="urn:microsoft.com/office/officeart/2005/8/layout/gear1"/>
    <dgm:cxn modelId="{EB358C9B-1A02-4805-807D-75FC9FA51C88}" type="presParOf" srcId="{1E664DB7-9C04-4F31-9D5C-C3B46E56B018}" destId="{4E97C5E7-C591-432E-BBCD-CECE79CCDBA2}" srcOrd="5" destOrd="0" presId="urn:microsoft.com/office/officeart/2005/8/layout/gear1"/>
    <dgm:cxn modelId="{5419FFA6-59B5-4CE6-A65E-D8A6F7248A69}" type="presParOf" srcId="{1E664DB7-9C04-4F31-9D5C-C3B46E56B018}" destId="{26EA7794-0F87-4D3D-87CD-7FDF4DB693AB}" srcOrd="6" destOrd="0" presId="urn:microsoft.com/office/officeart/2005/8/layout/gear1"/>
    <dgm:cxn modelId="{BF0C2ED9-0F7A-497A-A69C-519F338A89DB}" type="presParOf" srcId="{1E664DB7-9C04-4F31-9D5C-C3B46E56B018}" destId="{2DF0E41B-5F7C-4082-BD6E-EDAC8AC6E271}" srcOrd="7" destOrd="0" presId="urn:microsoft.com/office/officeart/2005/8/layout/gear1"/>
    <dgm:cxn modelId="{85380146-A460-465F-8940-C8C61F4B19C5}" type="presParOf" srcId="{1E664DB7-9C04-4F31-9D5C-C3B46E56B018}" destId="{FBF05654-944B-4AB5-BC62-E7978551E9FD}" srcOrd="8" destOrd="0" presId="urn:microsoft.com/office/officeart/2005/8/layout/gear1"/>
    <dgm:cxn modelId="{C2DBFD83-CAF0-437A-AE48-B8596DD10237}" type="presParOf" srcId="{1E664DB7-9C04-4F31-9D5C-C3B46E56B018}" destId="{C3040D86-E395-4FDB-9B02-007BF6AEC198}" srcOrd="9" destOrd="0" presId="urn:microsoft.com/office/officeart/2005/8/layout/gear1"/>
    <dgm:cxn modelId="{1CB38ABA-AC47-4E78-8C16-8AB5E94E0354}" type="presParOf" srcId="{1E664DB7-9C04-4F31-9D5C-C3B46E56B018}" destId="{D12712C5-7139-4D9D-B7FA-614FD994A740}" srcOrd="10" destOrd="0" presId="urn:microsoft.com/office/officeart/2005/8/layout/gear1"/>
    <dgm:cxn modelId="{FF926F0C-66A5-46CB-907E-BCF0CFCCC2E2}" type="presParOf" srcId="{1E664DB7-9C04-4F31-9D5C-C3B46E56B018}" destId="{E7E3F8AC-B45F-4D07-AD99-CB74A551AFCB}" srcOrd="11" destOrd="0" presId="urn:microsoft.com/office/officeart/2005/8/layout/gear1"/>
    <dgm:cxn modelId="{2BD4FF75-0C27-43BB-8466-C7ADEC1A7539}" type="presParOf" srcId="{1E664DB7-9C04-4F31-9D5C-C3B46E56B018}" destId="{7A7D9E69-515C-4264-980E-0BEDA15396D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EDDF4-947A-4438-A784-81C8B8CAD48B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4" csCatId="colorful" phldr="1"/>
      <dgm:spPr/>
    </dgm:pt>
    <dgm:pt modelId="{0E9C7CEE-7E06-4E2D-BA94-93F493F185FB}">
      <dgm:prSet phldrT="[Testo]"/>
      <dgm:spPr/>
      <dgm:t>
        <a:bodyPr/>
        <a:lstStyle/>
        <a:p>
          <a:endParaRPr lang="it-IT" b="1" dirty="0"/>
        </a:p>
      </dgm:t>
    </dgm:pt>
    <dgm:pt modelId="{65EBB5FF-0C8D-4A44-9431-25A1E4736DE2}" type="parTrans" cxnId="{4C67D49F-ECF9-4888-9520-AB7A3F172C0A}">
      <dgm:prSet/>
      <dgm:spPr/>
      <dgm:t>
        <a:bodyPr/>
        <a:lstStyle/>
        <a:p>
          <a:endParaRPr lang="it-IT"/>
        </a:p>
      </dgm:t>
    </dgm:pt>
    <dgm:pt modelId="{B2C4E70F-85BD-4272-9744-2B646425833F}" type="sibTrans" cxnId="{4C67D49F-ECF9-4888-9520-AB7A3F172C0A}">
      <dgm:prSet/>
      <dgm:spPr/>
      <dgm:t>
        <a:bodyPr/>
        <a:lstStyle/>
        <a:p>
          <a:endParaRPr lang="it-IT"/>
        </a:p>
      </dgm:t>
    </dgm:pt>
    <dgm:pt modelId="{3438A61D-0951-4F87-851C-1676C71983F1}">
      <dgm:prSet phldrT="[Testo]"/>
      <dgm:spPr/>
      <dgm:t>
        <a:bodyPr/>
        <a:lstStyle/>
        <a:p>
          <a:endParaRPr lang="it-IT" b="1" dirty="0"/>
        </a:p>
      </dgm:t>
    </dgm:pt>
    <dgm:pt modelId="{66615557-30B4-41F9-9997-FF3F4CCA1690}" type="parTrans" cxnId="{7338D1FE-6A0F-41F9-B39A-F6D03FEDFA61}">
      <dgm:prSet/>
      <dgm:spPr/>
      <dgm:t>
        <a:bodyPr/>
        <a:lstStyle/>
        <a:p>
          <a:endParaRPr lang="it-IT"/>
        </a:p>
      </dgm:t>
    </dgm:pt>
    <dgm:pt modelId="{BD3939DA-E5B2-43C2-AF4A-5CC29050082F}" type="sibTrans" cxnId="{7338D1FE-6A0F-41F9-B39A-F6D03FEDFA61}">
      <dgm:prSet/>
      <dgm:spPr/>
      <dgm:t>
        <a:bodyPr/>
        <a:lstStyle/>
        <a:p>
          <a:endParaRPr lang="it-IT"/>
        </a:p>
      </dgm:t>
    </dgm:pt>
    <dgm:pt modelId="{59218FDC-2059-462E-8DED-317299E670E2}">
      <dgm:prSet phldrT="[Testo]"/>
      <dgm:spPr/>
      <dgm:t>
        <a:bodyPr/>
        <a:lstStyle/>
        <a:p>
          <a:endParaRPr lang="it-IT" b="1" dirty="0"/>
        </a:p>
      </dgm:t>
    </dgm:pt>
    <dgm:pt modelId="{347F531A-8F2A-409D-BE4F-B6A5D2190D6D}" type="parTrans" cxnId="{C9DFF946-6F97-46A5-B41E-F3382B2248E8}">
      <dgm:prSet/>
      <dgm:spPr/>
      <dgm:t>
        <a:bodyPr/>
        <a:lstStyle/>
        <a:p>
          <a:endParaRPr lang="it-IT"/>
        </a:p>
      </dgm:t>
    </dgm:pt>
    <dgm:pt modelId="{A9FD0497-BC53-4911-BF69-5CF5EBAAF6E9}" type="sibTrans" cxnId="{C9DFF946-6F97-46A5-B41E-F3382B2248E8}">
      <dgm:prSet/>
      <dgm:spPr/>
      <dgm:t>
        <a:bodyPr/>
        <a:lstStyle/>
        <a:p>
          <a:endParaRPr lang="it-IT"/>
        </a:p>
      </dgm:t>
    </dgm:pt>
    <dgm:pt modelId="{F4966788-5063-4794-AD9E-38440E14CC63}">
      <dgm:prSet phldrT="[Testo]"/>
      <dgm:spPr/>
      <dgm:t>
        <a:bodyPr/>
        <a:lstStyle/>
        <a:p>
          <a:endParaRPr lang="it-IT" b="1" dirty="0"/>
        </a:p>
      </dgm:t>
    </dgm:pt>
    <dgm:pt modelId="{255730C2-3D62-4FC3-B605-6A47C6DB391B}" type="parTrans" cxnId="{E965D02A-97B8-4AAA-910E-D653E4109C75}">
      <dgm:prSet/>
      <dgm:spPr/>
      <dgm:t>
        <a:bodyPr/>
        <a:lstStyle/>
        <a:p>
          <a:endParaRPr lang="it-IT"/>
        </a:p>
      </dgm:t>
    </dgm:pt>
    <dgm:pt modelId="{313673BE-D147-436B-979F-3DFDEFD5C24A}" type="sibTrans" cxnId="{E965D02A-97B8-4AAA-910E-D653E4109C75}">
      <dgm:prSet/>
      <dgm:spPr/>
      <dgm:t>
        <a:bodyPr/>
        <a:lstStyle/>
        <a:p>
          <a:endParaRPr lang="it-IT"/>
        </a:p>
      </dgm:t>
    </dgm:pt>
    <dgm:pt modelId="{FCC9B8CD-FF34-4B58-91AF-5125F12C159E}">
      <dgm:prSet phldrT="[Testo]"/>
      <dgm:spPr/>
      <dgm:t>
        <a:bodyPr/>
        <a:lstStyle/>
        <a:p>
          <a:endParaRPr lang="it-IT" b="1" dirty="0"/>
        </a:p>
      </dgm:t>
    </dgm:pt>
    <dgm:pt modelId="{FD005B19-DD6A-4B51-A10A-9B8973C3792F}" type="parTrans" cxnId="{FD56C0BB-CA6F-4397-B615-6E3AE82A3EEA}">
      <dgm:prSet/>
      <dgm:spPr/>
      <dgm:t>
        <a:bodyPr/>
        <a:lstStyle/>
        <a:p>
          <a:endParaRPr lang="it-IT"/>
        </a:p>
      </dgm:t>
    </dgm:pt>
    <dgm:pt modelId="{F0E96B2B-27A1-4F68-BA08-CE507975F2C2}" type="sibTrans" cxnId="{FD56C0BB-CA6F-4397-B615-6E3AE82A3EEA}">
      <dgm:prSet/>
      <dgm:spPr/>
      <dgm:t>
        <a:bodyPr/>
        <a:lstStyle/>
        <a:p>
          <a:endParaRPr lang="it-IT"/>
        </a:p>
      </dgm:t>
    </dgm:pt>
    <dgm:pt modelId="{D3909A18-8593-4C31-9986-DFD3316FDDF6}">
      <dgm:prSet phldrT="[Testo]"/>
      <dgm:spPr/>
      <dgm:t>
        <a:bodyPr/>
        <a:lstStyle/>
        <a:p>
          <a:endParaRPr lang="it-IT" b="1" dirty="0"/>
        </a:p>
      </dgm:t>
    </dgm:pt>
    <dgm:pt modelId="{0E206913-C77D-4A80-985D-4ECC1A5CD7B0}" type="parTrans" cxnId="{1D74729A-9B72-4621-AD82-517FAB0CCFD2}">
      <dgm:prSet/>
      <dgm:spPr/>
      <dgm:t>
        <a:bodyPr/>
        <a:lstStyle/>
        <a:p>
          <a:endParaRPr lang="it-IT"/>
        </a:p>
      </dgm:t>
    </dgm:pt>
    <dgm:pt modelId="{24D2BAD2-A483-4C21-9A7F-C55A6B60438B}" type="sibTrans" cxnId="{1D74729A-9B72-4621-AD82-517FAB0CCFD2}">
      <dgm:prSet/>
      <dgm:spPr/>
      <dgm:t>
        <a:bodyPr/>
        <a:lstStyle/>
        <a:p>
          <a:endParaRPr lang="it-IT"/>
        </a:p>
      </dgm:t>
    </dgm:pt>
    <dgm:pt modelId="{F6ABB66E-8B92-4102-8808-CB6C513D6EB0}">
      <dgm:prSet phldrT="[Testo]"/>
      <dgm:spPr/>
      <dgm:t>
        <a:bodyPr/>
        <a:lstStyle/>
        <a:p>
          <a:endParaRPr lang="it-IT" b="1" dirty="0"/>
        </a:p>
      </dgm:t>
    </dgm:pt>
    <dgm:pt modelId="{F4C94748-CA17-4AFD-A56E-AAC3C5D57813}" type="parTrans" cxnId="{820EFD47-C4F9-46CA-8174-70937C9BBF94}">
      <dgm:prSet/>
      <dgm:spPr/>
      <dgm:t>
        <a:bodyPr/>
        <a:lstStyle/>
        <a:p>
          <a:endParaRPr lang="it-IT"/>
        </a:p>
      </dgm:t>
    </dgm:pt>
    <dgm:pt modelId="{C03AA6E6-7CCF-4742-BB57-4C52A939F0C2}" type="sibTrans" cxnId="{820EFD47-C4F9-46CA-8174-70937C9BBF94}">
      <dgm:prSet/>
      <dgm:spPr/>
      <dgm:t>
        <a:bodyPr/>
        <a:lstStyle/>
        <a:p>
          <a:endParaRPr lang="it-IT"/>
        </a:p>
      </dgm:t>
    </dgm:pt>
    <dgm:pt modelId="{866CC69D-2B0F-4455-84FC-D88F2EFABB8D}">
      <dgm:prSet phldrT="[Testo]"/>
      <dgm:spPr/>
      <dgm:t>
        <a:bodyPr/>
        <a:lstStyle/>
        <a:p>
          <a:endParaRPr lang="it-IT" b="1" dirty="0"/>
        </a:p>
      </dgm:t>
    </dgm:pt>
    <dgm:pt modelId="{A674FE49-A90F-47D4-9D08-F00519CBCEA5}" type="parTrans" cxnId="{D5F77C42-46B9-4B49-A577-664CFF4A82D1}">
      <dgm:prSet/>
      <dgm:spPr/>
      <dgm:t>
        <a:bodyPr/>
        <a:lstStyle/>
        <a:p>
          <a:endParaRPr lang="it-IT"/>
        </a:p>
      </dgm:t>
    </dgm:pt>
    <dgm:pt modelId="{E1C7B7EB-45DA-494C-B5D7-7651C8864FEE}" type="sibTrans" cxnId="{D5F77C42-46B9-4B49-A577-664CFF4A82D1}">
      <dgm:prSet/>
      <dgm:spPr/>
      <dgm:t>
        <a:bodyPr/>
        <a:lstStyle/>
        <a:p>
          <a:endParaRPr lang="it-IT"/>
        </a:p>
      </dgm:t>
    </dgm:pt>
    <dgm:pt modelId="{132E5F13-480C-4C6C-A539-709578422222}">
      <dgm:prSet phldrT="[Testo]"/>
      <dgm:spPr/>
      <dgm:t>
        <a:bodyPr/>
        <a:lstStyle/>
        <a:p>
          <a:endParaRPr lang="it-IT" b="1" dirty="0"/>
        </a:p>
      </dgm:t>
    </dgm:pt>
    <dgm:pt modelId="{C3D82FB8-6AAD-44E0-B77B-CEDC8FFAA4C4}" type="parTrans" cxnId="{48ABE335-F86A-4204-8F72-97C3DCEE069F}">
      <dgm:prSet/>
      <dgm:spPr/>
      <dgm:t>
        <a:bodyPr/>
        <a:lstStyle/>
        <a:p>
          <a:endParaRPr lang="it-IT"/>
        </a:p>
      </dgm:t>
    </dgm:pt>
    <dgm:pt modelId="{D4ED6A23-3F3E-4981-8289-BAB0259371C3}" type="sibTrans" cxnId="{48ABE335-F86A-4204-8F72-97C3DCEE069F}">
      <dgm:prSet/>
      <dgm:spPr/>
      <dgm:t>
        <a:bodyPr/>
        <a:lstStyle/>
        <a:p>
          <a:endParaRPr lang="it-IT"/>
        </a:p>
      </dgm:t>
    </dgm:pt>
    <dgm:pt modelId="{36CCF535-4F7B-4CAF-9DF0-02DFF2A12DC5}">
      <dgm:prSet phldrT="[Testo]"/>
      <dgm:spPr/>
      <dgm:t>
        <a:bodyPr/>
        <a:lstStyle/>
        <a:p>
          <a:endParaRPr lang="it-IT" b="1" dirty="0"/>
        </a:p>
      </dgm:t>
    </dgm:pt>
    <dgm:pt modelId="{7C848258-647A-4AC6-BB3C-FFA4B6AC8799}" type="parTrans" cxnId="{91EDF71E-4366-4747-B991-B9DA35E5F3E8}">
      <dgm:prSet/>
      <dgm:spPr/>
      <dgm:t>
        <a:bodyPr/>
        <a:lstStyle/>
        <a:p>
          <a:endParaRPr lang="it-IT"/>
        </a:p>
      </dgm:t>
    </dgm:pt>
    <dgm:pt modelId="{E0EBABDB-EAF5-42FD-A82B-94E21841BC2F}" type="sibTrans" cxnId="{91EDF71E-4366-4747-B991-B9DA35E5F3E8}">
      <dgm:prSet/>
      <dgm:spPr/>
      <dgm:t>
        <a:bodyPr/>
        <a:lstStyle/>
        <a:p>
          <a:endParaRPr lang="it-IT"/>
        </a:p>
      </dgm:t>
    </dgm:pt>
    <dgm:pt modelId="{C43BDD33-1C4E-468E-8E14-905DCFCBF388}" type="pres">
      <dgm:prSet presAssocID="{985EDDF4-947A-4438-A784-81C8B8CAD48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8B2CB2FA-A3F3-4B54-85E6-9566CCBD7D97}" type="pres">
      <dgm:prSet presAssocID="{985EDDF4-947A-4438-A784-81C8B8CAD48B}" presName="arc1" presStyleLbl="node1" presStyleIdx="0" presStyleCnt="4"/>
      <dgm:spPr/>
    </dgm:pt>
    <dgm:pt modelId="{ED8550AF-64D5-4926-8168-0BCB6437DD68}" type="pres">
      <dgm:prSet presAssocID="{985EDDF4-947A-4438-A784-81C8B8CAD48B}" presName="arc3" presStyleLbl="node1" presStyleIdx="1" presStyleCnt="4"/>
      <dgm:spPr/>
    </dgm:pt>
    <dgm:pt modelId="{CEE406A4-55A8-4114-8CE9-F74823B0E115}" type="pres">
      <dgm:prSet presAssocID="{985EDDF4-947A-4438-A784-81C8B8CAD48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403E94FE-3761-4436-9E61-617240D05AD4}" type="pres">
      <dgm:prSet presAssocID="{985EDDF4-947A-4438-A784-81C8B8CAD48B}" presName="arc2" presStyleLbl="node1" presStyleIdx="2" presStyleCnt="4"/>
      <dgm:spPr/>
    </dgm:pt>
    <dgm:pt modelId="{0F5EB57A-D77C-4AD6-923D-5599DF074BA4}" type="pres">
      <dgm:prSet presAssocID="{985EDDF4-947A-4438-A784-81C8B8CAD48B}" presName="arc4" presStyleLbl="node1" presStyleIdx="3" presStyleCnt="4"/>
      <dgm:spPr/>
    </dgm:pt>
    <dgm:pt modelId="{0E420307-82A1-4998-90D2-F44587688267}" type="pres">
      <dgm:prSet presAssocID="{985EDDF4-947A-4438-A784-81C8B8CAD48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AB9A3C7-BC33-47BC-81A0-6942999804BD}" type="pres">
      <dgm:prSet presAssocID="{985EDDF4-947A-4438-A784-81C8B8CAD48B}" presName="middleComposite" presStyleCnt="0"/>
      <dgm:spPr/>
    </dgm:pt>
    <dgm:pt modelId="{DDE5A11C-0262-459E-814F-42DB9C33907F}" type="pres">
      <dgm:prSet presAssocID="{D3909A18-8593-4C31-9986-DFD3316FDDF6}" presName="circ1" presStyleLbl="vennNode1" presStyleIdx="0" presStyleCnt="6"/>
      <dgm:spPr/>
    </dgm:pt>
    <dgm:pt modelId="{E4DD61C7-911E-4453-9DAE-DBA9EDC6D67C}" type="pres">
      <dgm:prSet presAssocID="{D3909A18-8593-4C31-9986-DFD3316FDDF6}" presName="circ1Tx" presStyleLbl="revTx" presStyleIdx="1" presStyleCnt="3">
        <dgm:presLayoutVars>
          <dgm:chMax val="0"/>
          <dgm:chPref val="0"/>
        </dgm:presLayoutVars>
      </dgm:prSet>
      <dgm:spPr/>
    </dgm:pt>
    <dgm:pt modelId="{AA22D417-DACE-47BD-BF8C-B8E9A2C004A4}" type="pres">
      <dgm:prSet presAssocID="{F6ABB66E-8B92-4102-8808-CB6C513D6EB0}" presName="circ2" presStyleLbl="vennNode1" presStyleIdx="1" presStyleCnt="6"/>
      <dgm:spPr/>
    </dgm:pt>
    <dgm:pt modelId="{166D654D-9654-44F8-823A-DA8BE7DD0E9D}" type="pres">
      <dgm:prSet presAssocID="{F6ABB66E-8B92-4102-8808-CB6C513D6EB0}" presName="circ2Tx" presStyleLbl="revTx" presStyleIdx="1" presStyleCnt="3">
        <dgm:presLayoutVars>
          <dgm:chMax val="0"/>
          <dgm:chPref val="0"/>
        </dgm:presLayoutVars>
      </dgm:prSet>
      <dgm:spPr/>
    </dgm:pt>
    <dgm:pt modelId="{5192EDFA-CDF5-479C-AD78-BDE484269939}" type="pres">
      <dgm:prSet presAssocID="{866CC69D-2B0F-4455-84FC-D88F2EFABB8D}" presName="circ3" presStyleLbl="vennNode1" presStyleIdx="2" presStyleCnt="6"/>
      <dgm:spPr/>
    </dgm:pt>
    <dgm:pt modelId="{A3A96F69-5ADC-49F7-9439-DF1B7192BA8C}" type="pres">
      <dgm:prSet presAssocID="{866CC69D-2B0F-4455-84FC-D88F2EFABB8D}" presName="circ3Tx" presStyleLbl="revTx" presStyleIdx="1" presStyleCnt="3">
        <dgm:presLayoutVars>
          <dgm:chMax val="0"/>
          <dgm:chPref val="0"/>
        </dgm:presLayoutVars>
      </dgm:prSet>
      <dgm:spPr/>
    </dgm:pt>
    <dgm:pt modelId="{87266A8E-514E-4D6D-8654-7078CB572D38}" type="pres">
      <dgm:prSet presAssocID="{985EDDF4-947A-4438-A784-81C8B8CAD48B}" presName="leftComposite" presStyleCnt="0"/>
      <dgm:spPr/>
    </dgm:pt>
    <dgm:pt modelId="{473A1262-6CC5-4F68-BB85-718EA8B83BBD}" type="pres">
      <dgm:prSet presAssocID="{3438A61D-0951-4F87-851C-1676C71983F1}" presName="childText1_1" presStyleLbl="vennNode1" presStyleIdx="3" presStyleCnt="6">
        <dgm:presLayoutVars>
          <dgm:chMax val="0"/>
          <dgm:chPref val="0"/>
        </dgm:presLayoutVars>
      </dgm:prSet>
      <dgm:spPr/>
    </dgm:pt>
    <dgm:pt modelId="{9AE0BB34-A2FB-4CD9-98A9-38F2ECE2F5CA}" type="pres">
      <dgm:prSet presAssocID="{3438A61D-0951-4F87-851C-1676C71983F1}" presName="ellipse1" presStyleLbl="vennNode1" presStyleIdx="4" presStyleCnt="6"/>
      <dgm:spPr/>
    </dgm:pt>
    <dgm:pt modelId="{0981D470-7373-405A-9169-7AF1241A1FA4}" type="pres">
      <dgm:prSet presAssocID="{3438A61D-0951-4F87-851C-1676C71983F1}" presName="ellipse2" presStyleLbl="vennNode1" presStyleIdx="5" presStyleCnt="6"/>
      <dgm:spPr/>
    </dgm:pt>
    <dgm:pt modelId="{910B65C7-C116-4726-B843-3D9BF38E26D9}" type="pres">
      <dgm:prSet presAssocID="{985EDDF4-947A-4438-A784-81C8B8CAD48B}" presName="rightChild" presStyleLbl="node2" presStyleIdx="0" presStyleCnt="1">
        <dgm:presLayoutVars>
          <dgm:chMax val="0"/>
          <dgm:chPref val="0"/>
        </dgm:presLayoutVars>
      </dgm:prSet>
      <dgm:spPr/>
    </dgm:pt>
    <dgm:pt modelId="{A8CF5A6D-A6CB-4E5A-90A4-577C512B66DC}" type="pres">
      <dgm:prSet presAssocID="{985EDDF4-947A-4438-A784-81C8B8CAD48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91EDF71E-4366-4747-B991-B9DA35E5F3E8}" srcId="{132E5F13-480C-4C6C-A539-709578422222}" destId="{36CCF535-4F7B-4CAF-9DF0-02DFF2A12DC5}" srcOrd="0" destOrd="0" parTransId="{7C848258-647A-4AC6-BB3C-FFA4B6AC8799}" sibTransId="{E0EBABDB-EAF5-42FD-A82B-94E21841BC2F}"/>
    <dgm:cxn modelId="{C15F7A25-A2ED-422D-B2BD-DEA9FE4C71D0}" type="presOf" srcId="{F4966788-5063-4794-AD9E-38440E14CC63}" destId="{473A1262-6CC5-4F68-BB85-718EA8B83BBD}" srcOrd="0" destOrd="2" presId="urn:microsoft.com/office/officeart/2009/3/layout/PhasedProcess"/>
    <dgm:cxn modelId="{E965D02A-97B8-4AAA-910E-D653E4109C75}" srcId="{59218FDC-2059-462E-8DED-317299E670E2}" destId="{F4966788-5063-4794-AD9E-38440E14CC63}" srcOrd="0" destOrd="0" parTransId="{255730C2-3D62-4FC3-B605-6A47C6DB391B}" sibTransId="{313673BE-D147-436B-979F-3DFDEFD5C24A}"/>
    <dgm:cxn modelId="{D305832B-A05F-42C1-A308-BC5E527B5291}" type="presOf" srcId="{866CC69D-2B0F-4455-84FC-D88F2EFABB8D}" destId="{A3A96F69-5ADC-49F7-9439-DF1B7192BA8C}" srcOrd="1" destOrd="0" presId="urn:microsoft.com/office/officeart/2009/3/layout/PhasedProcess"/>
    <dgm:cxn modelId="{87FAD635-E62F-4648-B6C2-DD1461EBD98D}" type="presOf" srcId="{0E9C7CEE-7E06-4E2D-BA94-93F493F185FB}" destId="{A8CF5A6D-A6CB-4E5A-90A4-577C512B66DC}" srcOrd="0" destOrd="0" presId="urn:microsoft.com/office/officeart/2009/3/layout/PhasedProcess"/>
    <dgm:cxn modelId="{48ABE335-F86A-4204-8F72-97C3DCEE069F}" srcId="{985EDDF4-947A-4438-A784-81C8B8CAD48B}" destId="{132E5F13-480C-4C6C-A539-709578422222}" srcOrd="2" destOrd="0" parTransId="{C3D82FB8-6AAD-44E0-B77B-CEDC8FFAA4C4}" sibTransId="{D4ED6A23-3F3E-4981-8289-BAB0259371C3}"/>
    <dgm:cxn modelId="{D5F77C42-46B9-4B49-A577-664CFF4A82D1}" srcId="{FCC9B8CD-FF34-4B58-91AF-5125F12C159E}" destId="{866CC69D-2B0F-4455-84FC-D88F2EFABB8D}" srcOrd="2" destOrd="0" parTransId="{A674FE49-A90F-47D4-9D08-F00519CBCEA5}" sibTransId="{E1C7B7EB-45DA-494C-B5D7-7651C8864FEE}"/>
    <dgm:cxn modelId="{DB18CB63-2ACD-424D-A845-13B54656152C}" type="presOf" srcId="{985EDDF4-947A-4438-A784-81C8B8CAD48B}" destId="{C43BDD33-1C4E-468E-8E14-905DCFCBF388}" srcOrd="0" destOrd="0" presId="urn:microsoft.com/office/officeart/2009/3/layout/PhasedProcess"/>
    <dgm:cxn modelId="{C9DFF946-6F97-46A5-B41E-F3382B2248E8}" srcId="{3438A61D-0951-4F87-851C-1676C71983F1}" destId="{59218FDC-2059-462E-8DED-317299E670E2}" srcOrd="0" destOrd="0" parTransId="{347F531A-8F2A-409D-BE4F-B6A5D2190D6D}" sibTransId="{A9FD0497-BC53-4911-BF69-5CF5EBAAF6E9}"/>
    <dgm:cxn modelId="{820EFD47-C4F9-46CA-8174-70937C9BBF94}" srcId="{FCC9B8CD-FF34-4B58-91AF-5125F12C159E}" destId="{F6ABB66E-8B92-4102-8808-CB6C513D6EB0}" srcOrd="1" destOrd="0" parTransId="{F4C94748-CA17-4AFD-A56E-AAC3C5D57813}" sibTransId="{C03AA6E6-7CCF-4742-BB57-4C52A939F0C2}"/>
    <dgm:cxn modelId="{CAE9B676-6366-4760-B86F-9411FB3790CE}" type="presOf" srcId="{D3909A18-8593-4C31-9986-DFD3316FDDF6}" destId="{DDE5A11C-0262-459E-814F-42DB9C33907F}" srcOrd="0" destOrd="0" presId="urn:microsoft.com/office/officeart/2009/3/layout/PhasedProcess"/>
    <dgm:cxn modelId="{91E67758-833A-4816-86CE-526E3BE30714}" type="presOf" srcId="{F6ABB66E-8B92-4102-8808-CB6C513D6EB0}" destId="{AA22D417-DACE-47BD-BF8C-B8E9A2C004A4}" srcOrd="0" destOrd="0" presId="urn:microsoft.com/office/officeart/2009/3/layout/PhasedProcess"/>
    <dgm:cxn modelId="{D9F4F780-2396-4404-8010-B55224293D32}" type="presOf" srcId="{FCC9B8CD-FF34-4B58-91AF-5125F12C159E}" destId="{CEE406A4-55A8-4114-8CE9-F74823B0E115}" srcOrd="0" destOrd="0" presId="urn:microsoft.com/office/officeart/2009/3/layout/PhasedProcess"/>
    <dgm:cxn modelId="{B9191F82-57AA-41F9-9A2B-301CD13484E8}" type="presOf" srcId="{F6ABB66E-8B92-4102-8808-CB6C513D6EB0}" destId="{166D654D-9654-44F8-823A-DA8BE7DD0E9D}" srcOrd="1" destOrd="0" presId="urn:microsoft.com/office/officeart/2009/3/layout/PhasedProcess"/>
    <dgm:cxn modelId="{1D74729A-9B72-4621-AD82-517FAB0CCFD2}" srcId="{FCC9B8CD-FF34-4B58-91AF-5125F12C159E}" destId="{D3909A18-8593-4C31-9986-DFD3316FDDF6}" srcOrd="0" destOrd="0" parTransId="{0E206913-C77D-4A80-985D-4ECC1A5CD7B0}" sibTransId="{24D2BAD2-A483-4C21-9A7F-C55A6B60438B}"/>
    <dgm:cxn modelId="{DF38C79E-0D0E-4187-B752-442C9D2110EA}" type="presOf" srcId="{866CC69D-2B0F-4455-84FC-D88F2EFABB8D}" destId="{5192EDFA-CDF5-479C-AD78-BDE484269939}" srcOrd="0" destOrd="0" presId="urn:microsoft.com/office/officeart/2009/3/layout/PhasedProcess"/>
    <dgm:cxn modelId="{4C67D49F-ECF9-4888-9520-AB7A3F172C0A}" srcId="{985EDDF4-947A-4438-A784-81C8B8CAD48B}" destId="{0E9C7CEE-7E06-4E2D-BA94-93F493F185FB}" srcOrd="0" destOrd="0" parTransId="{65EBB5FF-0C8D-4A44-9431-25A1E4736DE2}" sibTransId="{B2C4E70F-85BD-4272-9744-2B646425833F}"/>
    <dgm:cxn modelId="{D3F198A7-57AC-42F4-8ECA-2943D605C201}" type="presOf" srcId="{132E5F13-480C-4C6C-A539-709578422222}" destId="{0E420307-82A1-4998-90D2-F44587688267}" srcOrd="0" destOrd="0" presId="urn:microsoft.com/office/officeart/2009/3/layout/PhasedProcess"/>
    <dgm:cxn modelId="{CBD566AA-3A1F-4537-ADA2-4F55D78F8921}" type="presOf" srcId="{59218FDC-2059-462E-8DED-317299E670E2}" destId="{473A1262-6CC5-4F68-BB85-718EA8B83BBD}" srcOrd="0" destOrd="1" presId="urn:microsoft.com/office/officeart/2009/3/layout/PhasedProcess"/>
    <dgm:cxn modelId="{FD56C0BB-CA6F-4397-B615-6E3AE82A3EEA}" srcId="{985EDDF4-947A-4438-A784-81C8B8CAD48B}" destId="{FCC9B8CD-FF34-4B58-91AF-5125F12C159E}" srcOrd="1" destOrd="0" parTransId="{FD005B19-DD6A-4B51-A10A-9B8973C3792F}" sibTransId="{F0E96B2B-27A1-4F68-BA08-CE507975F2C2}"/>
    <dgm:cxn modelId="{71760FC3-3835-45A6-9B82-3F05CD15937C}" type="presOf" srcId="{D3909A18-8593-4C31-9986-DFD3316FDDF6}" destId="{E4DD61C7-911E-4453-9DAE-DBA9EDC6D67C}" srcOrd="1" destOrd="0" presId="urn:microsoft.com/office/officeart/2009/3/layout/PhasedProcess"/>
    <dgm:cxn modelId="{8EEA93C6-324A-467D-A7EA-24BD530DB968}" type="presOf" srcId="{3438A61D-0951-4F87-851C-1676C71983F1}" destId="{473A1262-6CC5-4F68-BB85-718EA8B83BBD}" srcOrd="0" destOrd="0" presId="urn:microsoft.com/office/officeart/2009/3/layout/PhasedProcess"/>
    <dgm:cxn modelId="{BF61B9D2-5A05-4550-B432-7E65F17C91A2}" type="presOf" srcId="{36CCF535-4F7B-4CAF-9DF0-02DFF2A12DC5}" destId="{910B65C7-C116-4726-B843-3D9BF38E26D9}" srcOrd="0" destOrd="0" presId="urn:microsoft.com/office/officeart/2009/3/layout/PhasedProcess"/>
    <dgm:cxn modelId="{7338D1FE-6A0F-41F9-B39A-F6D03FEDFA61}" srcId="{0E9C7CEE-7E06-4E2D-BA94-93F493F185FB}" destId="{3438A61D-0951-4F87-851C-1676C71983F1}" srcOrd="0" destOrd="0" parTransId="{66615557-30B4-41F9-9997-FF3F4CCA1690}" sibTransId="{BD3939DA-E5B2-43C2-AF4A-5CC29050082F}"/>
    <dgm:cxn modelId="{62EC3B78-7BD9-4806-98FE-F5E1E96A7173}" type="presParOf" srcId="{C43BDD33-1C4E-468E-8E14-905DCFCBF388}" destId="{8B2CB2FA-A3F3-4B54-85E6-9566CCBD7D97}" srcOrd="0" destOrd="0" presId="urn:microsoft.com/office/officeart/2009/3/layout/PhasedProcess"/>
    <dgm:cxn modelId="{44153AC3-134B-4D6C-802F-50DEA37E6B63}" type="presParOf" srcId="{C43BDD33-1C4E-468E-8E14-905DCFCBF388}" destId="{ED8550AF-64D5-4926-8168-0BCB6437DD68}" srcOrd="1" destOrd="0" presId="urn:microsoft.com/office/officeart/2009/3/layout/PhasedProcess"/>
    <dgm:cxn modelId="{98E8B113-94B5-4ACD-B54E-C25A9339524D}" type="presParOf" srcId="{C43BDD33-1C4E-468E-8E14-905DCFCBF388}" destId="{CEE406A4-55A8-4114-8CE9-F74823B0E115}" srcOrd="2" destOrd="0" presId="urn:microsoft.com/office/officeart/2009/3/layout/PhasedProcess"/>
    <dgm:cxn modelId="{A279E5BD-DADE-4C1B-9F32-C79517874E9B}" type="presParOf" srcId="{C43BDD33-1C4E-468E-8E14-905DCFCBF388}" destId="{403E94FE-3761-4436-9E61-617240D05AD4}" srcOrd="3" destOrd="0" presId="urn:microsoft.com/office/officeart/2009/3/layout/PhasedProcess"/>
    <dgm:cxn modelId="{CC794C6D-AD85-48CD-AF50-760030193633}" type="presParOf" srcId="{C43BDD33-1C4E-468E-8E14-905DCFCBF388}" destId="{0F5EB57A-D77C-4AD6-923D-5599DF074BA4}" srcOrd="4" destOrd="0" presId="urn:microsoft.com/office/officeart/2009/3/layout/PhasedProcess"/>
    <dgm:cxn modelId="{A31921EC-ABC5-4C9B-B313-B50231EC60D8}" type="presParOf" srcId="{C43BDD33-1C4E-468E-8E14-905DCFCBF388}" destId="{0E420307-82A1-4998-90D2-F44587688267}" srcOrd="5" destOrd="0" presId="urn:microsoft.com/office/officeart/2009/3/layout/PhasedProcess"/>
    <dgm:cxn modelId="{6E140352-D719-43D0-8AAE-176A99109E8A}" type="presParOf" srcId="{C43BDD33-1C4E-468E-8E14-905DCFCBF388}" destId="{5AB9A3C7-BC33-47BC-81A0-6942999804BD}" srcOrd="6" destOrd="0" presId="urn:microsoft.com/office/officeart/2009/3/layout/PhasedProcess"/>
    <dgm:cxn modelId="{21046C5F-0584-41C6-A684-FDD2D659B6B5}" type="presParOf" srcId="{5AB9A3C7-BC33-47BC-81A0-6942999804BD}" destId="{DDE5A11C-0262-459E-814F-42DB9C33907F}" srcOrd="0" destOrd="0" presId="urn:microsoft.com/office/officeart/2009/3/layout/PhasedProcess"/>
    <dgm:cxn modelId="{82D41D51-A9F7-4F86-8C3E-970362A50470}" type="presParOf" srcId="{5AB9A3C7-BC33-47BC-81A0-6942999804BD}" destId="{E4DD61C7-911E-4453-9DAE-DBA9EDC6D67C}" srcOrd="1" destOrd="0" presId="urn:microsoft.com/office/officeart/2009/3/layout/PhasedProcess"/>
    <dgm:cxn modelId="{FB017444-D000-4981-9560-E0CE16D73130}" type="presParOf" srcId="{5AB9A3C7-BC33-47BC-81A0-6942999804BD}" destId="{AA22D417-DACE-47BD-BF8C-B8E9A2C004A4}" srcOrd="2" destOrd="0" presId="urn:microsoft.com/office/officeart/2009/3/layout/PhasedProcess"/>
    <dgm:cxn modelId="{F34DD55D-501F-4E9B-8840-A50FA3A902A4}" type="presParOf" srcId="{5AB9A3C7-BC33-47BC-81A0-6942999804BD}" destId="{166D654D-9654-44F8-823A-DA8BE7DD0E9D}" srcOrd="3" destOrd="0" presId="urn:microsoft.com/office/officeart/2009/3/layout/PhasedProcess"/>
    <dgm:cxn modelId="{42DB3897-AFB1-474A-801C-A9ACA02A8A61}" type="presParOf" srcId="{5AB9A3C7-BC33-47BC-81A0-6942999804BD}" destId="{5192EDFA-CDF5-479C-AD78-BDE484269939}" srcOrd="4" destOrd="0" presId="urn:microsoft.com/office/officeart/2009/3/layout/PhasedProcess"/>
    <dgm:cxn modelId="{1435DAD7-48AC-4E39-932F-9FE1489351CB}" type="presParOf" srcId="{5AB9A3C7-BC33-47BC-81A0-6942999804BD}" destId="{A3A96F69-5ADC-49F7-9439-DF1B7192BA8C}" srcOrd="5" destOrd="0" presId="urn:microsoft.com/office/officeart/2009/3/layout/PhasedProcess"/>
    <dgm:cxn modelId="{F3DCB9FF-9664-4981-B548-61E87781696B}" type="presParOf" srcId="{C43BDD33-1C4E-468E-8E14-905DCFCBF388}" destId="{87266A8E-514E-4D6D-8654-7078CB572D38}" srcOrd="7" destOrd="0" presId="urn:microsoft.com/office/officeart/2009/3/layout/PhasedProcess"/>
    <dgm:cxn modelId="{8D5C4257-6590-4BCF-B658-937315F45893}" type="presParOf" srcId="{87266A8E-514E-4D6D-8654-7078CB572D38}" destId="{473A1262-6CC5-4F68-BB85-718EA8B83BBD}" srcOrd="0" destOrd="0" presId="urn:microsoft.com/office/officeart/2009/3/layout/PhasedProcess"/>
    <dgm:cxn modelId="{7806522F-4BFE-4A8B-BE5A-F6E79C028ABE}" type="presParOf" srcId="{87266A8E-514E-4D6D-8654-7078CB572D38}" destId="{9AE0BB34-A2FB-4CD9-98A9-38F2ECE2F5CA}" srcOrd="1" destOrd="0" presId="urn:microsoft.com/office/officeart/2009/3/layout/PhasedProcess"/>
    <dgm:cxn modelId="{076AAC99-E4EF-4335-BE2B-15FD0B87D016}" type="presParOf" srcId="{87266A8E-514E-4D6D-8654-7078CB572D38}" destId="{0981D470-7373-405A-9169-7AF1241A1FA4}" srcOrd="2" destOrd="0" presId="urn:microsoft.com/office/officeart/2009/3/layout/PhasedProcess"/>
    <dgm:cxn modelId="{C198BB91-381F-42A9-AB5C-F912E65173EB}" type="presParOf" srcId="{C43BDD33-1C4E-468E-8E14-905DCFCBF388}" destId="{910B65C7-C116-4726-B843-3D9BF38E26D9}" srcOrd="8" destOrd="0" presId="urn:microsoft.com/office/officeart/2009/3/layout/PhasedProcess"/>
    <dgm:cxn modelId="{A02E01EE-D83F-4E7B-86A3-106890F9CB9E}" type="presParOf" srcId="{C43BDD33-1C4E-468E-8E14-905DCFCBF388}" destId="{A8CF5A6D-A6CB-4E5A-90A4-577C512B66DC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5EDDF4-947A-4438-A784-81C8B8CAD48B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866CC69D-2B0F-4455-84FC-D88F2EFABB8D}">
      <dgm:prSet phldrT="[Testo]"/>
      <dgm:spPr/>
      <dgm:t>
        <a:bodyPr/>
        <a:lstStyle/>
        <a:p>
          <a:r>
            <a:rPr lang="it-IT" b="1" dirty="0"/>
            <a:t>First Step</a:t>
          </a:r>
        </a:p>
      </dgm:t>
    </dgm:pt>
    <dgm:pt modelId="{A674FE49-A90F-47D4-9D08-F00519CBCEA5}" type="parTrans" cxnId="{D5F77C42-46B9-4B49-A577-664CFF4A82D1}">
      <dgm:prSet/>
      <dgm:spPr/>
      <dgm:t>
        <a:bodyPr/>
        <a:lstStyle/>
        <a:p>
          <a:endParaRPr lang="it-IT"/>
        </a:p>
      </dgm:t>
    </dgm:pt>
    <dgm:pt modelId="{E1C7B7EB-45DA-494C-B5D7-7651C8864FEE}" type="sibTrans" cxnId="{D5F77C42-46B9-4B49-A577-664CFF4A82D1}">
      <dgm:prSet/>
      <dgm:spPr/>
      <dgm:t>
        <a:bodyPr/>
        <a:lstStyle/>
        <a:p>
          <a:endParaRPr lang="it-IT"/>
        </a:p>
      </dgm:t>
    </dgm:pt>
    <dgm:pt modelId="{132E5F13-480C-4C6C-A539-709578422222}">
      <dgm:prSet phldrT="[Testo]"/>
      <dgm:spPr/>
      <dgm:t>
        <a:bodyPr/>
        <a:lstStyle/>
        <a:p>
          <a:r>
            <a:rPr lang="it-IT" b="1" dirty="0"/>
            <a:t>Second Step</a:t>
          </a:r>
        </a:p>
      </dgm:t>
    </dgm:pt>
    <dgm:pt modelId="{C3D82FB8-6AAD-44E0-B77B-CEDC8FFAA4C4}" type="parTrans" cxnId="{48ABE335-F86A-4204-8F72-97C3DCEE069F}">
      <dgm:prSet/>
      <dgm:spPr/>
      <dgm:t>
        <a:bodyPr/>
        <a:lstStyle/>
        <a:p>
          <a:endParaRPr lang="it-IT"/>
        </a:p>
      </dgm:t>
    </dgm:pt>
    <dgm:pt modelId="{D4ED6A23-3F3E-4981-8289-BAB0259371C3}" type="sibTrans" cxnId="{48ABE335-F86A-4204-8F72-97C3DCEE069F}">
      <dgm:prSet/>
      <dgm:spPr/>
      <dgm:t>
        <a:bodyPr/>
        <a:lstStyle/>
        <a:p>
          <a:endParaRPr lang="it-IT"/>
        </a:p>
      </dgm:t>
    </dgm:pt>
    <dgm:pt modelId="{36CCF535-4F7B-4CAF-9DF0-02DFF2A12DC5}">
      <dgm:prSet phldrT="[Testo]"/>
      <dgm:spPr/>
      <dgm:t>
        <a:bodyPr/>
        <a:lstStyle/>
        <a:p>
          <a:r>
            <a:rPr lang="it-IT" b="1" dirty="0"/>
            <a:t>Third Step</a:t>
          </a:r>
        </a:p>
      </dgm:t>
    </dgm:pt>
    <dgm:pt modelId="{7C848258-647A-4AC6-BB3C-FFA4B6AC8799}" type="parTrans" cxnId="{91EDF71E-4366-4747-B991-B9DA35E5F3E8}">
      <dgm:prSet/>
      <dgm:spPr/>
      <dgm:t>
        <a:bodyPr/>
        <a:lstStyle/>
        <a:p>
          <a:endParaRPr lang="it-IT"/>
        </a:p>
      </dgm:t>
    </dgm:pt>
    <dgm:pt modelId="{E0EBABDB-EAF5-42FD-A82B-94E21841BC2F}" type="sibTrans" cxnId="{91EDF71E-4366-4747-B991-B9DA35E5F3E8}">
      <dgm:prSet/>
      <dgm:spPr/>
      <dgm:t>
        <a:bodyPr/>
        <a:lstStyle/>
        <a:p>
          <a:endParaRPr lang="it-IT"/>
        </a:p>
      </dgm:t>
    </dgm:pt>
    <dgm:pt modelId="{13E42329-AC26-4805-9E0C-1044A2C5E8F7}" type="pres">
      <dgm:prSet presAssocID="{985EDDF4-947A-4438-A784-81C8B8CAD48B}" presName="CompostProcess" presStyleCnt="0">
        <dgm:presLayoutVars>
          <dgm:dir/>
          <dgm:resizeHandles val="exact"/>
        </dgm:presLayoutVars>
      </dgm:prSet>
      <dgm:spPr/>
    </dgm:pt>
    <dgm:pt modelId="{5B0D7808-3DDF-4759-9DB7-827327072B77}" type="pres">
      <dgm:prSet presAssocID="{985EDDF4-947A-4438-A784-81C8B8CAD48B}" presName="arrow" presStyleLbl="bgShp" presStyleIdx="0" presStyleCnt="1"/>
      <dgm:spPr/>
    </dgm:pt>
    <dgm:pt modelId="{A127A8C9-0CAF-46B8-A8E1-18366E96E5AA}" type="pres">
      <dgm:prSet presAssocID="{985EDDF4-947A-4438-A784-81C8B8CAD48B}" presName="linearProcess" presStyleCnt="0"/>
      <dgm:spPr/>
    </dgm:pt>
    <dgm:pt modelId="{D15D3E6C-0038-4D35-A983-07FEA773D73E}" type="pres">
      <dgm:prSet presAssocID="{866CC69D-2B0F-4455-84FC-D88F2EFABB8D}" presName="textNode" presStyleLbl="node1" presStyleIdx="0" presStyleCnt="3">
        <dgm:presLayoutVars>
          <dgm:bulletEnabled val="1"/>
        </dgm:presLayoutVars>
      </dgm:prSet>
      <dgm:spPr/>
    </dgm:pt>
    <dgm:pt modelId="{B509C246-6909-4A5F-94A6-76F8B30C61D6}" type="pres">
      <dgm:prSet presAssocID="{E1C7B7EB-45DA-494C-B5D7-7651C8864FEE}" presName="sibTrans" presStyleCnt="0"/>
      <dgm:spPr/>
    </dgm:pt>
    <dgm:pt modelId="{3A2E5981-F93F-4386-8C6A-71447D5C125A}" type="pres">
      <dgm:prSet presAssocID="{132E5F13-480C-4C6C-A539-709578422222}" presName="textNode" presStyleLbl="node1" presStyleIdx="1" presStyleCnt="3">
        <dgm:presLayoutVars>
          <dgm:bulletEnabled val="1"/>
        </dgm:presLayoutVars>
      </dgm:prSet>
      <dgm:spPr/>
    </dgm:pt>
    <dgm:pt modelId="{6B6B6F21-4802-4465-8C9A-45FC6B746108}" type="pres">
      <dgm:prSet presAssocID="{D4ED6A23-3F3E-4981-8289-BAB0259371C3}" presName="sibTrans" presStyleCnt="0"/>
      <dgm:spPr/>
    </dgm:pt>
    <dgm:pt modelId="{971BE370-CCCA-48CA-89DC-D8CA149C01C4}" type="pres">
      <dgm:prSet presAssocID="{36CCF535-4F7B-4CAF-9DF0-02DFF2A12DC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443181C-C652-405F-A447-1618EB4F44BE}" type="presOf" srcId="{132E5F13-480C-4C6C-A539-709578422222}" destId="{3A2E5981-F93F-4386-8C6A-71447D5C125A}" srcOrd="0" destOrd="0" presId="urn:microsoft.com/office/officeart/2005/8/layout/hProcess9"/>
    <dgm:cxn modelId="{91EDF71E-4366-4747-B991-B9DA35E5F3E8}" srcId="{985EDDF4-947A-4438-A784-81C8B8CAD48B}" destId="{36CCF535-4F7B-4CAF-9DF0-02DFF2A12DC5}" srcOrd="2" destOrd="0" parTransId="{7C848258-647A-4AC6-BB3C-FFA4B6AC8799}" sibTransId="{E0EBABDB-EAF5-42FD-A82B-94E21841BC2F}"/>
    <dgm:cxn modelId="{48ABE335-F86A-4204-8F72-97C3DCEE069F}" srcId="{985EDDF4-947A-4438-A784-81C8B8CAD48B}" destId="{132E5F13-480C-4C6C-A539-709578422222}" srcOrd="1" destOrd="0" parTransId="{C3D82FB8-6AAD-44E0-B77B-CEDC8FFAA4C4}" sibTransId="{D4ED6A23-3F3E-4981-8289-BAB0259371C3}"/>
    <dgm:cxn modelId="{A8FCE83B-BBAD-4A99-A8D3-853D25C91048}" type="presOf" srcId="{36CCF535-4F7B-4CAF-9DF0-02DFF2A12DC5}" destId="{971BE370-CCCA-48CA-89DC-D8CA149C01C4}" srcOrd="0" destOrd="0" presId="urn:microsoft.com/office/officeart/2005/8/layout/hProcess9"/>
    <dgm:cxn modelId="{D5F77C42-46B9-4B49-A577-664CFF4A82D1}" srcId="{985EDDF4-947A-4438-A784-81C8B8CAD48B}" destId="{866CC69D-2B0F-4455-84FC-D88F2EFABB8D}" srcOrd="0" destOrd="0" parTransId="{A674FE49-A90F-47D4-9D08-F00519CBCEA5}" sibTransId="{E1C7B7EB-45DA-494C-B5D7-7651C8864FEE}"/>
    <dgm:cxn modelId="{3AB2E277-A4E2-48DD-A61F-1F21437D1198}" type="presOf" srcId="{985EDDF4-947A-4438-A784-81C8B8CAD48B}" destId="{13E42329-AC26-4805-9E0C-1044A2C5E8F7}" srcOrd="0" destOrd="0" presId="urn:microsoft.com/office/officeart/2005/8/layout/hProcess9"/>
    <dgm:cxn modelId="{526E9CE1-29E8-40AF-A045-456AD9650C43}" type="presOf" srcId="{866CC69D-2B0F-4455-84FC-D88F2EFABB8D}" destId="{D15D3E6C-0038-4D35-A983-07FEA773D73E}" srcOrd="0" destOrd="0" presId="urn:microsoft.com/office/officeart/2005/8/layout/hProcess9"/>
    <dgm:cxn modelId="{99DB81AE-3751-4CD4-8D85-2E144FACE9BE}" type="presParOf" srcId="{13E42329-AC26-4805-9E0C-1044A2C5E8F7}" destId="{5B0D7808-3DDF-4759-9DB7-827327072B77}" srcOrd="0" destOrd="0" presId="urn:microsoft.com/office/officeart/2005/8/layout/hProcess9"/>
    <dgm:cxn modelId="{FD2F41B0-BFB4-41FD-B65A-085230F8ADFF}" type="presParOf" srcId="{13E42329-AC26-4805-9E0C-1044A2C5E8F7}" destId="{A127A8C9-0CAF-46B8-A8E1-18366E96E5AA}" srcOrd="1" destOrd="0" presId="urn:microsoft.com/office/officeart/2005/8/layout/hProcess9"/>
    <dgm:cxn modelId="{F56A351F-8EDF-4405-9A66-8089BD265659}" type="presParOf" srcId="{A127A8C9-0CAF-46B8-A8E1-18366E96E5AA}" destId="{D15D3E6C-0038-4D35-A983-07FEA773D73E}" srcOrd="0" destOrd="0" presId="urn:microsoft.com/office/officeart/2005/8/layout/hProcess9"/>
    <dgm:cxn modelId="{67C161B9-6D93-47E1-BABB-FE9AF5C2EFFD}" type="presParOf" srcId="{A127A8C9-0CAF-46B8-A8E1-18366E96E5AA}" destId="{B509C246-6909-4A5F-94A6-76F8B30C61D6}" srcOrd="1" destOrd="0" presId="urn:microsoft.com/office/officeart/2005/8/layout/hProcess9"/>
    <dgm:cxn modelId="{473BDD23-DC45-4E07-9F2A-E416070F9BC0}" type="presParOf" srcId="{A127A8C9-0CAF-46B8-A8E1-18366E96E5AA}" destId="{3A2E5981-F93F-4386-8C6A-71447D5C125A}" srcOrd="2" destOrd="0" presId="urn:microsoft.com/office/officeart/2005/8/layout/hProcess9"/>
    <dgm:cxn modelId="{C7F74F4F-1837-46BA-BC89-64791A5FFF54}" type="presParOf" srcId="{A127A8C9-0CAF-46B8-A8E1-18366E96E5AA}" destId="{6B6B6F21-4802-4465-8C9A-45FC6B746108}" srcOrd="3" destOrd="0" presId="urn:microsoft.com/office/officeart/2005/8/layout/hProcess9"/>
    <dgm:cxn modelId="{A32EC6BD-3DE8-4056-90BC-C24870970A87}" type="presParOf" srcId="{A127A8C9-0CAF-46B8-A8E1-18366E96E5AA}" destId="{971BE370-CCCA-48CA-89DC-D8CA149C01C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68A96-925F-4772-9497-097A0E98038E}">
      <dsp:nvSpPr>
        <dsp:cNvPr id="0" name=""/>
        <dsp:cNvSpPr/>
      </dsp:nvSpPr>
      <dsp:spPr>
        <a:xfrm rot="5400000">
          <a:off x="1384692" y="159317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Game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567100" y="241923"/>
        <a:ext cx="544610" cy="625988"/>
      </dsp:txXfrm>
    </dsp:sp>
    <dsp:sp modelId="{73049380-19B1-4F44-AE6B-442903BCCA19}">
      <dsp:nvSpPr>
        <dsp:cNvPr id="0" name=""/>
        <dsp:cNvSpPr/>
      </dsp:nvSpPr>
      <dsp:spPr>
        <a:xfrm>
          <a:off x="2259015" y="282090"/>
          <a:ext cx="1014919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FE754-5CEA-457A-9C87-4BE68F548E64}">
      <dsp:nvSpPr>
        <dsp:cNvPr id="0" name=""/>
        <dsp:cNvSpPr/>
      </dsp:nvSpPr>
      <dsp:spPr>
        <a:xfrm rot="5400000">
          <a:off x="530195" y="159317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712603" y="241923"/>
        <a:ext cx="544610" cy="625988"/>
      </dsp:txXfrm>
    </dsp:sp>
    <dsp:sp modelId="{4F600DB7-5A5B-4D92-9528-860444B7B36F}">
      <dsp:nvSpPr>
        <dsp:cNvPr id="0" name=""/>
        <dsp:cNvSpPr/>
      </dsp:nvSpPr>
      <dsp:spPr>
        <a:xfrm rot="5400000">
          <a:off x="955807" y="931239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AlphaBeta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138215" y="1013845"/>
        <a:ext cx="544610" cy="625988"/>
      </dsp:txXfrm>
    </dsp:sp>
    <dsp:sp modelId="{FDBE98CE-78D9-40ED-81E4-0DC8F85546BC}">
      <dsp:nvSpPr>
        <dsp:cNvPr id="0" name=""/>
        <dsp:cNvSpPr/>
      </dsp:nvSpPr>
      <dsp:spPr>
        <a:xfrm>
          <a:off x="0" y="1054011"/>
          <a:ext cx="982180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BD701-99DC-4F27-AA38-537A5FEE3421}">
      <dsp:nvSpPr>
        <dsp:cNvPr id="0" name=""/>
        <dsp:cNvSpPr/>
      </dsp:nvSpPr>
      <dsp:spPr>
        <a:xfrm rot="5400000">
          <a:off x="1810304" y="931239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1992712" y="1013845"/>
        <a:ext cx="544610" cy="625988"/>
      </dsp:txXfrm>
    </dsp:sp>
    <dsp:sp modelId="{E6ABFE94-2018-4853-A229-D00B5E6863E8}">
      <dsp:nvSpPr>
        <dsp:cNvPr id="0" name=""/>
        <dsp:cNvSpPr/>
      </dsp:nvSpPr>
      <dsp:spPr>
        <a:xfrm rot="5400000">
          <a:off x="1384692" y="1703160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TT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567100" y="1785766"/>
        <a:ext cx="544610" cy="625988"/>
      </dsp:txXfrm>
    </dsp:sp>
    <dsp:sp modelId="{9FC8B4A9-C577-4C21-AB21-6AFAFD1C2E9C}">
      <dsp:nvSpPr>
        <dsp:cNvPr id="0" name=""/>
        <dsp:cNvSpPr/>
      </dsp:nvSpPr>
      <dsp:spPr>
        <a:xfrm>
          <a:off x="2259015" y="1825932"/>
          <a:ext cx="1014919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7F578-6234-4EA0-9F8F-468DE94731B4}">
      <dsp:nvSpPr>
        <dsp:cNvPr id="0" name=""/>
        <dsp:cNvSpPr/>
      </dsp:nvSpPr>
      <dsp:spPr>
        <a:xfrm rot="5400000">
          <a:off x="530195" y="1703160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712603" y="1785766"/>
        <a:ext cx="544610" cy="625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06C66-B99D-4033-A58A-5A137927BC39}">
      <dsp:nvSpPr>
        <dsp:cNvPr id="0" name=""/>
        <dsp:cNvSpPr/>
      </dsp:nvSpPr>
      <dsp:spPr>
        <a:xfrm>
          <a:off x="1449001" y="1907198"/>
          <a:ext cx="1771001" cy="177100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>
              <a:latin typeface="Ubuntu" panose="020B0604020202020204" charset="0"/>
            </a:rPr>
            <a:t>Main</a:t>
          </a:r>
          <a:r>
            <a:rPr lang="it-IT" sz="1300" b="1" kern="1200" dirty="0">
              <a:latin typeface="Ubuntu" panose="020B0604020202020204" charset="0"/>
            </a:rPr>
            <a:t> </a:t>
          </a:r>
          <a:r>
            <a:rPr lang="it-IT" sz="1300" b="1" kern="1200" dirty="0" err="1">
              <a:latin typeface="Ubuntu" panose="020B0604020202020204" charset="0"/>
            </a:rPr>
            <a:t>rule</a:t>
          </a:r>
          <a:endParaRPr lang="it-IT" sz="1300" b="1" kern="1200" dirty="0">
            <a:latin typeface="Ubuntu" panose="020B0604020202020204" charset="0"/>
          </a:endParaRPr>
        </a:p>
      </dsp:txBody>
      <dsp:txXfrm>
        <a:off x="1805051" y="2322047"/>
        <a:ext cx="1058901" cy="910331"/>
      </dsp:txXfrm>
    </dsp:sp>
    <dsp:sp modelId="{28EFBE4F-0EDD-42A4-BEC2-E6D45304610D}">
      <dsp:nvSpPr>
        <dsp:cNvPr id="0" name=""/>
        <dsp:cNvSpPr/>
      </dsp:nvSpPr>
      <dsp:spPr>
        <a:xfrm>
          <a:off x="418600" y="1488597"/>
          <a:ext cx="1288001" cy="1288001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>
              <a:latin typeface="Ubuntu" panose="020B0604020202020204" charset="0"/>
            </a:rPr>
            <a:t>Second rule</a:t>
          </a:r>
        </a:p>
      </dsp:txBody>
      <dsp:txXfrm>
        <a:off x="742858" y="1814815"/>
        <a:ext cx="639485" cy="635565"/>
      </dsp:txXfrm>
    </dsp:sp>
    <dsp:sp modelId="{26EA7794-0F87-4D3D-87CD-7FDF4DB693AB}">
      <dsp:nvSpPr>
        <dsp:cNvPr id="0" name=""/>
        <dsp:cNvSpPr/>
      </dsp:nvSpPr>
      <dsp:spPr>
        <a:xfrm rot="20700000">
          <a:off x="1140012" y="600008"/>
          <a:ext cx="1261978" cy="1261978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>
              <a:latin typeface="Ubuntu" panose="020B0604020202020204" charset="0"/>
            </a:rPr>
            <a:t>Third </a:t>
          </a:r>
          <a:r>
            <a:rPr lang="it-IT" sz="1300" b="1" kern="1200" dirty="0" err="1">
              <a:latin typeface="Ubuntu" panose="020B0604020202020204" charset="0"/>
            </a:rPr>
            <a:t>rule</a:t>
          </a:r>
          <a:endParaRPr lang="it-IT" sz="1300" b="1" kern="1200" dirty="0">
            <a:latin typeface="Ubuntu" panose="020B0604020202020204" charset="0"/>
          </a:endParaRPr>
        </a:p>
      </dsp:txBody>
      <dsp:txXfrm rot="-20700000">
        <a:off x="1416801" y="876797"/>
        <a:ext cx="708400" cy="708400"/>
      </dsp:txXfrm>
    </dsp:sp>
    <dsp:sp modelId="{D12712C5-7139-4D9D-B7FA-614FD994A740}">
      <dsp:nvSpPr>
        <dsp:cNvPr id="0" name=""/>
        <dsp:cNvSpPr/>
      </dsp:nvSpPr>
      <dsp:spPr>
        <a:xfrm>
          <a:off x="1302426" y="1645819"/>
          <a:ext cx="2266882" cy="2266882"/>
        </a:xfrm>
        <a:prstGeom prst="circularArrow">
          <a:avLst>
            <a:gd name="adj1" fmla="val 4687"/>
            <a:gd name="adj2" fmla="val 299029"/>
            <a:gd name="adj3" fmla="val 2487403"/>
            <a:gd name="adj4" fmla="val 15924690"/>
            <a:gd name="adj5" fmla="val 5469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E3F8AC-B45F-4D07-AD99-CB74A551AFCB}">
      <dsp:nvSpPr>
        <dsp:cNvPr id="0" name=""/>
        <dsp:cNvSpPr/>
      </dsp:nvSpPr>
      <dsp:spPr>
        <a:xfrm>
          <a:off x="190497" y="1207793"/>
          <a:ext cx="1647031" cy="16470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7D9E69-515C-4264-980E-0BEDA15396DC}">
      <dsp:nvSpPr>
        <dsp:cNvPr id="0" name=""/>
        <dsp:cNvSpPr/>
      </dsp:nvSpPr>
      <dsp:spPr>
        <a:xfrm>
          <a:off x="848103" y="327769"/>
          <a:ext cx="1775831" cy="177583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CB2FA-A3F3-4B54-85E6-9566CCBD7D97}">
      <dsp:nvSpPr>
        <dsp:cNvPr id="0" name=""/>
        <dsp:cNvSpPr/>
      </dsp:nvSpPr>
      <dsp:spPr>
        <a:xfrm rot="5400000">
          <a:off x="1502729" y="-90"/>
          <a:ext cx="1174272" cy="117445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550AF-64D5-4926-8168-0BCB6437DD68}">
      <dsp:nvSpPr>
        <dsp:cNvPr id="0" name=""/>
        <dsp:cNvSpPr/>
      </dsp:nvSpPr>
      <dsp:spPr>
        <a:xfrm rot="16200000">
          <a:off x="2711297" y="-90"/>
          <a:ext cx="1174272" cy="117445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406A4-55A8-4114-8CE9-F74823B0E115}">
      <dsp:nvSpPr>
        <dsp:cNvPr id="0" name=""/>
        <dsp:cNvSpPr/>
      </dsp:nvSpPr>
      <dsp:spPr>
        <a:xfrm>
          <a:off x="2850151" y="1020037"/>
          <a:ext cx="891589" cy="23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 dirty="0"/>
        </a:p>
      </dsp:txBody>
      <dsp:txXfrm>
        <a:off x="2850151" y="1020037"/>
        <a:ext cx="891589" cy="234929"/>
      </dsp:txXfrm>
    </dsp:sp>
    <dsp:sp modelId="{403E94FE-3761-4436-9E61-617240D05AD4}">
      <dsp:nvSpPr>
        <dsp:cNvPr id="0" name=""/>
        <dsp:cNvSpPr/>
      </dsp:nvSpPr>
      <dsp:spPr>
        <a:xfrm rot="5400000">
          <a:off x="2673629" y="-90"/>
          <a:ext cx="1174272" cy="117445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EB57A-D77C-4AD6-923D-5599DF074BA4}">
      <dsp:nvSpPr>
        <dsp:cNvPr id="0" name=""/>
        <dsp:cNvSpPr/>
      </dsp:nvSpPr>
      <dsp:spPr>
        <a:xfrm rot="16200000">
          <a:off x="3881841" y="-90"/>
          <a:ext cx="1174272" cy="117445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0307-82A1-4998-90D2-F44587688267}">
      <dsp:nvSpPr>
        <dsp:cNvPr id="0" name=""/>
        <dsp:cNvSpPr/>
      </dsp:nvSpPr>
      <dsp:spPr>
        <a:xfrm>
          <a:off x="3935054" y="1020037"/>
          <a:ext cx="891589" cy="23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 dirty="0"/>
        </a:p>
      </dsp:txBody>
      <dsp:txXfrm>
        <a:off x="3935054" y="1020037"/>
        <a:ext cx="891589" cy="234929"/>
      </dsp:txXfrm>
    </dsp:sp>
    <dsp:sp modelId="{DDE5A11C-0262-459E-814F-42DB9C33907F}">
      <dsp:nvSpPr>
        <dsp:cNvPr id="0" name=""/>
        <dsp:cNvSpPr/>
      </dsp:nvSpPr>
      <dsp:spPr>
        <a:xfrm>
          <a:off x="3037155" y="204194"/>
          <a:ext cx="494482" cy="4944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b="1" kern="1200" dirty="0"/>
        </a:p>
      </dsp:txBody>
      <dsp:txXfrm>
        <a:off x="3103086" y="290728"/>
        <a:ext cx="362620" cy="222516"/>
      </dsp:txXfrm>
    </dsp:sp>
    <dsp:sp modelId="{AA22D417-DACE-47BD-BF8C-B8E9A2C004A4}">
      <dsp:nvSpPr>
        <dsp:cNvPr id="0" name=""/>
        <dsp:cNvSpPr/>
      </dsp:nvSpPr>
      <dsp:spPr>
        <a:xfrm>
          <a:off x="3215581" y="513245"/>
          <a:ext cx="494482" cy="494482"/>
        </a:xfrm>
        <a:prstGeom prst="ellipse">
          <a:avLst/>
        </a:prstGeom>
        <a:solidFill>
          <a:schemeClr val="accent4">
            <a:alpha val="50000"/>
            <a:hueOff val="1960178"/>
            <a:satOff val="-8155"/>
            <a:lumOff val="1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b="1" kern="1200" dirty="0"/>
        </a:p>
      </dsp:txBody>
      <dsp:txXfrm>
        <a:off x="3366810" y="640986"/>
        <a:ext cx="296689" cy="271965"/>
      </dsp:txXfrm>
    </dsp:sp>
    <dsp:sp modelId="{5192EDFA-CDF5-479C-AD78-BDE484269939}">
      <dsp:nvSpPr>
        <dsp:cNvPr id="0" name=""/>
        <dsp:cNvSpPr/>
      </dsp:nvSpPr>
      <dsp:spPr>
        <a:xfrm>
          <a:off x="2858730" y="513245"/>
          <a:ext cx="494482" cy="494482"/>
        </a:xfrm>
        <a:prstGeom prst="ellipse">
          <a:avLst/>
        </a:prstGeom>
        <a:solidFill>
          <a:schemeClr val="accent4">
            <a:alpha val="50000"/>
            <a:hueOff val="3920356"/>
            <a:satOff val="-16311"/>
            <a:lumOff val="3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b="1" kern="1200" dirty="0"/>
        </a:p>
      </dsp:txBody>
      <dsp:txXfrm>
        <a:off x="2905294" y="640986"/>
        <a:ext cx="296689" cy="271965"/>
      </dsp:txXfrm>
    </dsp:sp>
    <dsp:sp modelId="{473A1262-6CC5-4F68-BB85-718EA8B83BBD}">
      <dsp:nvSpPr>
        <dsp:cNvPr id="0" name=""/>
        <dsp:cNvSpPr/>
      </dsp:nvSpPr>
      <dsp:spPr>
        <a:xfrm>
          <a:off x="1896185" y="248381"/>
          <a:ext cx="502415" cy="502371"/>
        </a:xfrm>
        <a:prstGeom prst="ellipse">
          <a:avLst/>
        </a:prstGeom>
        <a:solidFill>
          <a:schemeClr val="accent4">
            <a:alpha val="50000"/>
            <a:hueOff val="5880535"/>
            <a:satOff val="-24466"/>
            <a:lumOff val="5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b="1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500" b="1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500" b="1" kern="1200" dirty="0"/>
        </a:p>
      </dsp:txBody>
      <dsp:txXfrm>
        <a:off x="1969762" y="321952"/>
        <a:ext cx="355261" cy="355229"/>
      </dsp:txXfrm>
    </dsp:sp>
    <dsp:sp modelId="{9AE0BB34-A2FB-4CD9-98A9-38F2ECE2F5CA}">
      <dsp:nvSpPr>
        <dsp:cNvPr id="0" name=""/>
        <dsp:cNvSpPr/>
      </dsp:nvSpPr>
      <dsp:spPr>
        <a:xfrm>
          <a:off x="1710887" y="668413"/>
          <a:ext cx="246714" cy="246685"/>
        </a:xfrm>
        <a:prstGeom prst="ellipse">
          <a:avLst/>
        </a:prstGeom>
        <a:solidFill>
          <a:schemeClr val="accent4">
            <a:alpha val="50000"/>
            <a:hueOff val="7840713"/>
            <a:satOff val="-32622"/>
            <a:lumOff val="7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81D470-7373-405A-9169-7AF1241A1FA4}">
      <dsp:nvSpPr>
        <dsp:cNvPr id="0" name=""/>
        <dsp:cNvSpPr/>
      </dsp:nvSpPr>
      <dsp:spPr>
        <a:xfrm>
          <a:off x="2426256" y="361723"/>
          <a:ext cx="143509" cy="143544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0B65C7-C116-4726-B843-3D9BF38E26D9}">
      <dsp:nvSpPr>
        <dsp:cNvPr id="0" name=""/>
        <dsp:cNvSpPr/>
      </dsp:nvSpPr>
      <dsp:spPr>
        <a:xfrm>
          <a:off x="4036331" y="242710"/>
          <a:ext cx="685837" cy="6857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b="1" kern="1200" dirty="0"/>
        </a:p>
      </dsp:txBody>
      <dsp:txXfrm>
        <a:off x="4136770" y="343130"/>
        <a:ext cx="484959" cy="484873"/>
      </dsp:txXfrm>
    </dsp:sp>
    <dsp:sp modelId="{A8CF5A6D-A6CB-4E5A-90A4-577C512B66DC}">
      <dsp:nvSpPr>
        <dsp:cNvPr id="0" name=""/>
        <dsp:cNvSpPr/>
      </dsp:nvSpPr>
      <dsp:spPr>
        <a:xfrm>
          <a:off x="1723316" y="1020037"/>
          <a:ext cx="891589" cy="23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 dirty="0"/>
        </a:p>
      </dsp:txBody>
      <dsp:txXfrm>
        <a:off x="1723316" y="1020037"/>
        <a:ext cx="891589" cy="234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D7808-3DDF-4759-9DB7-827327072B77}">
      <dsp:nvSpPr>
        <dsp:cNvPr id="0" name=""/>
        <dsp:cNvSpPr/>
      </dsp:nvSpPr>
      <dsp:spPr>
        <a:xfrm>
          <a:off x="491913" y="0"/>
          <a:ext cx="5575017" cy="12549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D3E6C-0038-4D35-A983-07FEA773D73E}">
      <dsp:nvSpPr>
        <dsp:cNvPr id="0" name=""/>
        <dsp:cNvSpPr/>
      </dsp:nvSpPr>
      <dsp:spPr>
        <a:xfrm>
          <a:off x="172938" y="376490"/>
          <a:ext cx="1967653" cy="501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First Step</a:t>
          </a:r>
        </a:p>
      </dsp:txBody>
      <dsp:txXfrm>
        <a:off x="197443" y="400995"/>
        <a:ext cx="1918643" cy="452976"/>
      </dsp:txXfrm>
    </dsp:sp>
    <dsp:sp modelId="{3A2E5981-F93F-4386-8C6A-71447D5C125A}">
      <dsp:nvSpPr>
        <dsp:cNvPr id="0" name=""/>
        <dsp:cNvSpPr/>
      </dsp:nvSpPr>
      <dsp:spPr>
        <a:xfrm>
          <a:off x="2295595" y="376490"/>
          <a:ext cx="1967653" cy="5019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Second Step</a:t>
          </a:r>
        </a:p>
      </dsp:txBody>
      <dsp:txXfrm>
        <a:off x="2320100" y="400995"/>
        <a:ext cx="1918643" cy="452976"/>
      </dsp:txXfrm>
    </dsp:sp>
    <dsp:sp modelId="{971BE370-CCCA-48CA-89DC-D8CA149C01C4}">
      <dsp:nvSpPr>
        <dsp:cNvPr id="0" name=""/>
        <dsp:cNvSpPr/>
      </dsp:nvSpPr>
      <dsp:spPr>
        <a:xfrm>
          <a:off x="4418252" y="376490"/>
          <a:ext cx="1967653" cy="5019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Third Step</a:t>
          </a:r>
        </a:p>
      </dsp:txBody>
      <dsp:txXfrm>
        <a:off x="4442757" y="400995"/>
        <a:ext cx="1918643" cy="452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929B510-9C42-4D15-9602-8AD7300968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A709F5-E504-4394-9129-5EA5A9A7E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8D00-54BD-4A2D-8691-3CF3C3D11ECB}" type="datetimeFigureOut">
              <a:rPr lang="it-IT" smtClean="0"/>
              <a:t>04/12/2019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ADAF70-C2B6-4108-A86E-38103B02E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9A725-2898-4CA3-B068-CE95DF177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48FA1-92E2-4BB0-953D-4FBDFD204A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89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1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4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F0000"/>
              </a:highlight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2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dirty="0"/>
              <a:t>RAGNAROK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Board relation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2295230"/>
            <a:ext cx="7162420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We've improved our code with these simple step:</a:t>
            </a:r>
            <a:endParaRPr lang="it-IT" dirty="0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2958271893"/>
              </p:ext>
            </p:extLst>
          </p:nvPr>
        </p:nvGraphicFramePr>
        <p:xfrm>
          <a:off x="1292578" y="1128585"/>
          <a:ext cx="6558844" cy="125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Google Shape;249;p37">
            <a:extLst>
              <a:ext uri="{FF2B5EF4-FFF2-40B4-BE49-F238E27FC236}">
                <a16:creationId xmlns:a16="http://schemas.microsoft.com/office/drawing/2014/main" id="{CB81FC9D-D06C-4DDF-92CE-6FD8DD79EC2D}"/>
              </a:ext>
            </a:extLst>
          </p:cNvPr>
          <p:cNvCxnSpPr>
            <a:cxnSpLocks/>
          </p:cNvCxnSpPr>
          <p:nvPr/>
        </p:nvCxnSpPr>
        <p:spPr>
          <a:xfrm>
            <a:off x="3047857" y="2765068"/>
            <a:ext cx="0" cy="1775575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50;p37">
            <a:extLst>
              <a:ext uri="{FF2B5EF4-FFF2-40B4-BE49-F238E27FC236}">
                <a16:creationId xmlns:a16="http://schemas.microsoft.com/office/drawing/2014/main" id="{0559C61A-7D91-4EE2-88BB-7CF318FD9070}"/>
              </a:ext>
            </a:extLst>
          </p:cNvPr>
          <p:cNvSpPr txBox="1">
            <a:spLocks/>
          </p:cNvSpPr>
          <p:nvPr/>
        </p:nvSpPr>
        <p:spPr>
          <a:xfrm>
            <a:off x="889413" y="2671626"/>
            <a:ext cx="2129731" cy="3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sz="1600" b="0" dirty="0">
                <a:solidFill>
                  <a:srgbClr val="666666"/>
                </a:solidFill>
                <a:latin typeface="Ubuntu Medium"/>
                <a:sym typeface="Ubuntu Medium"/>
              </a:rPr>
              <a:t>1. </a:t>
            </a:r>
            <a:endParaRPr lang="it-IT" sz="1600" dirty="0"/>
          </a:p>
        </p:txBody>
      </p:sp>
      <p:sp>
        <p:nvSpPr>
          <p:cNvPr id="9" name="Google Shape;251;p37">
            <a:extLst>
              <a:ext uri="{FF2B5EF4-FFF2-40B4-BE49-F238E27FC236}">
                <a16:creationId xmlns:a16="http://schemas.microsoft.com/office/drawing/2014/main" id="{B861E60F-91F3-4152-8870-340674D3B292}"/>
              </a:ext>
            </a:extLst>
          </p:cNvPr>
          <p:cNvSpPr txBox="1">
            <a:spLocks/>
          </p:cNvSpPr>
          <p:nvPr/>
        </p:nvSpPr>
        <p:spPr>
          <a:xfrm>
            <a:off x="889410" y="3000644"/>
            <a:ext cx="2083972" cy="155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dirty="0"/>
              <a:t>AAAA</a:t>
            </a:r>
          </a:p>
        </p:txBody>
      </p:sp>
      <p:cxnSp>
        <p:nvCxnSpPr>
          <p:cNvPr id="19" name="Google Shape;249;p37">
            <a:extLst>
              <a:ext uri="{FF2B5EF4-FFF2-40B4-BE49-F238E27FC236}">
                <a16:creationId xmlns:a16="http://schemas.microsoft.com/office/drawing/2014/main" id="{03B5346F-71CA-429C-94C6-68A6FF182A6F}"/>
              </a:ext>
            </a:extLst>
          </p:cNvPr>
          <p:cNvCxnSpPr>
            <a:cxnSpLocks/>
          </p:cNvCxnSpPr>
          <p:nvPr/>
        </p:nvCxnSpPr>
        <p:spPr>
          <a:xfrm>
            <a:off x="5662103" y="2765067"/>
            <a:ext cx="0" cy="1775575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50;p37">
            <a:extLst>
              <a:ext uri="{FF2B5EF4-FFF2-40B4-BE49-F238E27FC236}">
                <a16:creationId xmlns:a16="http://schemas.microsoft.com/office/drawing/2014/main" id="{FCFD09FC-41D9-4582-A539-BBEF7D9F827C}"/>
              </a:ext>
            </a:extLst>
          </p:cNvPr>
          <p:cNvSpPr txBox="1">
            <a:spLocks/>
          </p:cNvSpPr>
          <p:nvPr/>
        </p:nvSpPr>
        <p:spPr>
          <a:xfrm>
            <a:off x="3503659" y="2671625"/>
            <a:ext cx="2129731" cy="3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sz="1600" b="0" dirty="0">
                <a:solidFill>
                  <a:srgbClr val="666666"/>
                </a:solidFill>
                <a:latin typeface="Ubuntu Medium"/>
                <a:sym typeface="Ubuntu Medium"/>
              </a:rPr>
              <a:t>2. </a:t>
            </a:r>
            <a:endParaRPr lang="it-IT" sz="1600" dirty="0"/>
          </a:p>
        </p:txBody>
      </p:sp>
      <p:sp>
        <p:nvSpPr>
          <p:cNvPr id="21" name="Google Shape;251;p37">
            <a:extLst>
              <a:ext uri="{FF2B5EF4-FFF2-40B4-BE49-F238E27FC236}">
                <a16:creationId xmlns:a16="http://schemas.microsoft.com/office/drawing/2014/main" id="{7E69F0AC-B55D-4682-8773-0D1D397820A1}"/>
              </a:ext>
            </a:extLst>
          </p:cNvPr>
          <p:cNvSpPr txBox="1">
            <a:spLocks/>
          </p:cNvSpPr>
          <p:nvPr/>
        </p:nvSpPr>
        <p:spPr>
          <a:xfrm>
            <a:off x="3503656" y="3000643"/>
            <a:ext cx="2083972" cy="155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dirty="0"/>
              <a:t>AAAA</a:t>
            </a:r>
          </a:p>
        </p:txBody>
      </p:sp>
      <p:cxnSp>
        <p:nvCxnSpPr>
          <p:cNvPr id="22" name="Google Shape;249;p37">
            <a:extLst>
              <a:ext uri="{FF2B5EF4-FFF2-40B4-BE49-F238E27FC236}">
                <a16:creationId xmlns:a16="http://schemas.microsoft.com/office/drawing/2014/main" id="{30C7B350-753C-4CA2-AFF4-396CC16BEAAC}"/>
              </a:ext>
            </a:extLst>
          </p:cNvPr>
          <p:cNvCxnSpPr>
            <a:cxnSpLocks/>
          </p:cNvCxnSpPr>
          <p:nvPr/>
        </p:nvCxnSpPr>
        <p:spPr>
          <a:xfrm>
            <a:off x="8053611" y="2765067"/>
            <a:ext cx="0" cy="1775575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7">
            <a:extLst>
              <a:ext uri="{FF2B5EF4-FFF2-40B4-BE49-F238E27FC236}">
                <a16:creationId xmlns:a16="http://schemas.microsoft.com/office/drawing/2014/main" id="{1D3E08AC-25CE-4660-802D-DD4AFD887F51}"/>
              </a:ext>
            </a:extLst>
          </p:cNvPr>
          <p:cNvSpPr txBox="1">
            <a:spLocks/>
          </p:cNvSpPr>
          <p:nvPr/>
        </p:nvSpPr>
        <p:spPr>
          <a:xfrm>
            <a:off x="5895167" y="2671625"/>
            <a:ext cx="2129731" cy="3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sz="1600" b="0" dirty="0">
                <a:solidFill>
                  <a:srgbClr val="666666"/>
                </a:solidFill>
                <a:latin typeface="Ubuntu Medium"/>
                <a:sym typeface="Ubuntu Medium"/>
              </a:rPr>
              <a:t>3. </a:t>
            </a:r>
            <a:endParaRPr lang="it-IT" sz="1600" dirty="0"/>
          </a:p>
        </p:txBody>
      </p:sp>
      <p:sp>
        <p:nvSpPr>
          <p:cNvPr id="24" name="Google Shape;251;p37">
            <a:extLst>
              <a:ext uri="{FF2B5EF4-FFF2-40B4-BE49-F238E27FC236}">
                <a16:creationId xmlns:a16="http://schemas.microsoft.com/office/drawing/2014/main" id="{A6EAE9E5-D530-4B1C-8AB6-63EEC4CEAC3C}"/>
              </a:ext>
            </a:extLst>
          </p:cNvPr>
          <p:cNvSpPr txBox="1">
            <a:spLocks/>
          </p:cNvSpPr>
          <p:nvPr/>
        </p:nvSpPr>
        <p:spPr>
          <a:xfrm>
            <a:off x="5895164" y="3000643"/>
            <a:ext cx="2083972" cy="155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dirty="0"/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311156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Final Comment: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46" y="503974"/>
            <a:ext cx="6292095" cy="913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sz="4000" dirty="0"/>
              <a:t>Thank </a:t>
            </a:r>
            <a:r>
              <a:rPr lang="it-IT" sz="4000" dirty="0" err="1"/>
              <a:t>You</a:t>
            </a:r>
            <a:endParaRPr lang="it-IT" sz="4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1CD176-08EC-4C23-B1A2-3823620D4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r="7305" b="10614"/>
          <a:stretch/>
        </p:blipFill>
        <p:spPr bwMode="auto">
          <a:xfrm>
            <a:off x="3871409" y="1847583"/>
            <a:ext cx="1401182" cy="21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0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Main</a:t>
            </a:r>
            <a:r>
              <a:rPr lang="it-IT"/>
              <a:t> tasks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Development</a:t>
            </a: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</a:t>
            </a:r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Heutistic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r>
              <a:rPr lang="it-IT" dirty="0"/>
              <a:t> 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Result</a:t>
            </a:r>
            <a:r>
              <a:rPr lang="it-IT" dirty="0"/>
              <a:t> and </a:t>
            </a:r>
            <a:r>
              <a:rPr lang="it-IT" dirty="0" err="1"/>
              <a:t>optimization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Optimization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>
                <a:solidFill>
                  <a:srgbClr val="434343"/>
                </a:solidFill>
              </a:rPr>
              <a:t>1. </a:t>
            </a:r>
            <a:r>
              <a:rPr lang="it-IT" dirty="0"/>
              <a:t>Development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9BE114-BE51-484B-8DD8-719951BA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050" y="2120078"/>
            <a:ext cx="2535407" cy="2105312"/>
          </a:xfrm>
        </p:spPr>
        <p:txBody>
          <a:bodyPr/>
          <a:lstStyle/>
          <a:p>
            <a:pPr algn="l"/>
            <a:r>
              <a:rPr lang="it" dirty="0"/>
              <a:t>Minimax</a:t>
            </a:r>
          </a:p>
          <a:p>
            <a:pPr algn="l"/>
            <a:r>
              <a:rPr lang="it-IT" dirty="0"/>
              <a:t>Alpha-beta </a:t>
            </a:r>
            <a:r>
              <a:rPr lang="it-IT" dirty="0" err="1"/>
              <a:t>pruning</a:t>
            </a:r>
            <a:endParaRPr lang="it-IT" dirty="0"/>
          </a:p>
          <a:p>
            <a:pPr algn="l"/>
            <a:r>
              <a:rPr lang="it-IT" dirty="0" err="1"/>
              <a:t>Negamax</a:t>
            </a:r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139700" indent="0" algn="l">
              <a:buNone/>
            </a:pP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We found different approaches for development of this game, but we've tested just search algorithms: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7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code</a:t>
            </a:r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Simple view about our structure of code:</a:t>
            </a:r>
            <a:endParaRPr lang="it-IT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FEEDF20-38C8-48B3-82AB-B6C6939B9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740421"/>
              </p:ext>
            </p:extLst>
          </p:nvPr>
        </p:nvGraphicFramePr>
        <p:xfrm>
          <a:off x="1227726" y="1845894"/>
          <a:ext cx="3273935" cy="265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CE41D46-B041-4D17-98BC-53BED2522300}"/>
              </a:ext>
            </a:extLst>
          </p:cNvPr>
          <p:cNvSpPr txBox="1">
            <a:spLocks/>
          </p:cNvSpPr>
          <p:nvPr/>
        </p:nvSpPr>
        <p:spPr>
          <a:xfrm>
            <a:off x="4779140" y="1845893"/>
            <a:ext cx="3674248" cy="265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it" dirty="0"/>
              <a:t>Class Game: </a:t>
            </a:r>
            <a:r>
              <a:rPr lang="it-IT" dirty="0" err="1"/>
              <a:t>contains</a:t>
            </a:r>
            <a:r>
              <a:rPr lang="it-IT" dirty="0"/>
              <a:t> rules of game </a:t>
            </a:r>
            <a:endParaRPr lang="it" dirty="0"/>
          </a:p>
          <a:p>
            <a:pPr algn="l">
              <a:spcAft>
                <a:spcPts val="1200"/>
              </a:spcAft>
            </a:pPr>
            <a:r>
              <a:rPr lang="it-IT" dirty="0"/>
              <a:t>Class </a:t>
            </a:r>
            <a:r>
              <a:rPr lang="it-IT" dirty="0" err="1"/>
              <a:t>AlphaBeta</a:t>
            </a:r>
            <a:r>
              <a:rPr lang="it-IT" dirty="0"/>
              <a:t>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</a:p>
          <a:p>
            <a:pPr algn="l">
              <a:spcAft>
                <a:spcPts val="1200"/>
              </a:spcAft>
            </a:pPr>
            <a:r>
              <a:rPr lang="it-IT" dirty="0"/>
              <a:t>Class TT: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transposition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139700" indent="0" algn="l">
              <a:buFont typeface="Ubuntu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55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>
                <a:solidFill>
                  <a:srgbClr val="434343"/>
                </a:solidFill>
              </a:rPr>
              <a:t>2. </a:t>
            </a:r>
            <a:r>
              <a:rPr lang="it-IT" dirty="0" err="1"/>
              <a:t>Heuristic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01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Heuristic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2" y="1346371"/>
            <a:ext cx="4410906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After the first step of implementation, we try to improve our algorithm with this simple heuristics:</a:t>
            </a:r>
            <a:endParaRPr lang="it-IT" dirty="0"/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DFCC7286-382C-45EA-8114-832A30A750E8}"/>
              </a:ext>
            </a:extLst>
          </p:cNvPr>
          <p:cNvSpPr txBox="1">
            <a:spLocks/>
          </p:cNvSpPr>
          <p:nvPr/>
        </p:nvSpPr>
        <p:spPr>
          <a:xfrm>
            <a:off x="689001" y="1939112"/>
            <a:ext cx="4410907" cy="237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l">
              <a:buFontTx/>
              <a:buChar char="-"/>
            </a:pPr>
            <a:r>
              <a:rPr lang="it-IT" b="1" dirty="0" err="1"/>
              <a:t>Main</a:t>
            </a:r>
            <a:r>
              <a:rPr lang="it-IT" b="1" dirty="0"/>
              <a:t> rule</a:t>
            </a:r>
            <a:r>
              <a:rPr lang="it-IT" dirty="0"/>
              <a:t>: </a:t>
            </a:r>
            <a:r>
              <a:rPr lang="it-IT" dirty="0" err="1"/>
              <a:t>give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to the </a:t>
            </a:r>
            <a:r>
              <a:rPr lang="it-IT" dirty="0" err="1"/>
              <a:t>move</a:t>
            </a:r>
            <a:r>
              <a:rPr lang="it-IT" dirty="0"/>
              <a:t>. The </a:t>
            </a:r>
            <a:r>
              <a:rPr lang="it-IT" dirty="0" err="1"/>
              <a:t>function</a:t>
            </a:r>
            <a:r>
              <a:rPr lang="it-IT" dirty="0"/>
              <a:t> use the weights </a:t>
            </a:r>
            <a:r>
              <a:rPr lang="it-IT" dirty="0" err="1"/>
              <a:t>that</a:t>
            </a:r>
            <a:r>
              <a:rPr lang="it-IT" dirty="0"/>
              <a:t> come from </a:t>
            </a:r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pPr algn="l">
              <a:buFontTx/>
              <a:buChar char="-"/>
            </a:pPr>
            <a:endParaRPr lang="it-IT" dirty="0"/>
          </a:p>
          <a:p>
            <a:pPr algn="l">
              <a:buFontTx/>
              <a:buChar char="-"/>
            </a:pPr>
            <a:r>
              <a:rPr lang="it-IT" b="1" dirty="0"/>
              <a:t>Second rule</a:t>
            </a:r>
            <a:r>
              <a:rPr lang="it-IT" dirty="0"/>
              <a:t>: Two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in game for the black and the white player.</a:t>
            </a:r>
          </a:p>
          <a:p>
            <a:pPr algn="l">
              <a:buFontTx/>
              <a:buChar char="-"/>
            </a:pPr>
            <a:endParaRPr lang="it-IT" dirty="0"/>
          </a:p>
          <a:p>
            <a:pPr algn="l">
              <a:buFontTx/>
              <a:buChar char="-"/>
            </a:pPr>
            <a:r>
              <a:rPr lang="it-IT" b="1" dirty="0"/>
              <a:t>Third rule</a:t>
            </a:r>
            <a:r>
              <a:rPr lang="it-IT" dirty="0"/>
              <a:t>: Two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calculate</a:t>
            </a:r>
            <a:r>
              <a:rPr lang="it-IT" dirty="0"/>
              <a:t> the free sides and the free </a:t>
            </a:r>
            <a:r>
              <a:rPr lang="it-IT" dirty="0" err="1"/>
              <a:t>escapes</a:t>
            </a:r>
            <a:r>
              <a:rPr lang="it-IT" dirty="0"/>
              <a:t>.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41675634"/>
              </p:ext>
            </p:extLst>
          </p:nvPr>
        </p:nvGraphicFramePr>
        <p:xfrm>
          <a:off x="5099908" y="390446"/>
          <a:ext cx="3220003" cy="413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1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2" y="1346371"/>
            <a:ext cx="7162420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We have developed the genetic algorithm for search the optimal weight of our function. The characteristics:</a:t>
            </a:r>
            <a:endParaRPr lang="it-IT" dirty="0"/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DFCC7286-382C-45EA-8114-832A30A750E8}"/>
              </a:ext>
            </a:extLst>
          </p:cNvPr>
          <p:cNvSpPr txBox="1">
            <a:spLocks/>
          </p:cNvSpPr>
          <p:nvPr/>
        </p:nvSpPr>
        <p:spPr>
          <a:xfrm>
            <a:off x="689001" y="1939112"/>
            <a:ext cx="3882999" cy="15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l">
              <a:buFontTx/>
              <a:buChar char="-"/>
            </a:pPr>
            <a:r>
              <a:rPr lang="it-IT" b="1" dirty="0" err="1"/>
              <a:t>Population</a:t>
            </a:r>
            <a:r>
              <a:rPr lang="it-IT" dirty="0"/>
              <a:t>: </a:t>
            </a:r>
          </a:p>
          <a:p>
            <a:pPr algn="l">
              <a:buFontTx/>
              <a:buChar char="-"/>
            </a:pPr>
            <a:endParaRPr lang="it-IT" dirty="0"/>
          </a:p>
          <a:p>
            <a:pPr algn="l">
              <a:buFontTx/>
              <a:buChar char="-"/>
            </a:pPr>
            <a:r>
              <a:rPr lang="it-IT" b="1" dirty="0"/>
              <a:t>Fitness </a:t>
            </a:r>
            <a:r>
              <a:rPr lang="it-IT" b="1" dirty="0" err="1"/>
              <a:t>function</a:t>
            </a:r>
            <a:r>
              <a:rPr lang="it-IT" dirty="0"/>
              <a:t>:</a:t>
            </a:r>
          </a:p>
          <a:p>
            <a:pPr algn="l">
              <a:buFontTx/>
              <a:buChar char="-"/>
            </a:pPr>
            <a:endParaRPr lang="it-IT" b="1" dirty="0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2154354535"/>
              </p:ext>
            </p:extLst>
          </p:nvPr>
        </p:nvGraphicFramePr>
        <p:xfrm>
          <a:off x="1292578" y="3352800"/>
          <a:ext cx="6558844" cy="125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A4F00E4D-CFFB-4E0B-B41D-5508CB0F44A9}"/>
              </a:ext>
            </a:extLst>
          </p:cNvPr>
          <p:cNvSpPr txBox="1">
            <a:spLocks/>
          </p:cNvSpPr>
          <p:nvPr/>
        </p:nvSpPr>
        <p:spPr>
          <a:xfrm>
            <a:off x="4572000" y="1939111"/>
            <a:ext cx="3882999" cy="15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l">
              <a:buFontTx/>
              <a:buChar char="-"/>
            </a:pPr>
            <a:r>
              <a:rPr lang="it-IT" b="1" dirty="0" err="1"/>
              <a:t>Selection</a:t>
            </a:r>
            <a:r>
              <a:rPr lang="it-IT" dirty="0"/>
              <a:t>:</a:t>
            </a:r>
          </a:p>
          <a:p>
            <a:pPr algn="l">
              <a:buFontTx/>
              <a:buChar char="-"/>
            </a:pPr>
            <a:endParaRPr lang="it-IT" dirty="0"/>
          </a:p>
          <a:p>
            <a:pPr algn="l">
              <a:buFontTx/>
              <a:buChar char="-"/>
            </a:pPr>
            <a:r>
              <a:rPr lang="it-IT" b="1" dirty="0" err="1"/>
              <a:t>Genetic</a:t>
            </a:r>
            <a:r>
              <a:rPr lang="it-IT" b="1" dirty="0"/>
              <a:t> </a:t>
            </a:r>
            <a:r>
              <a:rPr lang="it-IT" b="1" dirty="0" err="1"/>
              <a:t>operators</a:t>
            </a:r>
            <a:r>
              <a:rPr lang="it-IT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8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/>
              <a:t>3</a:t>
            </a:r>
            <a:r>
              <a:rPr lang="es" dirty="0">
                <a:solidFill>
                  <a:srgbClr val="434343"/>
                </a:solidFill>
              </a:rPr>
              <a:t>. </a:t>
            </a:r>
            <a:r>
              <a:rPr lang="it-IT" dirty="0" err="1">
                <a:solidFill>
                  <a:srgbClr val="434343"/>
                </a:solidFill>
              </a:rPr>
              <a:t>Optimization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88780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6D374445FF3468F3F50AF6EA8D313" ma:contentTypeVersion="8" ma:contentTypeDescription="Create a new document." ma:contentTypeScope="" ma:versionID="69ac4f6ecbfab41ef9d9e95599beb022">
  <xsd:schema xmlns:xsd="http://www.w3.org/2001/XMLSchema" xmlns:xs="http://www.w3.org/2001/XMLSchema" xmlns:p="http://schemas.microsoft.com/office/2006/metadata/properties" xmlns:ns3="950664c1-dbc0-487e-a4f2-370a6dc6a08c" xmlns:ns4="cfcd419a-f664-449a-b67a-7206ab88efec" targetNamespace="http://schemas.microsoft.com/office/2006/metadata/properties" ma:root="true" ma:fieldsID="c122e45462621feea0d148efca79f93d" ns3:_="" ns4:_="">
    <xsd:import namespace="950664c1-dbc0-487e-a4f2-370a6dc6a08c"/>
    <xsd:import namespace="cfcd419a-f664-449a-b67a-7206ab88ef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664c1-dbc0-487e-a4f2-370a6dc6a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d419a-f664-449a-b67a-7206ab88e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2CACFE-E5A9-4BD8-8875-CD9D790793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BB260A-654C-4376-994E-A13ED6EB6119}">
  <ds:schemaRefs>
    <ds:schemaRef ds:uri="http://www.w3.org/XML/1998/namespace"/>
    <ds:schemaRef ds:uri="http://purl.org/dc/terms/"/>
    <ds:schemaRef ds:uri="950664c1-dbc0-487e-a4f2-370a6dc6a08c"/>
    <ds:schemaRef ds:uri="http://schemas.microsoft.com/office/2006/metadata/properties"/>
    <ds:schemaRef ds:uri="cfcd419a-f664-449a-b67a-7206ab88efe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E370E2-AFC9-4390-A019-DBC576994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0664c1-dbc0-487e-a4f2-370a6dc6a08c"/>
    <ds:schemaRef ds:uri="cfcd419a-f664-449a-b67a-7206ab88e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231</Words>
  <Application>Microsoft Office PowerPoint</Application>
  <PresentationFormat>Presentazione su schermo (16:9)</PresentationFormat>
  <Paragraphs>63</Paragraphs>
  <Slides>12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Ubuntu Light</vt:lpstr>
      <vt:lpstr>Ubuntu</vt:lpstr>
      <vt:lpstr>Bodoni</vt:lpstr>
      <vt:lpstr>Arvo</vt:lpstr>
      <vt:lpstr>Arial</vt:lpstr>
      <vt:lpstr>Ubuntu Medium</vt:lpstr>
      <vt:lpstr>Minimal Charm</vt:lpstr>
      <vt:lpstr>RAGNAROK</vt:lpstr>
      <vt:lpstr>Main tasks</vt:lpstr>
      <vt:lpstr>1. Development</vt:lpstr>
      <vt:lpstr>Algorithm</vt:lpstr>
      <vt:lpstr>Structure code</vt:lpstr>
      <vt:lpstr>2. Heuristic</vt:lpstr>
      <vt:lpstr>Heuristic</vt:lpstr>
      <vt:lpstr>Genetic Algorithm</vt:lpstr>
      <vt:lpstr>3. Optimization</vt:lpstr>
      <vt:lpstr>Optimization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Bogdan Ivasiuk - bogdan.ivasiuk@studio.unibo.it</dc:creator>
  <cp:lastModifiedBy>Bogdan Ivasiuk - bogdan.ivasiuk@studio.unibo.it</cp:lastModifiedBy>
  <cp:revision>8</cp:revision>
  <dcterms:modified xsi:type="dcterms:W3CDTF">2019-12-03T23:46:24Z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0x0101005F06D374445FF3468F3F50AF6EA8D313</vt:lpwstr>
  </property>
</Properties>
</file>