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C2585B-C419-4CC0-9811-595D93C9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8A2FCE6-501F-4963-B5D9-D1DD7C74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5A3E71-3ED9-43A4-88C4-5B251B13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FA2E43-446B-4483-8486-6FEE7A5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00D6F5-9F67-414F-9EC3-4360DE95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84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13C4CB-3156-48A9-A849-9E614CE5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6D6075E-264C-43AD-AEB5-959DD5AE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F0BFDE-69E5-432C-8BE6-9E5EA24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47057F-0D0E-4984-95B7-6801C51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188F45-44A8-4B50-8EAD-93466E2E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8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75F4D34-B32E-48B7-910C-5D5DFB53F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9757A7B-B6FB-496D-96C7-84EDEF49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EA3609-280B-41E7-9B1D-98A565E8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8FD61C-125F-4B65-B536-58F1DC5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0AF0F00-4843-4090-9F23-FEC7DECC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CA807B-F803-4D13-8C76-56E6E2B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F5AF1B-8F0E-4D72-987A-0CF9091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58881C-B110-4D61-9859-BCC8D2D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8453EE-F3A0-425D-88A3-CD733219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A8708-DFD1-422F-9E5E-91218300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3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90FD9B-1E2E-48C1-9586-9A579BF2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C8F0D82-415E-4461-952E-B519C40F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DC06F8-7E39-4B4C-9F7A-92DF0328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EAA560-D39E-4D57-91C1-31E6A55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29B1CB-D96C-4383-B6A4-ED743E0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47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2BAC1C-26F1-4CE8-8F56-DEB7BED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22F03C-B270-4FFE-BFCE-D2DC5FED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7C5FD6C-253A-4F32-8A08-D62CE5A1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AA7A17-321A-482E-9AD2-A7C501D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32EE4B4-CEE2-460F-862E-05AA024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E8EF560-A369-41CB-8861-972E2E8E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63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425354-6DDF-4366-984E-DC055A29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5602D7-EED7-45B8-A955-EF638067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EE31383-3790-4BA5-A1F1-01FE8A88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9236629-A69E-42BD-8728-5CA19F6C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F638B21-5BCF-4ADD-8C6B-751DF83A5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0670D8F-E166-408B-8C8D-4CB3291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50F68BF-A51A-4339-B6A9-F1F1162F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1B1AC6-25C9-4822-80FF-5A1695E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943C35-BBD3-4971-A705-57F74D2D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581FC98-1F88-4616-8116-B028100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F8E4E9-15B5-4D4A-9F0D-31DD98CA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2BE0F4D-F6AE-4E11-8FEB-95FFFDC9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7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5CA85C5-AD77-4F2B-A2C5-27B0F72A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626376D-4295-4423-8BF9-5C7C4FD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119E9C3-A83D-4909-8682-EEBC8522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8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031A68-2876-4663-A69E-312BC05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D83B4B-B454-4FC8-82E5-580F958F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2D89CD-0012-44E8-9FF6-439D7515C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F37E1E6-2354-4617-B35D-8491535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5FCD69-1F46-4AAB-ADB4-56E6C726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CAFE3B-D7CB-4724-865C-1AE29E4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08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C4DE4-3EC2-4042-B95B-ED3C2DD8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8A7F49C-9AD5-450A-9C15-7FACC2918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70D6BDF-6022-4D3A-BEDD-8416F04C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3B6600-DAB4-4A60-AE79-F90EE363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065E0F2-5460-426F-AC97-4CDCA6D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5245F22-6C82-4713-A98F-C622021B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1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8A00FB7-DAAE-4757-AEC8-178A68C9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08F948-DB94-4C38-8424-D69ECA2E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33CC8B-9C3E-426E-82FF-6A0F7B7C9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5F9B-AD8B-4818-8F7D-D6F3C39554BB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E0355D-47F0-42B7-8024-D9617DF2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0DC963-A006-45D9-9FF8-EC6C70030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4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oa.no/Studier-og-kurs/TKD/Bachelor/Anvendt-datateknologi/Programplan-for-Bachelorstudium-i-anvendt-datateknologi-2017/ADTS1200-Webprosjekt-2017" TargetMode="External"/><Relationship Id="rId2" Type="http://schemas.openxmlformats.org/officeDocument/2006/relationships/hyperlink" Target="http://www.hioa.no/Studier-og-kurs/TKD/Bachelor/Anvendt-datateknologi/Programplan-for-Bachelorstudium-i-anvendt-datateknologi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ZZ_q-U39v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8400B4-CEEE-4F6F-825C-8028FF16D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Forberedelseskurs</a:t>
            </a:r>
            <a:br>
              <a:rPr lang="nb-NO" dirty="0"/>
            </a:br>
            <a:r>
              <a:rPr lang="nb-NO" dirty="0"/>
              <a:t>i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BEEF0C1-2F06-445B-A6D6-2DEAF0FA4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404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2E171-2754-4592-A44B-1665A6B0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4D5F55-F6BD-48BA-8107-2A584BA3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Høyere utdanning, universiteter og høgskoler, har ofte litt annerledes læremåter enn fra VGS</a:t>
            </a:r>
          </a:p>
          <a:p>
            <a:endParaRPr lang="nb-NO" dirty="0"/>
          </a:p>
          <a:p>
            <a:r>
              <a:rPr lang="nb-NO" dirty="0" err="1"/>
              <a:t>HiOA</a:t>
            </a:r>
            <a:r>
              <a:rPr lang="nb-NO" dirty="0"/>
              <a:t> har sett at dette har vært et fellestrekk for mange nye studenter, og dette kan være en utfordring for studentene</a:t>
            </a:r>
          </a:p>
          <a:p>
            <a:endParaRPr lang="nb-NO" dirty="0"/>
          </a:p>
          <a:p>
            <a:r>
              <a:rPr lang="nb-NO" dirty="0"/>
              <a:t>Jo tidligere man er klar over disse forskjellene, jo lettere er det å gjøre det bra på institusjoner for høyere utdanning</a:t>
            </a:r>
          </a:p>
        </p:txBody>
      </p:sp>
    </p:spTree>
    <p:extLst>
      <p:ext uri="{BB962C8B-B14F-4D97-AF65-F5344CB8AC3E}">
        <p14:creationId xmlns:p14="http://schemas.microsoft.com/office/powerpoint/2010/main" val="4648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710857-6631-4C94-948D-48D90EB4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hovedforskjell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91C3540D-BF1B-43C8-BCBE-91E0AE04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nb-NO" b="1" dirty="0"/>
              <a:t>Mindre direkte veiledning av arbeid og pensum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"Hva skal jeg lese på for å gjøre det bra på prøven/eksamen?"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 </a:t>
            </a:r>
            <a:r>
              <a:rPr lang="nb-NO" dirty="0" err="1"/>
              <a:t>Ukesoppgaver</a:t>
            </a:r>
            <a:r>
              <a:rPr lang="nb-NO" dirty="0"/>
              <a:t> osv. blir ikke nødvendigvis sjekket (unntak </a:t>
            </a:r>
            <a:r>
              <a:rPr lang="nb-NO" dirty="0" err="1"/>
              <a:t>oblig</a:t>
            </a:r>
            <a:r>
              <a:rPr lang="nb-NO" dirty="0"/>
              <a:t>)</a:t>
            </a:r>
          </a:p>
          <a:p>
            <a:pPr>
              <a:lnSpc>
                <a:spcPct val="160000"/>
              </a:lnSpc>
            </a:pPr>
            <a:r>
              <a:rPr lang="nb-NO" b="1" dirty="0"/>
              <a:t>Læring på eget ansvar</a:t>
            </a:r>
            <a:r>
              <a:rPr lang="nb-NO" dirty="0"/>
              <a:t>, blir mindre fortalt hva man skal gjøre eller hvordan man skal gjøre det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Større grad av selvstudium og etterforskning på egenhånd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Forventes at man bruker pensum og kurs- og programplan</a:t>
            </a:r>
          </a:p>
        </p:txBody>
      </p:sp>
    </p:spTree>
    <p:extLst>
      <p:ext uri="{BB962C8B-B14F-4D97-AF65-F5344CB8AC3E}">
        <p14:creationId xmlns:p14="http://schemas.microsoft.com/office/powerpoint/2010/main" val="71067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D1723D-47BC-40D5-86E7-F8900B78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Kurs- og programplan?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C7C4B6-DE06-4F76-91CF-72F9E49E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kurs/emner har en plan, og alle programmer (studier) har en plan</a:t>
            </a:r>
          </a:p>
          <a:p>
            <a:endParaRPr lang="nb-NO" dirty="0"/>
          </a:p>
          <a:p>
            <a:r>
              <a:rPr lang="nb-NO" dirty="0"/>
              <a:t>Disse planene inneholder</a:t>
            </a:r>
          </a:p>
          <a:p>
            <a:pPr lvl="1"/>
            <a:r>
              <a:rPr lang="nb-NO" dirty="0"/>
              <a:t>Kurs- og programbeskrivelse</a:t>
            </a:r>
          </a:p>
          <a:p>
            <a:pPr lvl="1"/>
            <a:r>
              <a:rPr lang="nb-NO" dirty="0"/>
              <a:t>Hva som forventes av studenten ved fullført kurs</a:t>
            </a:r>
          </a:p>
          <a:p>
            <a:pPr lvl="1"/>
            <a:r>
              <a:rPr lang="nb-NO" dirty="0"/>
              <a:t>Informasjon om læringsmetoder, eksamenskrav ++</a:t>
            </a:r>
          </a:p>
          <a:p>
            <a:endParaRPr lang="nb-NO" dirty="0"/>
          </a:p>
          <a:p>
            <a:r>
              <a:rPr lang="nb-NO" dirty="0"/>
              <a:t>Eksempel på </a:t>
            </a:r>
            <a:r>
              <a:rPr lang="nb-NO" dirty="0">
                <a:hlinkClick r:id="rId2"/>
              </a:rPr>
              <a:t>programplan</a:t>
            </a:r>
            <a:r>
              <a:rPr lang="nb-NO" dirty="0"/>
              <a:t> og </a:t>
            </a:r>
            <a:r>
              <a:rPr lang="nb-NO" dirty="0">
                <a:hlinkClick r:id="rId3"/>
              </a:rPr>
              <a:t>kursplan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144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028F03-9722-40E7-B9C6-D86690A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På den andre siden...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6AB543-4621-4993-976F-54400C8B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Man har mulighet for </a:t>
            </a:r>
            <a:r>
              <a:rPr lang="nb-NO" b="1" dirty="0"/>
              <a:t>tettere kontakt og samarbeid med faglærer </a:t>
            </a:r>
            <a:r>
              <a:rPr lang="nb-NO" dirty="0"/>
              <a:t>og kurskoordinatorer</a:t>
            </a:r>
          </a:p>
          <a:p>
            <a:pPr lvl="1"/>
            <a:r>
              <a:rPr lang="nb-NO" dirty="0"/>
              <a:t>F.eks. sende e-post med spørsmål, møte opp på kontoret, stille spørsmål i og rundt forelesninger</a:t>
            </a:r>
          </a:p>
          <a:p>
            <a:pPr lvl="1"/>
            <a:endParaRPr lang="nb-NO" dirty="0"/>
          </a:p>
          <a:p>
            <a:r>
              <a:rPr lang="nb-NO" dirty="0"/>
              <a:t>Mulighet til å </a:t>
            </a:r>
            <a:r>
              <a:rPr lang="nb-NO" b="1" dirty="0"/>
              <a:t>forme og påvirke kursopplegg og fag </a:t>
            </a:r>
            <a:r>
              <a:rPr lang="nb-NO" dirty="0"/>
              <a:t>til det som fungerer best</a:t>
            </a:r>
          </a:p>
          <a:p>
            <a:pPr lvl="1"/>
            <a:r>
              <a:rPr lang="nb-NO" dirty="0"/>
              <a:t>Ikke være redd for å foreslå endringer!</a:t>
            </a:r>
          </a:p>
          <a:p>
            <a:pPr lvl="1"/>
            <a:endParaRPr lang="nb-NO" dirty="0"/>
          </a:p>
          <a:p>
            <a:r>
              <a:rPr lang="nb-NO" dirty="0"/>
              <a:t> ...men det må være på eget initiativ</a:t>
            </a:r>
          </a:p>
        </p:txBody>
      </p:sp>
    </p:spTree>
    <p:extLst>
      <p:ext uri="{BB962C8B-B14F-4D97-AF65-F5344CB8AC3E}">
        <p14:creationId xmlns:p14="http://schemas.microsoft.com/office/powerpoint/2010/main" val="197378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A47570-175D-4ED2-85AF-83FD672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tips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FDA284-C836-4FD5-8C06-9D81F9EC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På forhånd av og periodisk i kurset, les gjennom kursplanen for å få god oversikt over hva man bør gjøre og kunne til eksamen</a:t>
            </a:r>
          </a:p>
          <a:p>
            <a:endParaRPr lang="nb-NO" dirty="0"/>
          </a:p>
          <a:p>
            <a:r>
              <a:rPr lang="nb-NO" dirty="0"/>
              <a:t>Ikke forvent at alt gås direkte eller klart gjennom i forelesning. Forvent heller at dere googler, stiller spørsmål osv. på egenhånd</a:t>
            </a:r>
          </a:p>
          <a:p>
            <a:endParaRPr lang="nb-NO" b="1" dirty="0"/>
          </a:p>
          <a:p>
            <a:r>
              <a:rPr lang="nb-NO" b="1" dirty="0"/>
              <a:t>Bruk de ressursene som blir gjort tilgjengelig for dere</a:t>
            </a:r>
            <a:r>
              <a:rPr lang="nb-NO" dirty="0"/>
              <a:t>, gjerne før dere tar kontakt med faglærer (mest effektivt for dere)</a:t>
            </a:r>
          </a:p>
          <a:p>
            <a:pPr lvl="1"/>
            <a:r>
              <a:rPr lang="nb-NO" dirty="0"/>
              <a:t>Orakler</a:t>
            </a:r>
          </a:p>
          <a:p>
            <a:pPr lvl="1"/>
            <a:r>
              <a:rPr lang="nb-NO" dirty="0"/>
              <a:t>Lab</a:t>
            </a:r>
          </a:p>
          <a:p>
            <a:pPr lvl="1"/>
            <a:r>
              <a:rPr lang="nb-NO" dirty="0"/>
              <a:t>Intromentorordningen</a:t>
            </a:r>
          </a:p>
          <a:p>
            <a:pPr lvl="1"/>
            <a:r>
              <a:rPr lang="nb-NO" dirty="0"/>
              <a:t>Studentassistenter</a:t>
            </a:r>
          </a:p>
        </p:txBody>
      </p:sp>
    </p:spTree>
    <p:extLst>
      <p:ext uri="{BB962C8B-B14F-4D97-AF65-F5344CB8AC3E}">
        <p14:creationId xmlns:p14="http://schemas.microsoft.com/office/powerpoint/2010/main" val="76843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A612A1-99BC-4A9F-93A7-86970F4A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Studieteknikk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99962B-C7F3-4E0B-BF83-7C0D88F0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Hvorfor?</a:t>
            </a:r>
          </a:p>
          <a:p>
            <a:endParaRPr lang="nb-NO" dirty="0"/>
          </a:p>
          <a:p>
            <a:pPr lvl="1"/>
            <a:r>
              <a:rPr lang="nb-NO" dirty="0"/>
              <a:t>Læringsmetodene i høyere utdanning legger større vekt på egenlæring og initiativ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Dette krever mer av studentene, og ofte kommer man opp i situasjoner man må takle i sammenheng med studiene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93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8040C-850F-4F68-8353-02DAADFF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studieteknikk?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15A390-71C4-405C-AE4E-111B7C6F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Evnen til å tilegne seg kunnskap, og evnen til å få kunnskap til å sitte over lengre tid er en muskel som trenger trening</a:t>
            </a:r>
          </a:p>
          <a:p>
            <a:endParaRPr lang="nb-NO" dirty="0"/>
          </a:p>
          <a:p>
            <a:r>
              <a:rPr lang="nb-NO" dirty="0"/>
              <a:t>Gjør det lettere å lære, lettere å huske over tid, og bidrar til å bekjempe skippertak og stress</a:t>
            </a:r>
          </a:p>
          <a:p>
            <a:endParaRPr lang="nb-NO" dirty="0"/>
          </a:p>
          <a:p>
            <a:r>
              <a:rPr lang="nb-NO" dirty="0"/>
              <a:t> Sparer tid og gjør tidsbruken mer effektiv</a:t>
            </a:r>
          </a:p>
        </p:txBody>
      </p:sp>
    </p:spTree>
    <p:extLst>
      <p:ext uri="{BB962C8B-B14F-4D97-AF65-F5344CB8AC3E}">
        <p14:creationId xmlns:p14="http://schemas.microsoft.com/office/powerpoint/2010/main" val="422066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3AD15F-38A5-46B6-90DC-66C6209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Læringsutbytte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CF2916-B6F2-45B2-A860-B22C3C57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Forskning har vist at </a:t>
            </a:r>
            <a:r>
              <a:rPr lang="nb-NO" b="1" dirty="0"/>
              <a:t>læringsutbyttet er høyere jo større deltakelse man har med stoffet</a:t>
            </a:r>
          </a:p>
          <a:p>
            <a:pPr lvl="1"/>
            <a:r>
              <a:rPr lang="nb-NO" dirty="0"/>
              <a:t> Forelesning (kun lytte), minst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Forelesning/lese (lytte og ta notater), mer deltakelse - fortsatt liten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Oppgaveløsning, mer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Temadiskusjon, </a:t>
            </a:r>
            <a:r>
              <a:rPr lang="nb-NO" dirty="0" err="1"/>
              <a:t>høyttenkning</a:t>
            </a:r>
            <a:r>
              <a:rPr lang="nb-NO" dirty="0"/>
              <a:t> rundt oppgaver eller fag generelt, enda mer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Presentasjon, høy deltakelse</a:t>
            </a:r>
          </a:p>
        </p:txBody>
      </p:sp>
    </p:spTree>
    <p:extLst>
      <p:ext uri="{BB962C8B-B14F-4D97-AF65-F5344CB8AC3E}">
        <p14:creationId xmlns:p14="http://schemas.microsoft.com/office/powerpoint/2010/main" val="169995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746243-CE00-4297-BDF6-D8E7979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aller best…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864FDB-9F34-490D-B56D-22DD2919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... en </a:t>
            </a:r>
            <a:r>
              <a:rPr lang="nb-NO" b="1" dirty="0"/>
              <a:t>kombinasjon </a:t>
            </a:r>
            <a:r>
              <a:rPr lang="nb-NO" dirty="0"/>
              <a:t>av en eller flere av disse metodene gir best læringsutbytte.</a:t>
            </a:r>
          </a:p>
        </p:txBody>
      </p:sp>
    </p:spTree>
    <p:extLst>
      <p:ext uri="{BB962C8B-B14F-4D97-AF65-F5344CB8AC3E}">
        <p14:creationId xmlns:p14="http://schemas.microsoft.com/office/powerpoint/2010/main" val="168638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9FADBE-5C84-4C9C-997A-9FEBDD0A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glemsel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D8F5D6-ECD9-44D5-890A-D30935C7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70-90% av det man lærer blir glemt ila. 24 timer (</a:t>
            </a:r>
            <a:r>
              <a:rPr lang="nb-NO" dirty="0" err="1"/>
              <a:t>Avtjern</a:t>
            </a:r>
            <a:r>
              <a:rPr lang="nb-NO" dirty="0"/>
              <a:t>, Noroff)</a:t>
            </a:r>
          </a:p>
          <a:p>
            <a:pPr lvl="1"/>
            <a:r>
              <a:rPr lang="nb-NO" dirty="0"/>
              <a:t> Repeter stoffet </a:t>
            </a:r>
            <a:r>
              <a:rPr lang="nb-NO" b="1" dirty="0"/>
              <a:t>raskt </a:t>
            </a:r>
            <a:r>
              <a:rPr lang="nb-NO" dirty="0"/>
              <a:t>etter innlæringsprosessen!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 </a:t>
            </a:r>
            <a:r>
              <a:rPr lang="nb-NO" dirty="0" err="1"/>
              <a:t>F.eks</a:t>
            </a:r>
            <a:r>
              <a:rPr lang="nb-NO" dirty="0"/>
              <a:t>: </a:t>
            </a:r>
            <a:r>
              <a:rPr lang="nb-NO" b="1" dirty="0"/>
              <a:t>etter en forelesning, bruk 5 minutter </a:t>
            </a:r>
            <a:r>
              <a:rPr lang="nb-NO" dirty="0"/>
              <a:t>på å lage stikkord hva forelesning handlet om på bussen, bruk så </a:t>
            </a:r>
            <a:r>
              <a:rPr lang="nb-NO" b="1" dirty="0"/>
              <a:t>30 minutter når man kommer hjem </a:t>
            </a:r>
            <a:r>
              <a:rPr lang="nb-NO" dirty="0"/>
              <a:t>med mer detaljer</a:t>
            </a:r>
          </a:p>
          <a:p>
            <a:pPr lvl="1"/>
            <a:endParaRPr lang="nb-NO" dirty="0"/>
          </a:p>
          <a:p>
            <a:pPr lvl="1"/>
            <a:r>
              <a:rPr lang="nb-NO" dirty="0" err="1"/>
              <a:t>Repetér</a:t>
            </a:r>
            <a:r>
              <a:rPr lang="nb-NO" dirty="0"/>
              <a:t> også </a:t>
            </a:r>
            <a:r>
              <a:rPr lang="nb-NO" b="1" dirty="0"/>
              <a:t>underveis </a:t>
            </a:r>
            <a:r>
              <a:rPr lang="nb-NO" dirty="0"/>
              <a:t>i kursløpet, da sitter kunnskap bedre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Ta frem skrevne notater, løs gamle oppgaver på nytt, se på videoer på </a:t>
            </a:r>
            <a:r>
              <a:rPr lang="nb-NO" dirty="0" err="1"/>
              <a:t>YouTube</a:t>
            </a:r>
            <a:r>
              <a:rPr lang="nb-NO" dirty="0"/>
              <a:t>, skriv og still spørsmål om oppgaver ++</a:t>
            </a:r>
          </a:p>
        </p:txBody>
      </p:sp>
    </p:spTree>
    <p:extLst>
      <p:ext uri="{BB962C8B-B14F-4D97-AF65-F5344CB8AC3E}">
        <p14:creationId xmlns:p14="http://schemas.microsoft.com/office/powerpoint/2010/main" val="5154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52384A-A650-4CBD-9E2A-E5A5EDE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Mandag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791E52-72A8-47DF-82F6-7295D99D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  <a:p>
            <a:endParaRPr lang="nb-NO" dirty="0"/>
          </a:p>
          <a:p>
            <a:r>
              <a:rPr lang="nb-NO" dirty="0"/>
              <a:t>Fra VGS til høyere utdanning</a:t>
            </a:r>
          </a:p>
          <a:p>
            <a:endParaRPr lang="nb-NO" dirty="0"/>
          </a:p>
          <a:p>
            <a:r>
              <a:rPr lang="nb-NO" dirty="0"/>
              <a:t>Lunsj</a:t>
            </a:r>
          </a:p>
          <a:p>
            <a:endParaRPr lang="nb-NO" dirty="0"/>
          </a:p>
          <a:p>
            <a:r>
              <a:rPr lang="nb-NO" dirty="0"/>
              <a:t>Hva er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5198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A1C3F3-42B1-48BF-BE58-73B28564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skippertak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9EBA41-CAF5-40CC-83BB-736F702C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Få tidlig god oversikt </a:t>
            </a:r>
            <a:r>
              <a:rPr lang="nb-NO" dirty="0"/>
              <a:t>over hva som bør kunnes, og hva som må gjøres</a:t>
            </a:r>
          </a:p>
          <a:p>
            <a:pPr lvl="1"/>
            <a:r>
              <a:rPr lang="nb-NO" dirty="0"/>
              <a:t>Pensum, obligatoriske oppgaver, </a:t>
            </a:r>
            <a:r>
              <a:rPr lang="nb-NO" dirty="0" err="1"/>
              <a:t>ukesoppgaver</a:t>
            </a:r>
            <a:r>
              <a:rPr lang="nb-NO" dirty="0"/>
              <a:t>, læringsmål, ferdigheter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b="1" dirty="0"/>
              <a:t>Lag planer for læringsaktiviteter</a:t>
            </a:r>
            <a:r>
              <a:rPr lang="nb-NO" dirty="0"/>
              <a:t>, gjerne på flere detaljnivå.</a:t>
            </a:r>
          </a:p>
          <a:p>
            <a:pPr lvl="1"/>
            <a:r>
              <a:rPr lang="nb-NO" dirty="0"/>
              <a:t>Semesterplan</a:t>
            </a:r>
          </a:p>
          <a:p>
            <a:pPr lvl="1"/>
            <a:r>
              <a:rPr lang="nb-NO" dirty="0"/>
              <a:t>Månedsplan og </a:t>
            </a:r>
            <a:r>
              <a:rPr lang="nb-NO" dirty="0" err="1"/>
              <a:t>ukesplan</a:t>
            </a:r>
            <a:r>
              <a:rPr lang="nb-NO" dirty="0"/>
              <a:t> (prøv å finn 30-60 minutter hver dag dedikert til fag)</a:t>
            </a:r>
          </a:p>
          <a:p>
            <a:pPr lvl="1"/>
            <a:r>
              <a:rPr lang="nb-NO" dirty="0"/>
              <a:t>Dagsplan</a:t>
            </a:r>
          </a:p>
          <a:p>
            <a:pPr lvl="1"/>
            <a:endParaRPr lang="nb-NO" dirty="0"/>
          </a:p>
          <a:p>
            <a:pPr marL="0" indent="0">
              <a:buNone/>
            </a:pPr>
            <a:r>
              <a:rPr lang="nb-NO" dirty="0"/>
              <a:t>• Ta eksamen i betraktning</a:t>
            </a:r>
          </a:p>
        </p:txBody>
      </p:sp>
    </p:spTree>
    <p:extLst>
      <p:ext uri="{BB962C8B-B14F-4D97-AF65-F5344CB8AC3E}">
        <p14:creationId xmlns:p14="http://schemas.microsoft.com/office/powerpoint/2010/main" val="273135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EE7158-96ED-40BB-8250-107734E5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stress ++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E7158A-B288-4C22-B35D-87A6AC4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Kroppen fungerer ikke optimalt når vi er stressa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 Større sjanse for å glemme, vanskeligere for å lære osv.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Det er bedre å få kroppen og sinnet tilbake i normaltilstand, da får man mye mer ut av læringsaktivitetene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Slapp av, gå ut med venner på kaffe, gå en tur alene, les en bok,</a:t>
            </a:r>
          </a:p>
          <a:p>
            <a:endParaRPr lang="nb-NO" dirty="0"/>
          </a:p>
          <a:p>
            <a:r>
              <a:rPr lang="nb-NO" dirty="0"/>
              <a:t>dra på trening, </a:t>
            </a:r>
            <a:r>
              <a:rPr lang="nb-NO" dirty="0" err="1"/>
              <a:t>meditér</a:t>
            </a:r>
            <a:r>
              <a:rPr lang="nb-NO" dirty="0"/>
              <a:t>, klapp din favoritthund eller -katt</a:t>
            </a:r>
          </a:p>
        </p:txBody>
      </p:sp>
    </p:spTree>
    <p:extLst>
      <p:ext uri="{BB962C8B-B14F-4D97-AF65-F5344CB8AC3E}">
        <p14:creationId xmlns:p14="http://schemas.microsoft.com/office/powerpoint/2010/main" val="230477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7AEF50-55A4-484B-B385-DBA1207D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A53D9B-D5AD-4FEB-AEC0-C18221D2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Skaff deg en studiepartner eller studiegruppe</a:t>
            </a:r>
          </a:p>
          <a:p>
            <a:endParaRPr lang="nb-NO" b="1" dirty="0"/>
          </a:p>
          <a:p>
            <a:pPr lvl="1"/>
            <a:r>
              <a:rPr lang="nb-NO" dirty="0"/>
              <a:t> Ha som mål å lære deg selv gjennom å lære bort til andre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Løs oppgaver sammen, presenter for hverandre på grupperom, diskuter faglig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Gjør også noen enkle sosiale ting om det passer. Gå til bussen sammen, ta en kaffe, snakk sport i studiepausene osv.</a:t>
            </a:r>
          </a:p>
        </p:txBody>
      </p:sp>
    </p:spTree>
    <p:extLst>
      <p:ext uri="{BB962C8B-B14F-4D97-AF65-F5344CB8AC3E}">
        <p14:creationId xmlns:p14="http://schemas.microsoft.com/office/powerpoint/2010/main" val="372453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DDAE57-EFA5-48D9-BA0E-B0A107F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63105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8600A0-B9D6-4AC9-BE0D-BCD9F427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225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Hva er programmering?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E8488C-E230-4764-B4FC-D922C927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8788"/>
            <a:ext cx="10515600" cy="2973165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2</a:t>
            </a:r>
          </a:p>
        </p:txBody>
      </p:sp>
    </p:spTree>
    <p:extLst>
      <p:ext uri="{BB962C8B-B14F-4D97-AF65-F5344CB8AC3E}">
        <p14:creationId xmlns:p14="http://schemas.microsoft.com/office/powerpoint/2010/main" val="35637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E84F87-BA73-407A-B825-986411F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programmering?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5F08D4-BE65-4AD9-BC6D-E2833031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Programmering gir en datamaskin </a:t>
            </a:r>
            <a:r>
              <a:rPr lang="nb-NO" b="1" dirty="0"/>
              <a:t>kommandoer/instruksjoner </a:t>
            </a:r>
            <a:r>
              <a:rPr lang="nb-NO" dirty="0"/>
              <a:t>som forteller hva den skal gjøre</a:t>
            </a:r>
          </a:p>
          <a:p>
            <a:r>
              <a:rPr lang="nb-NO" dirty="0"/>
              <a:t> En instruksjon er en enkel handling maskinen kan gjøre, f.eks. «gå i dvale»</a:t>
            </a:r>
          </a:p>
          <a:p>
            <a:r>
              <a:rPr lang="nb-NO" dirty="0"/>
              <a:t>Instruksjonene "oversettes" så til </a:t>
            </a:r>
            <a:r>
              <a:rPr lang="nb-NO" b="1" dirty="0"/>
              <a:t>0'ere </a:t>
            </a:r>
            <a:r>
              <a:rPr lang="nb-NO" dirty="0"/>
              <a:t>og </a:t>
            </a:r>
            <a:r>
              <a:rPr lang="nb-NO" b="1" dirty="0"/>
              <a:t>1'ere </a:t>
            </a:r>
            <a:r>
              <a:rPr lang="nb-NO" dirty="0"/>
              <a:t>og deretter til </a:t>
            </a:r>
            <a:r>
              <a:rPr lang="nb-NO" b="1" dirty="0"/>
              <a:t>elektriske impulser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206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858F32-69AF-476D-881C-7EFA7871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dypere…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43A182-8997-45BF-91C8-A96EB0BB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Programmering er en "språklig" </a:t>
            </a:r>
            <a:r>
              <a:rPr lang="nb-NO" b="1" dirty="0"/>
              <a:t>representasjon </a:t>
            </a:r>
            <a:r>
              <a:rPr lang="nb-NO" dirty="0"/>
              <a:t>av en eller flere </a:t>
            </a:r>
            <a:r>
              <a:rPr lang="nb-NO" b="1" dirty="0"/>
              <a:t>algoritmer</a:t>
            </a:r>
          </a:p>
          <a:p>
            <a:pPr marL="0" indent="0">
              <a:buNone/>
            </a:pPr>
            <a:endParaRPr lang="nb-NO" b="1" dirty="0"/>
          </a:p>
          <a:p>
            <a:r>
              <a:rPr lang="nb-NO" dirty="0"/>
              <a:t>Dette gjør algoritmer leselig og håndterbart for mennesker</a:t>
            </a:r>
          </a:p>
        </p:txBody>
      </p:sp>
    </p:spTree>
    <p:extLst>
      <p:ext uri="{BB962C8B-B14F-4D97-AF65-F5344CB8AC3E}">
        <p14:creationId xmlns:p14="http://schemas.microsoft.com/office/powerpoint/2010/main" val="409897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B36246-E8FB-4D83-A59C-AD9D3139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673E40-E3F3-483C-8380-841B567F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60"/>
            <a:ext cx="10515600" cy="3561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nb-NO" dirty="0"/>
              <a:t>«I matematikk og informatikk er en algoritme en presis </a:t>
            </a:r>
            <a:r>
              <a:rPr lang="nb-NO" b="1" dirty="0"/>
              <a:t>beskrivelse av en endelig serie operasjoner </a:t>
            </a:r>
            <a:r>
              <a:rPr lang="nb-NO" dirty="0"/>
              <a:t>som skal utføres for å </a:t>
            </a:r>
            <a:r>
              <a:rPr lang="nb-NO" b="1" dirty="0"/>
              <a:t>løse et problem eller et sett med flere problemer</a:t>
            </a:r>
            <a:r>
              <a:rPr lang="nb-NO" dirty="0"/>
              <a:t>. Hvis en prosess er algoritmisk kan den skrives som serie operasjoner som kan utføres gjennom beregninger.»</a:t>
            </a:r>
          </a:p>
        </p:txBody>
      </p:sp>
    </p:spTree>
    <p:extLst>
      <p:ext uri="{BB962C8B-B14F-4D97-AF65-F5344CB8AC3E}">
        <p14:creationId xmlns:p14="http://schemas.microsoft.com/office/powerpoint/2010/main" val="751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C47A60-4219-4607-BD45-8F9A6E1D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 andre ord...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45A2B-9D54-4BD1-B16A-746ECBCC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Programmering kan sees på som å fortelle noen de stegene som kreves for å gjøre noe, f.eks. </a:t>
            </a:r>
            <a:r>
              <a:rPr lang="nb-NO" dirty="0">
                <a:hlinkClick r:id="rId2"/>
              </a:rPr>
              <a:t>å lage en brødskive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893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3BE7A2-816B-49D5-BB21-4518C223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brukes programmering til?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CD906A-E62F-4E1C-A235-44D133E5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Generelt er programmering en form for </a:t>
            </a:r>
            <a:r>
              <a:rPr lang="nb-NO" b="1" dirty="0"/>
              <a:t>problemløsning</a:t>
            </a:r>
          </a:p>
          <a:p>
            <a:endParaRPr lang="nb-NO" b="1" dirty="0"/>
          </a:p>
          <a:p>
            <a:pPr>
              <a:lnSpc>
                <a:spcPct val="150000"/>
              </a:lnSpc>
            </a:pPr>
            <a:r>
              <a:rPr lang="nb-NO" dirty="0"/>
              <a:t>Dette gjelder spesielt problemer som kan være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Vanskelige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Gjentakende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Tidkrevende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Ressurskrevende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54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F10BA3-3316-47D2-BBD8-9ADA3ACA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030E23-2EB2-4BE0-AE42-45351749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 tilbyr </a:t>
            </a:r>
            <a:r>
              <a:rPr lang="nb-NO" dirty="0" err="1"/>
              <a:t>HiOA</a:t>
            </a:r>
            <a:r>
              <a:rPr lang="nb-NO" dirty="0"/>
              <a:t> dette kurset?</a:t>
            </a:r>
          </a:p>
          <a:p>
            <a:endParaRPr lang="nb-NO" dirty="0"/>
          </a:p>
          <a:p>
            <a:r>
              <a:rPr lang="nb-NO" dirty="0"/>
              <a:t>Hva skal vi gå igjennom?</a:t>
            </a:r>
          </a:p>
          <a:p>
            <a:endParaRPr lang="nb-NO" dirty="0"/>
          </a:p>
          <a:p>
            <a:r>
              <a:rPr lang="nb-NO" dirty="0"/>
              <a:t>Hva skal vi gjøre?</a:t>
            </a:r>
          </a:p>
          <a:p>
            <a:endParaRPr lang="nb-NO" dirty="0"/>
          </a:p>
          <a:p>
            <a:r>
              <a:rPr lang="nb-NO" dirty="0"/>
              <a:t>Hvem er vi?</a:t>
            </a:r>
          </a:p>
        </p:txBody>
      </p:sp>
    </p:spTree>
    <p:extLst>
      <p:ext uri="{BB962C8B-B14F-4D97-AF65-F5344CB8AC3E}">
        <p14:creationId xmlns:p14="http://schemas.microsoft.com/office/powerpoint/2010/main" val="8945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181E8D-AC58-4B45-9D28-D686592C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Roboter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575A79-E394-48C3-B280-4EE7F54E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772" cy="4351338"/>
          </a:xfrm>
        </p:spPr>
        <p:txBody>
          <a:bodyPr/>
          <a:lstStyle/>
          <a:p>
            <a:r>
              <a:rPr lang="nb-NO" dirty="0"/>
              <a:t>Setter sammen produkter på et samlebånd</a:t>
            </a:r>
          </a:p>
          <a:p>
            <a:endParaRPr lang="nb-NO" dirty="0"/>
          </a:p>
          <a:p>
            <a:r>
              <a:rPr lang="nb-NO" dirty="0"/>
              <a:t>Hjelper eldre og syke med medisinering og hushold</a:t>
            </a:r>
          </a:p>
          <a:p>
            <a:endParaRPr lang="nb-NO" dirty="0"/>
          </a:p>
          <a:p>
            <a:r>
              <a:rPr lang="nb-NO" dirty="0"/>
              <a:t>Gjør maskiner selvkjørende, f.eks. autopilot, robotstøvsuger eller selvkjørende biler</a:t>
            </a:r>
          </a:p>
        </p:txBody>
      </p:sp>
      <p:pic>
        <p:nvPicPr>
          <p:cNvPr id="5" name="Bilde 4" descr="Et bilde som inneholder innendørs, vegg, bord&#10;&#10;Beskrivelse som er generert med svært høy visshet">
            <a:extLst>
              <a:ext uri="{FF2B5EF4-FFF2-40B4-BE49-F238E27FC236}">
                <a16:creationId xmlns:a16="http://schemas.microsoft.com/office/drawing/2014/main" id="{A38926C4-0B63-44C6-98A5-6D445566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21" y="191612"/>
            <a:ext cx="3021545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4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BBA53-0B49-4805-9390-8F0999D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Underholdning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C7E49C-9652-4DB3-96CB-30443C1F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Spill</a:t>
            </a:r>
          </a:p>
          <a:p>
            <a:pPr>
              <a:lnSpc>
                <a:spcPct val="150000"/>
              </a:lnSpc>
            </a:pPr>
            <a:r>
              <a:rPr lang="nb-NO" dirty="0"/>
              <a:t>Animasjonsfilmer/</a:t>
            </a:r>
            <a:r>
              <a:rPr lang="nb-NO" dirty="0" err="1"/>
              <a:t>special</a:t>
            </a:r>
            <a:r>
              <a:rPr lang="nb-NO" dirty="0"/>
              <a:t> </a:t>
            </a:r>
            <a:r>
              <a:rPr lang="nb-NO" dirty="0" err="1"/>
              <a:t>effects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Musikk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Uavhengig av musikkstil bruker de aller fleste et dataprogram for å ta opp instrumenter eller å programmere instrumenter</a:t>
            </a:r>
          </a:p>
        </p:txBody>
      </p:sp>
    </p:spTree>
    <p:extLst>
      <p:ext uri="{BB962C8B-B14F-4D97-AF65-F5344CB8AC3E}">
        <p14:creationId xmlns:p14="http://schemas.microsoft.com/office/powerpoint/2010/main" val="203928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CDAA1F-A926-4110-A7EF-F3BFCCEB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 det daglige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984020-BED6-4780-BDF5-163AA599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Minibank</a:t>
            </a:r>
          </a:p>
          <a:p>
            <a:pPr>
              <a:lnSpc>
                <a:spcPct val="150000"/>
              </a:lnSpc>
            </a:pPr>
            <a:r>
              <a:rPr lang="nb-NO" dirty="0"/>
              <a:t>Betalingsterminal</a:t>
            </a:r>
          </a:p>
          <a:p>
            <a:pPr>
              <a:lnSpc>
                <a:spcPct val="150000"/>
              </a:lnSpc>
            </a:pPr>
            <a:r>
              <a:rPr lang="nb-NO" dirty="0"/>
              <a:t>Smarttelefon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også med tilhørende apper</a:t>
            </a:r>
          </a:p>
          <a:p>
            <a:pPr>
              <a:lnSpc>
                <a:spcPct val="150000"/>
              </a:lnSpc>
            </a:pPr>
            <a:r>
              <a:rPr lang="nb-NO" dirty="0"/>
              <a:t>Parkeringsautomat</a:t>
            </a:r>
          </a:p>
          <a:p>
            <a:pPr>
              <a:lnSpc>
                <a:spcPct val="150000"/>
              </a:lnSpc>
            </a:pPr>
            <a:r>
              <a:rPr lang="nb-NO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28898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71E242-8F28-4524-9540-4EFB8AB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746818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60325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1DB599-49D7-472C-81A9-D21F915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0E029-AA3E-4C69-A6C8-2F89656C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HiOA</a:t>
            </a:r>
            <a:r>
              <a:rPr lang="nb-NO" dirty="0"/>
              <a:t> tilbyr dette kurset for å bedre ruste dere til utfordringene dere møter i starten av studieløpet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Erfaring fra kursene det første semesteret</a:t>
            </a:r>
          </a:p>
          <a:p>
            <a:endParaRPr lang="nb-NO" dirty="0"/>
          </a:p>
          <a:p>
            <a:r>
              <a:rPr lang="nb-NO" dirty="0"/>
              <a:t> Fungerer også bra som repetisjon for tidligere studenter</a:t>
            </a:r>
          </a:p>
        </p:txBody>
      </p:sp>
    </p:spTree>
    <p:extLst>
      <p:ext uri="{BB962C8B-B14F-4D97-AF65-F5344CB8AC3E}">
        <p14:creationId xmlns:p14="http://schemas.microsoft.com/office/powerpoint/2010/main" val="26679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E0B9EB-A908-4BF2-AEF8-593DDB5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gå igjennom?</a:t>
            </a:r>
          </a:p>
        </p:txBody>
      </p:sp>
      <p:pic>
        <p:nvPicPr>
          <p:cNvPr id="13" name="Plassholder for innhold 12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E1A67711-A61B-4FA6-ACE7-E2B23E14F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49"/>
            <a:ext cx="12158364" cy="2437870"/>
          </a:xfrm>
        </p:spPr>
      </p:pic>
    </p:spTree>
    <p:extLst>
      <p:ext uri="{BB962C8B-B14F-4D97-AF65-F5344CB8AC3E}">
        <p14:creationId xmlns:p14="http://schemas.microsoft.com/office/powerpoint/2010/main" val="5125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35FC14-CDC4-4860-A938-CB1C8966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gjøre?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87E808-6EE6-4B97-A5FD-CA420574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Hovesakelig</a:t>
            </a:r>
            <a:r>
              <a:rPr lang="nb-NO" dirty="0"/>
              <a:t>: kort innføring i stoffet via forelesning.</a:t>
            </a:r>
            <a:br>
              <a:rPr lang="nb-NO" dirty="0"/>
            </a:br>
            <a:r>
              <a:rPr lang="nb-NO" dirty="0"/>
              <a:t>Resten oppgaver og case-løsning.</a:t>
            </a:r>
          </a:p>
          <a:p>
            <a:endParaRPr lang="nb-NO" dirty="0"/>
          </a:p>
          <a:p>
            <a:r>
              <a:rPr lang="nb-NO" b="1" dirty="0"/>
              <a:t>Gi tilbakemeldinger</a:t>
            </a:r>
            <a:r>
              <a:rPr lang="nb-NO" dirty="0"/>
              <a:t> underveis. </a:t>
            </a:r>
            <a:br>
              <a:rPr lang="nb-NO" dirty="0"/>
            </a:br>
            <a:r>
              <a:rPr lang="nb-NO" dirty="0"/>
              <a:t>Noe dere liker? Si ifra, så kan vi fortsette med det.</a:t>
            </a:r>
            <a:br>
              <a:rPr lang="nb-NO" dirty="0"/>
            </a:br>
            <a:r>
              <a:rPr lang="nb-NO" dirty="0"/>
              <a:t>Noe dere </a:t>
            </a:r>
            <a:r>
              <a:rPr lang="nb-NO" i="1" dirty="0"/>
              <a:t>ikke</a:t>
            </a:r>
            <a:r>
              <a:rPr lang="nb-NO" dirty="0"/>
              <a:t> liker? Si ifra, så kan vi endre på det.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43747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7DB027-41EF-4E27-AC09-2B78E726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vi?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EFF6DC-26A6-4B1F-9796-B0FC0C14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Tommy Abelsen</a:t>
            </a:r>
            <a:br>
              <a:rPr lang="nb-NO" dirty="0"/>
            </a:br>
            <a:endParaRPr lang="nb-NO" dirty="0"/>
          </a:p>
          <a:p>
            <a:r>
              <a:rPr lang="nb-NO" dirty="0"/>
              <a:t>Går Ingeniørfag – Data.</a:t>
            </a:r>
          </a:p>
          <a:p>
            <a:r>
              <a:rPr lang="nb-NO" dirty="0"/>
              <a:t>Har Jobbet som Orakel ett år.</a:t>
            </a:r>
          </a:p>
          <a:p>
            <a:r>
              <a:rPr lang="nb-NO" dirty="0"/>
              <a:t>Var med å holde tilsvarende kurs i fjor.</a:t>
            </a:r>
          </a:p>
          <a:p>
            <a:endParaRPr lang="nb-NO" dirty="0"/>
          </a:p>
          <a:p>
            <a:r>
              <a:rPr lang="nb-NO" dirty="0"/>
              <a:t>Skal være studentassistent i faget Programmering.</a:t>
            </a:r>
          </a:p>
        </p:txBody>
      </p:sp>
    </p:spTree>
    <p:extLst>
      <p:ext uri="{BB962C8B-B14F-4D97-AF65-F5344CB8AC3E}">
        <p14:creationId xmlns:p14="http://schemas.microsoft.com/office/powerpoint/2010/main" val="41680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A9C774-4B5C-4B6C-98F0-2623D529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 andre: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0E0447-73B6-4014-8827-97817853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Andreas Strand</a:t>
            </a:r>
          </a:p>
          <a:p>
            <a:pPr lvl="1"/>
            <a:r>
              <a:rPr lang="nb-NO" dirty="0"/>
              <a:t>Går Ingeniørfag – Data</a:t>
            </a:r>
          </a:p>
          <a:p>
            <a:pPr lvl="1"/>
            <a:r>
              <a:rPr lang="nb-NO" dirty="0"/>
              <a:t>Har jobbet som </a:t>
            </a:r>
            <a:r>
              <a:rPr lang="nb-NO" dirty="0" err="1"/>
              <a:t>stud.ass</a:t>
            </a:r>
            <a:r>
              <a:rPr lang="nb-NO" dirty="0"/>
              <a:t>. i programmering/programutvikling ett år</a:t>
            </a:r>
          </a:p>
          <a:p>
            <a:pPr lvl="1"/>
            <a:r>
              <a:rPr lang="nb-NO" dirty="0"/>
              <a:t>Skal være </a:t>
            </a:r>
            <a:r>
              <a:rPr lang="nb-NO" dirty="0" err="1"/>
              <a:t>stud.ass</a:t>
            </a:r>
            <a:r>
              <a:rPr lang="nb-NO" dirty="0"/>
              <a:t> i programmering.</a:t>
            </a:r>
          </a:p>
        </p:txBody>
      </p:sp>
    </p:spTree>
    <p:extLst>
      <p:ext uri="{BB962C8B-B14F-4D97-AF65-F5344CB8AC3E}">
        <p14:creationId xmlns:p14="http://schemas.microsoft.com/office/powerpoint/2010/main" val="32940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E9AA22-A1D2-4D2D-A527-2A6261E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00"/>
            <a:ext cx="10515600" cy="1687070"/>
          </a:xfrm>
        </p:spPr>
        <p:txBody>
          <a:bodyPr/>
          <a:lstStyle/>
          <a:p>
            <a:pPr algn="ctr"/>
            <a:r>
              <a:rPr lang="nb-NO" b="1" dirty="0"/>
              <a:t>Fra VGS til høyere utdanning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308F3D-A8BB-4AD1-BBAC-B6792FFC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5470"/>
            <a:ext cx="10515600" cy="2009000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1</a:t>
            </a:r>
          </a:p>
        </p:txBody>
      </p:sp>
    </p:spTree>
    <p:extLst>
      <p:ext uri="{BB962C8B-B14F-4D97-AF65-F5344CB8AC3E}">
        <p14:creationId xmlns:p14="http://schemas.microsoft.com/office/powerpoint/2010/main" val="109588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1156</Words>
  <Application>Microsoft Office PowerPoint</Application>
  <PresentationFormat>Widescreen</PresentationFormat>
  <Paragraphs>190</Paragraphs>
  <Slides>33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Office-tema</vt:lpstr>
      <vt:lpstr>Forberedelseskurs i programmering</vt:lpstr>
      <vt:lpstr>Mandag</vt:lpstr>
      <vt:lpstr>Introduksjon</vt:lpstr>
      <vt:lpstr>Hvorfor?</vt:lpstr>
      <vt:lpstr>Hva skal vi gå igjennom?</vt:lpstr>
      <vt:lpstr>Hva skal vi gjøre?</vt:lpstr>
      <vt:lpstr>Hvem er vi?</vt:lpstr>
      <vt:lpstr>De andre:</vt:lpstr>
      <vt:lpstr>Fra VGS til høyere utdanning</vt:lpstr>
      <vt:lpstr>Hvorfor?</vt:lpstr>
      <vt:lpstr>En hovedforskjell</vt:lpstr>
      <vt:lpstr>Kurs- og programplan?</vt:lpstr>
      <vt:lpstr>På den andre siden...</vt:lpstr>
      <vt:lpstr>Noen tips</vt:lpstr>
      <vt:lpstr>Studieteknikk</vt:lpstr>
      <vt:lpstr>Hvorfor studieteknikk?</vt:lpstr>
      <vt:lpstr>Læringsutbytte</vt:lpstr>
      <vt:lpstr>Og aller best…</vt:lpstr>
      <vt:lpstr>Bekjempe glemsel</vt:lpstr>
      <vt:lpstr>Bekjempe skippertak</vt:lpstr>
      <vt:lpstr>Bekjempe stress ++</vt:lpstr>
      <vt:lpstr>Tips</vt:lpstr>
      <vt:lpstr>Oppgaver</vt:lpstr>
      <vt:lpstr>Hva er programmering?</vt:lpstr>
      <vt:lpstr>Hva er programmering?</vt:lpstr>
      <vt:lpstr>Litt dypere…</vt:lpstr>
      <vt:lpstr>PowerPoint-presentasjon</vt:lpstr>
      <vt:lpstr>Med andre ord...</vt:lpstr>
      <vt:lpstr>Hva brukes programmering til?</vt:lpstr>
      <vt:lpstr>Roboter</vt:lpstr>
      <vt:lpstr>Underholdning</vt:lpstr>
      <vt:lpstr>I det daglige</vt:lpstr>
      <vt:lpstr>Oppgaver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Forberedelseskurs i programmering</dc:title>
  <dc:creator>Tommy Abelsen</dc:creator>
  <cp:lastModifiedBy>Tommy Abelsen</cp:lastModifiedBy>
  <cp:revision>19</cp:revision>
  <dcterms:created xsi:type="dcterms:W3CDTF">2017-07-28T11:44:11Z</dcterms:created>
  <dcterms:modified xsi:type="dcterms:W3CDTF">2017-07-28T15:09:25Z</dcterms:modified>
</cp:coreProperties>
</file>