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5272FF-4034-41B5-8E83-DA558590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A76319-5EB8-482E-9AF4-2CD0B0EA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7C803C-0A6E-40A4-BED2-94D1507E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9F9467B-F452-405A-A7BC-590789AB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B28395-91B8-4581-BA51-1A9B6EA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34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6CFC64-AC2E-4436-BFFE-C928AE65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D7E7DA1-9BEB-4E9C-804C-457AFA5E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56D840-33B3-4788-BDF2-F29697C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77C1E-5146-4256-A900-4C04CB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5FE493-4932-447E-AFE8-0789B5C9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171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455D426-4A5B-4124-8DF8-16F66F76A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9989450-0722-4DFA-8AD7-40123775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F3B63D-D6BE-4CCB-8875-C03B27E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8E671A-D6DA-4ACD-82AA-131A2B4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34C608-5E5E-4E88-8052-42DEF658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7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A705E7-DE80-411C-81F6-A351899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BB33F4-F900-44E8-AEBC-7A6A128A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7DD8A8-B841-49EA-A63B-4D2A6A4A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DC4A6D-995F-4089-B096-AFFAD126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E58B4B-B17F-449F-9A08-34B43D5A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5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6424AA-5C5A-463C-ABA5-D62CC260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278841F-39C3-46CF-A133-7EB76F23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0A5697-9441-426A-970F-8A19A55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95D24D-6E62-47B5-9810-3B149E3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15C2091-7B24-481C-8FB4-E1ABAFC8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02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40B724-4EC9-4148-8F89-E3F89E66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EBB3B6-06D5-475C-AC6F-0B7D862B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A2F72B-EBC1-4CBF-A8E1-01BF6D56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0DE3E15-9E88-4DDF-8495-BABC1176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7756D8-5A8F-47AE-BF10-76121021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777BFF-2649-46C0-88F7-BD9E05E5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597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C10BDB-057E-4764-9BED-1B96108F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213FFF-DEB5-4D97-9343-9D5334E5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FF20C6-90E0-47A5-8D15-1D190D9F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0CE5438-D937-477F-A97A-FF69D3C3C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6950E-9DB7-4696-AB14-EB400ED71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3E0D30E-FFCB-4749-A0A3-43602C88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1B3CEF3-4F15-4B3D-BD69-97167333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636E139-9A64-4547-8D35-AAD41E21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82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A1B342-97B7-4A38-9268-EE02B7F5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F37CA66-CA0F-4FE7-A07C-C039B5E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A37EE88-900E-479E-B2F5-636CCC78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9DB3572-EA12-4694-AFDD-A850B17A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87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A201950-D690-465E-9055-1910F59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931C420-560E-41C1-9CB8-34B47C3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609597-568B-4734-B906-3E87F5E0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5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F730E-4DA1-4383-9F25-20511BC0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C87A8A-C0B5-4943-8B71-D1E4E3F9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1D00CB-0D8A-40A5-B3B6-1AB6B07A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47A3E-A5DF-47E5-AFED-8939716E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82EB5B-9CF3-4189-9B42-FA7BEB4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1B4AB01-D31F-4915-9F0F-A0D5D980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242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E4420E-2D25-4C70-9EB0-93DF43C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5052AED-82B2-4695-B45F-650C7DE9B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60265B3-1D07-46E7-9C67-98BF48F6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4DF3AEE-45FD-42B9-8EF9-AB5E38B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69A06A7-44C7-4DAA-9763-BC5858E1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3DD3E7-00BF-499D-A211-16CE22EB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4E2E412-8603-4FDF-B261-B0D63FA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72B3B4B-DF8A-43EF-A302-A5AD0E73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E9CA88-CA93-49E5-9C48-541093210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0A3A-2ECE-4F15-8B9A-89715E06A8CC}" type="datetimeFigureOut">
              <a:rPr lang="nb-NO" smtClean="0"/>
              <a:t>28.07.2017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B37BA2-85EB-4593-8D69-664BDC08A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FD3A8E-4E1D-48D8-86AB-1EDE1D9D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BAD-4EDF-4530-9D8C-5BE55F972E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172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C21743-C8AB-44C3-8D3C-690CE2A39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Forberedelseskurs</a:t>
            </a:r>
            <a:br>
              <a:rPr lang="nb-NO" dirty="0"/>
            </a:br>
            <a:r>
              <a:rPr lang="nb-NO" dirty="0"/>
              <a:t>i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EB4F1E5-5941-4DB7-AB3E-249693D6B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25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69747C-237C-43F5-93E1-5E9F6AEE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Operativsystemer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34AB2B-4D9F-4D73-ACC7-0F0C2A74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nb-NO" b="1" dirty="0"/>
              <a:t>Windows</a:t>
            </a:r>
          </a:p>
          <a:p>
            <a:pPr>
              <a:lnSpc>
                <a:spcPct val="150000"/>
              </a:lnSpc>
            </a:pPr>
            <a:r>
              <a:rPr lang="nb-NO" b="1" dirty="0"/>
              <a:t>Macintosh (Mac)</a:t>
            </a:r>
          </a:p>
          <a:p>
            <a:pPr>
              <a:lnSpc>
                <a:spcPct val="150000"/>
              </a:lnSpc>
            </a:pPr>
            <a:r>
              <a:rPr lang="nb-NO" b="1" dirty="0"/>
              <a:t>Linux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Ulike distribusjoner: </a:t>
            </a:r>
            <a:r>
              <a:rPr lang="nb-NO" dirty="0" err="1"/>
              <a:t>Ubuntu</a:t>
            </a:r>
            <a:r>
              <a:rPr lang="nb-NO" dirty="0"/>
              <a:t>, Red Hat, Debian ...</a:t>
            </a:r>
          </a:p>
          <a:p>
            <a:pPr>
              <a:lnSpc>
                <a:spcPct val="150000"/>
              </a:lnSpc>
            </a:pPr>
            <a:r>
              <a:rPr lang="nb-NO" dirty="0"/>
              <a:t>OpenBSD</a:t>
            </a:r>
          </a:p>
          <a:p>
            <a:pPr>
              <a:lnSpc>
                <a:spcPct val="150000"/>
              </a:lnSpc>
            </a:pPr>
            <a:r>
              <a:rPr lang="nb-NO" dirty="0"/>
              <a:t> Solaris</a:t>
            </a:r>
          </a:p>
          <a:p>
            <a:pPr>
              <a:lnSpc>
                <a:spcPct val="150000"/>
              </a:lnSpc>
            </a:pPr>
            <a:r>
              <a:rPr lang="nb-NO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53018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48574E-23F3-46D1-859D-F327641A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Popularitet OS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DEE1B06-2349-42B6-B830-7E2679535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4205"/>
            <a:ext cx="12222193" cy="53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C7FC93-ABDF-4AB4-BAA2-B9500ECB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Forskjell på operativsystemene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6FE616-A1BC-4574-AD3B-787B13BA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Virkemåten til operativsystemene er mer eller mindre ulike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De forskjellige operativsystemene har andre instruksjonssett og kommandoer m.m.</a:t>
            </a:r>
          </a:p>
          <a:p>
            <a:pPr>
              <a:lnSpc>
                <a:spcPct val="150000"/>
              </a:lnSpc>
            </a:pPr>
            <a:r>
              <a:rPr lang="nb-NO" dirty="0"/>
              <a:t>Spesielt stor forskjell mellom Windows og Mac/Linux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Dette er fordi Mac og Linux bygger på samme plattform - UNIX</a:t>
            </a:r>
          </a:p>
        </p:txBody>
      </p:sp>
    </p:spTree>
    <p:extLst>
      <p:ext uri="{BB962C8B-B14F-4D97-AF65-F5344CB8AC3E}">
        <p14:creationId xmlns:p14="http://schemas.microsoft.com/office/powerpoint/2010/main" val="33496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02D7B0-4F92-4916-8536-3CFBD9E7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Terminal / Konsoll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971D14-D347-4A03-B3D4-F4520FC4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Både Terminal og Konsoll kan kalles for et kommandovindu (eng. </a:t>
            </a:r>
            <a:r>
              <a:rPr lang="nb-NO" dirty="0" err="1"/>
              <a:t>command</a:t>
            </a:r>
            <a:r>
              <a:rPr lang="nb-NO" dirty="0"/>
              <a:t> </a:t>
            </a:r>
            <a:r>
              <a:rPr lang="nb-NO" dirty="0" err="1"/>
              <a:t>window</a:t>
            </a:r>
            <a:r>
              <a:rPr lang="nb-NO" dirty="0"/>
              <a:t>)</a:t>
            </a:r>
          </a:p>
          <a:p>
            <a:pPr>
              <a:lnSpc>
                <a:spcPct val="150000"/>
              </a:lnSpc>
            </a:pPr>
            <a:r>
              <a:rPr lang="nb-NO" dirty="0"/>
              <a:t>Det er et vindu der man kan taste inn kommandoer til datamaskinen direkte</a:t>
            </a:r>
          </a:p>
          <a:p>
            <a:pPr>
              <a:lnSpc>
                <a:spcPct val="150000"/>
              </a:lnSpc>
            </a:pPr>
            <a:r>
              <a:rPr lang="nb-NO" dirty="0"/>
              <a:t>Terminal er navnet på kommandovinduet på Mac og Linux</a:t>
            </a:r>
          </a:p>
          <a:p>
            <a:pPr>
              <a:lnSpc>
                <a:spcPct val="150000"/>
              </a:lnSpc>
            </a:pPr>
            <a:r>
              <a:rPr lang="nb-NO" dirty="0"/>
              <a:t>På Windows bruker vi ofte ordet Konsoll</a:t>
            </a:r>
          </a:p>
        </p:txBody>
      </p:sp>
    </p:spTree>
    <p:extLst>
      <p:ext uri="{BB962C8B-B14F-4D97-AF65-F5344CB8AC3E}">
        <p14:creationId xmlns:p14="http://schemas.microsoft.com/office/powerpoint/2010/main" val="216261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50A375-1D01-4276-9FBD-8D0C9A5D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Bruksområder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10B81F-B3DB-4DA2-ADE0-95DD2D96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 teorien kan man bruke kommandovinduet til å utføre mer eller mindre alle operasjoner på en datamaskin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Åpne programmer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Åpne, endre og slette filer</a:t>
            </a:r>
          </a:p>
          <a:p>
            <a:pPr lvl="1">
              <a:lnSpc>
                <a:spcPct val="150000"/>
              </a:lnSpc>
            </a:pPr>
            <a:r>
              <a:rPr lang="nn-NO" dirty="0"/>
              <a:t>Skrive tekst, lagre tekst, endre tekst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Åpne nettsider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Slå av datamaskinen</a:t>
            </a:r>
          </a:p>
        </p:txBody>
      </p:sp>
    </p:spTree>
    <p:extLst>
      <p:ext uri="{BB962C8B-B14F-4D97-AF65-F5344CB8AC3E}">
        <p14:creationId xmlns:p14="http://schemas.microsoft.com/office/powerpoint/2010/main" val="24189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D464F8-D7E7-4ED8-A2B4-609EF496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Sammenheng med GUI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5AAC6D-A357-403A-8F76-2F185D47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Navigasjon mellom mapper og områder i </a:t>
            </a:r>
            <a:r>
              <a:rPr lang="nb-NO" dirty="0" err="1"/>
              <a:t>Finder</a:t>
            </a:r>
            <a:r>
              <a:rPr lang="nb-NO" dirty="0"/>
              <a:t> (</a:t>
            </a:r>
            <a:r>
              <a:rPr lang="nb-NO" dirty="0" err="1"/>
              <a:t>mac</a:t>
            </a:r>
            <a:r>
              <a:rPr lang="nb-NO" dirty="0"/>
              <a:t>) og Filutforskeren (Windows) er kun en grafisk representasjon av kommandoer på maskinnivå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På samme måte som programmering er en representasjon av maskinkode</a:t>
            </a:r>
          </a:p>
        </p:txBody>
      </p:sp>
    </p:spTree>
    <p:extLst>
      <p:ext uri="{BB962C8B-B14F-4D97-AF65-F5344CB8AC3E}">
        <p14:creationId xmlns:p14="http://schemas.microsoft.com/office/powerpoint/2010/main" val="232652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1BBF9-6B53-4381-A7AE-2CE94DBC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02" y="2773788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9250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E55ED6-9CA3-46AE-A3E6-17D9F7B2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Onsdag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7A9BB4-59E8-4005-A6C1-AEDCC853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Hello</a:t>
            </a:r>
            <a:r>
              <a:rPr lang="nb-NO" dirty="0"/>
              <a:t>, World» og Terminal/Konsoll</a:t>
            </a:r>
          </a:p>
          <a:p>
            <a:endParaRPr lang="nb-NO" dirty="0"/>
          </a:p>
          <a:p>
            <a:r>
              <a:rPr lang="nb-NO" dirty="0"/>
              <a:t>Lunsj</a:t>
            </a:r>
          </a:p>
          <a:p>
            <a:endParaRPr lang="nb-NO" dirty="0"/>
          </a:p>
          <a:p>
            <a:r>
              <a:rPr lang="nb-NO" dirty="0"/>
              <a:t>Intro til programmering i Java og PHP</a:t>
            </a:r>
          </a:p>
        </p:txBody>
      </p:sp>
    </p:spTree>
    <p:extLst>
      <p:ext uri="{BB962C8B-B14F-4D97-AF65-F5344CB8AC3E}">
        <p14:creationId xmlns:p14="http://schemas.microsoft.com/office/powerpoint/2010/main" val="22963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E0AC8-5B7D-4B75-B8F5-04412685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042"/>
            <a:ext cx="10515600" cy="1325563"/>
          </a:xfrm>
        </p:spPr>
        <p:txBody>
          <a:bodyPr/>
          <a:lstStyle/>
          <a:p>
            <a:pPr algn="ctr"/>
            <a:r>
              <a:rPr lang="nb-NO" b="1" dirty="0" err="1"/>
              <a:t>Hello</a:t>
            </a:r>
            <a:r>
              <a:rPr lang="nb-NO" b="1" dirty="0"/>
              <a:t> World og Terminal/Konsoll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622EF7-A70F-496F-B946-5373278E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1265"/>
            <a:ext cx="10515600" cy="1006784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5</a:t>
            </a:r>
          </a:p>
        </p:txBody>
      </p:sp>
    </p:spTree>
    <p:extLst>
      <p:ext uri="{BB962C8B-B14F-4D97-AF65-F5344CB8AC3E}">
        <p14:creationId xmlns:p14="http://schemas.microsoft.com/office/powerpoint/2010/main" val="16954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B07CA4-C753-46EC-9054-C34F4CD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Hello</a:t>
            </a:r>
            <a:r>
              <a:rPr lang="nb-NO" dirty="0"/>
              <a:t> World?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6D1F70-DE5A-469A-BF09-66471F66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Hello</a:t>
            </a:r>
            <a:r>
              <a:rPr lang="nb-NO" dirty="0"/>
              <a:t> World brukes for å omtale eksempelkode eller testprogram for programmeringsspråk</a:t>
            </a:r>
          </a:p>
          <a:p>
            <a:pPr>
              <a:lnSpc>
                <a:spcPct val="150000"/>
              </a:lnSpc>
            </a:pPr>
            <a:r>
              <a:rPr lang="nb-NO" dirty="0"/>
              <a:t>Et </a:t>
            </a:r>
            <a:r>
              <a:rPr lang="nb-NO" dirty="0" err="1"/>
              <a:t>Hello</a:t>
            </a:r>
            <a:r>
              <a:rPr lang="nb-NO" dirty="0"/>
              <a:t> World-program inneholder minimum den koden som er nødvendig for at "</a:t>
            </a:r>
            <a:r>
              <a:rPr lang="nb-NO" dirty="0" err="1"/>
              <a:t>Hello</a:t>
            </a:r>
            <a:r>
              <a:rPr lang="nb-NO" dirty="0"/>
              <a:t>, World!" skal skrives ut på skjermen av koden</a:t>
            </a:r>
          </a:p>
          <a:p>
            <a:pPr>
              <a:lnSpc>
                <a:spcPct val="150000"/>
              </a:lnSpc>
            </a:pPr>
            <a:r>
              <a:rPr lang="nb-NO" dirty="0"/>
              <a:t>Kan fort bli veldig små eksempler, f.eks. ingen direkte regning etc.</a:t>
            </a:r>
          </a:p>
        </p:txBody>
      </p:sp>
    </p:spTree>
    <p:extLst>
      <p:ext uri="{BB962C8B-B14F-4D97-AF65-F5344CB8AC3E}">
        <p14:creationId xmlns:p14="http://schemas.microsoft.com/office/powerpoint/2010/main" val="27134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A9A29-073B-4412-8DD2-BDAB4F3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4A0AB5-CE6E-4678-BF29-F5BB8F1E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Integrated Development Environment (IDE)</a:t>
            </a:r>
          </a:p>
          <a:p>
            <a:pPr>
              <a:lnSpc>
                <a:spcPct val="150000"/>
              </a:lnSpc>
            </a:pPr>
            <a:r>
              <a:rPr lang="nb-NO" dirty="0"/>
              <a:t>IDE inneholder en hel rekke med funksjoner som er ment for å gjøre programmeringsprosessen lettere for utviklere</a:t>
            </a:r>
          </a:p>
          <a:p>
            <a:pPr>
              <a:lnSpc>
                <a:spcPct val="150000"/>
              </a:lnSpc>
            </a:pPr>
            <a:r>
              <a:rPr lang="nb-NO" dirty="0"/>
              <a:t> IDE inneholder for det meste en teksteditor/kildekodeeditor med syntaksmerking, muligheter for å kompilere og kjøre programmer direkte, kodefullføringsfunksjoner og en </a:t>
            </a:r>
            <a:r>
              <a:rPr lang="nb-NO" dirty="0" err="1"/>
              <a:t>debugger</a:t>
            </a:r>
            <a:r>
              <a:rPr lang="nb-NO" dirty="0"/>
              <a:t> (steg for steg)</a:t>
            </a:r>
          </a:p>
        </p:txBody>
      </p:sp>
    </p:spTree>
    <p:extLst>
      <p:ext uri="{BB962C8B-B14F-4D97-AF65-F5344CB8AC3E}">
        <p14:creationId xmlns:p14="http://schemas.microsoft.com/office/powerpoint/2010/main" val="26996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30E8D9-1793-4280-83E9-077F2218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</a:t>
            </a:r>
            <a:r>
              <a:rPr lang="nb-NO" dirty="0" err="1"/>
              <a:t>IDEer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38DFE7-748C-46F6-B2B6-F94808B2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11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NetBeans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Eclipse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IntelliJ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Android Studio (basert på </a:t>
            </a:r>
            <a:r>
              <a:rPr lang="nb-NO" dirty="0" err="1"/>
              <a:t>IntelliJ</a:t>
            </a:r>
            <a:r>
              <a:rPr lang="nb-NO" dirty="0"/>
              <a:t>)</a:t>
            </a:r>
          </a:p>
          <a:p>
            <a:pPr>
              <a:lnSpc>
                <a:spcPct val="150000"/>
              </a:lnSpc>
            </a:pPr>
            <a:r>
              <a:rPr lang="nb-NO" dirty="0"/>
              <a:t>Visual Studio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A903C79-9D33-47ED-8BA9-9FAFC332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07" y="838052"/>
            <a:ext cx="3091362" cy="134587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B6F4A494-E3C7-4B6B-98E5-7EA39299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5" y="2844180"/>
            <a:ext cx="4218800" cy="99121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4D45560-B12E-4596-BED8-CCA35788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24" y="4988891"/>
            <a:ext cx="2909517" cy="144590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1660DCE-3497-4CF4-AA7E-C7E6F3EC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330" y="769063"/>
            <a:ext cx="1854817" cy="2273438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89A25AF1-BDD6-4967-A103-9655D7202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646" y="5130584"/>
            <a:ext cx="2545827" cy="10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35A1A3-A209-4ACF-BC19-5FCD183A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Uten 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B01B07-6CF3-4883-9AFE-E1CE5CDE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Det er fullt mulig å kjøre kode </a:t>
            </a:r>
            <a:r>
              <a:rPr lang="nb-NO" b="1" dirty="0"/>
              <a:t>uten </a:t>
            </a:r>
            <a:r>
              <a:rPr lang="nb-NO" dirty="0"/>
              <a:t>et IDE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F.eks. </a:t>
            </a:r>
            <a:r>
              <a:rPr lang="nb-NO" dirty="0" err="1"/>
              <a:t>vha</a:t>
            </a:r>
            <a:r>
              <a:rPr lang="nb-NO" dirty="0"/>
              <a:t> en teksteditor og terminal/konsoll</a:t>
            </a:r>
          </a:p>
          <a:p>
            <a:pPr>
              <a:lnSpc>
                <a:spcPct val="150000"/>
              </a:lnSpc>
            </a:pPr>
            <a:r>
              <a:rPr lang="nb-NO" dirty="0"/>
              <a:t>I teorien kan man si at en IDE utfører de nødvendige kommandoene som skal til for å kompilere og kjøre filen </a:t>
            </a:r>
            <a:r>
              <a:rPr lang="nb-NO" b="1" dirty="0"/>
              <a:t>for deg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3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5A4690-0428-48FE-A6BE-39F0062F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10" y="2684578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814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A9C7B9-0799-4CBE-BDCB-22EB8CCE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2" y="2706881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Terminal/Konsoll</a:t>
            </a:r>
          </a:p>
        </p:txBody>
      </p:sp>
    </p:spTree>
    <p:extLst>
      <p:ext uri="{BB962C8B-B14F-4D97-AF65-F5344CB8AC3E}">
        <p14:creationId xmlns:p14="http://schemas.microsoft.com/office/powerpoint/2010/main" val="153869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Forberedelseskurs i programmering</vt:lpstr>
      <vt:lpstr>Onsdag</vt:lpstr>
      <vt:lpstr>Hello World og Terminal/Konsoll</vt:lpstr>
      <vt:lpstr>Hello World?</vt:lpstr>
      <vt:lpstr>IDE</vt:lpstr>
      <vt:lpstr>Noen IDEer</vt:lpstr>
      <vt:lpstr>Uten IDE</vt:lpstr>
      <vt:lpstr>Demo</vt:lpstr>
      <vt:lpstr>Terminal/Konsoll</vt:lpstr>
      <vt:lpstr>Operativsystemer</vt:lpstr>
      <vt:lpstr>Popularitet OS</vt:lpstr>
      <vt:lpstr>Forskjell på operativsystemene</vt:lpstr>
      <vt:lpstr>Terminal / Konsoll</vt:lpstr>
      <vt:lpstr>Bruksområder</vt:lpstr>
      <vt:lpstr>Sammenheng med GUI</vt:lpstr>
      <vt:lpstr>Oppgaver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Forberedelseskurs i programmering</dc:title>
  <dc:creator>Tommy Abelsen</dc:creator>
  <cp:lastModifiedBy>Tommy Abelsen</cp:lastModifiedBy>
  <cp:revision>2</cp:revision>
  <dcterms:created xsi:type="dcterms:W3CDTF">2017-07-28T16:03:30Z</dcterms:created>
  <dcterms:modified xsi:type="dcterms:W3CDTF">2017-07-28T16:12:36Z</dcterms:modified>
</cp:coreProperties>
</file>