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dcc8f2c6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dcc8f2c6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de1182f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de1182f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cf93a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dcf93a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dcf93ac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dcf93ac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cf93acc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cf93ac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cf93acc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dcf93acc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cc8f2c6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cc8f2c6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e1182f0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de1182f0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e1182f0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de1182f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e1182f0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de1182f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832d9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832d9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e1182f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e1182f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dcc8f2c6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dcc8f2c6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dcc8f2c6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dcc8f2c6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dcc8f2c6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dcc8f2c6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dcc8f2c6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dcc8f2c6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dcc8f2c6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dcc8f2c6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dcc8f2c6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dcc8f2c6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cc8f2c6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cc8f2c6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dcc8f2c6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dcc8f2c6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cc8f2c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cc8f2c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cc8f2c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cc8f2c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cc8f2c6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cc8f2c6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dcc8f2c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dcc8f2c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cc8f2c6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cc8f2c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cc8f2c6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cc8f2c6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dcc8f2c6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dcc8f2c6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mittprogram.com/api/hentperson?navn=Andrea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andreas@strand.no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Dag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Backend -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Python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If/else i Python:</a:t>
            </a:r>
            <a:endParaRPr/>
          </a:p>
          <a:p>
            <a:pPr indent="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/>
              <a:t>tall = 10</a:t>
            </a:r>
            <a:endParaRPr sz="1400"/>
          </a:p>
          <a:p>
            <a:pPr indent="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/>
              <a:t>if tall is 10:</a:t>
            </a:r>
            <a:endParaRPr sz="1400"/>
          </a:p>
          <a:p>
            <a:pPr indent="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/>
              <a:t>	print(‘Hei på deg’)</a:t>
            </a:r>
            <a:endParaRPr sz="1400"/>
          </a:p>
          <a:p>
            <a:pPr indent="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/>
              <a:t>else:</a:t>
            </a:r>
            <a:endParaRPr sz="1400"/>
          </a:p>
          <a:p>
            <a:pPr indent="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/>
              <a:t>	print(‘tall is not 10’)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Python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Funksjoner i Python</a:t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o"/>
              <a:t>def my_function():</a:t>
            </a:r>
            <a:br>
              <a:rPr lang="no"/>
            </a:br>
            <a:r>
              <a:rPr lang="no"/>
              <a:t>	a = ‘Hei jeg heter Andreas’</a:t>
            </a:r>
            <a:br>
              <a:rPr lang="no"/>
            </a:br>
            <a:r>
              <a:rPr lang="no"/>
              <a:t>	print(a)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Lavnivå vs Høynivå Programmeringsspråk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Lavnivå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01100111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Høynivå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x = 10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print(‘hei’)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Jo lavere du kommer, jo nærmere er du å kode 0 og 1, da dette er det eneste datamaskinen forstår.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Lavnivå vs Høynivå Programmeringsspråk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510800" y="1152475"/>
            <a:ext cx="270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Lavnivå-språk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Binærkode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Assembly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Cobol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Maskinkode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5030200" y="1152475"/>
            <a:ext cx="319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Høynivå-språk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Python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Java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Javascript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C#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Lavnivå vs Høynivå Programmeringsspråk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Lavnivå-språk er </a:t>
            </a:r>
            <a:r>
              <a:rPr b="1" lang="no"/>
              <a:t>mye</a:t>
            </a:r>
            <a:r>
              <a:rPr lang="no"/>
              <a:t> raskere enn høynivå språk</a:t>
            </a:r>
            <a:br>
              <a:rPr lang="no"/>
            </a:br>
            <a:br>
              <a:rPr lang="no"/>
            </a:br>
            <a:r>
              <a:rPr b="1" lang="no"/>
              <a:t>Hvorfor programmerer vi da i høynivå-språk?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Lavnivå vs Høynivå Programmeringsspråk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Lavnivå-språk er </a:t>
            </a:r>
            <a:r>
              <a:rPr b="1" lang="no"/>
              <a:t>mye</a:t>
            </a:r>
            <a:r>
              <a:rPr lang="no"/>
              <a:t> raskere enn høynivå språk</a:t>
            </a:r>
            <a:br>
              <a:rPr lang="no"/>
            </a:br>
            <a:br>
              <a:rPr lang="no"/>
            </a:br>
            <a:r>
              <a:rPr b="1" lang="no"/>
              <a:t>Hvorfor programmerer vi da i høynivå-språk?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Datamaskiner nå er mye kraftigere enn for f.eks. 20 år siden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Vil da ikke merke forskjell på hastighet i praksis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Trenger å skrive mye mindre kode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Mye billigere for en bedrift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Mye enklere å lære høynivå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Mindre risiko for feil</a:t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Livekoding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JSON</a:t>
            </a:r>
            <a:endParaRPr/>
          </a:p>
        </p:txBody>
      </p:sp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no"/>
              <a:t>Superrask intro!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JSON?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En måte å lagre eller veksle data mellom programmer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I tekst-format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Kan representere Andreas slik: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o"/>
              <a:t>andreas: {</a:t>
            </a:r>
            <a:br>
              <a:rPr lang="no"/>
            </a:br>
            <a:r>
              <a:rPr lang="no"/>
              <a:t>	fornavn: ‘Andreas’,</a:t>
            </a:r>
            <a:br>
              <a:rPr lang="no"/>
            </a:br>
            <a:r>
              <a:rPr lang="no"/>
              <a:t>	etternavn: ‘Strand’,</a:t>
            </a:r>
            <a:br>
              <a:rPr lang="no"/>
            </a:br>
            <a:r>
              <a:rPr lang="no"/>
              <a:t>	alder: 24</a:t>
            </a:r>
            <a:br>
              <a:rPr lang="no"/>
            </a:br>
            <a:r>
              <a:rPr lang="no"/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JSON?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Kan representere en liste av personer slik: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o"/>
              <a:t>personer: [</a:t>
            </a:r>
            <a:br>
              <a:rPr lang="no"/>
            </a:br>
            <a:r>
              <a:rPr lang="no"/>
              <a:t>	{</a:t>
            </a:r>
            <a:br>
              <a:rPr lang="no"/>
            </a:br>
            <a:r>
              <a:rPr lang="no"/>
              <a:t>		navn: ‘Andreas’,</a:t>
            </a:r>
            <a:br>
              <a:rPr lang="no"/>
            </a:br>
            <a:r>
              <a:rPr lang="no"/>
              <a:t>		alder: 24</a:t>
            </a:r>
            <a:br>
              <a:rPr lang="no"/>
            </a:br>
            <a:r>
              <a:rPr lang="no"/>
              <a:t>	},</a:t>
            </a:r>
            <a:br>
              <a:rPr lang="no"/>
            </a:br>
            <a:r>
              <a:rPr lang="no"/>
              <a:t>	{</a:t>
            </a:r>
            <a:br>
              <a:rPr lang="no"/>
            </a:br>
            <a:r>
              <a:rPr lang="no"/>
              <a:t>		navn: ‘Tommy’,</a:t>
            </a:r>
            <a:br>
              <a:rPr lang="no"/>
            </a:br>
            <a:r>
              <a:rPr lang="no"/>
              <a:t>		alder: 25</a:t>
            </a:r>
            <a:br>
              <a:rPr lang="no"/>
            </a:br>
            <a:r>
              <a:rPr lang="no"/>
              <a:t>	}</a:t>
            </a:r>
            <a:br>
              <a:rPr lang="no"/>
            </a:br>
            <a:r>
              <a:rPr lang="no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en webapplikasjon?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Hittil har vi kun laget en webside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HTML, CSS, Javascript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Frontend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Webapplikasjon består av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Frontend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Backend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Database (vil ikke gå gjennom i kurset)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Skiller ofte mellom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Backend-utvikler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Frontend-utvikler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Flask og API’er</a:t>
            </a:r>
            <a:endParaRPr/>
          </a:p>
        </p:txBody>
      </p:sp>
      <p:sp>
        <p:nvSpPr>
          <p:cNvPr id="174" name="Google Shape;17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Flask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 u="sng"/>
              <a:t>Rammeverk</a:t>
            </a:r>
            <a:r>
              <a:rPr lang="no"/>
              <a:t> til Python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Webrammeverk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Muliggjør kommunikasjon mellom backend og frontend gjennom </a:t>
            </a:r>
            <a:r>
              <a:rPr lang="no" u="sng"/>
              <a:t>API’er</a:t>
            </a:r>
            <a:endParaRPr u="sng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Krever veldig lite kode sammenlignet med andre programmeringsspråk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et API?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API - Application Programming Interface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Programmeringsgrensesnitt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I en webapplikasjon tilbyr en backend API’er som frontend kan sende forespørsler mot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Sender forespørsel gjennom en URL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et API?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Eksempel: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 u="sng">
                <a:solidFill>
                  <a:schemeClr val="hlink"/>
                </a:solidFill>
                <a:hlinkClick r:id="rId3"/>
              </a:rPr>
              <a:t>http://mittprogram.com/api/hentperson?navn=Andreas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Backend returnerer da for eksempel: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/>
              <a:t>{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/>
              <a:t>	navn: ‘Andreas’,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/>
              <a:t>	alder: 24,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/>
              <a:t>	utdanning: ‘Bachelor’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o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HTTP-metoder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Hypertext Transfer Protocol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Protocol som muliggjør utveksling av data. Denne protokollen vi går gjennom når vi surfer på nettet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Forskjellige metoder gjennom HTTP-protokollen for ulike handlinger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no"/>
              <a:t>GET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no"/>
              <a:t>POST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PUT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DELETE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PATCH</a:t>
            </a:r>
            <a:endParaRPr/>
          </a:p>
          <a:p>
            <a:pPr indent="0" lvl="0" marL="9144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HTTP-metoder - GET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For å </a:t>
            </a:r>
            <a:r>
              <a:rPr lang="no" u="sng"/>
              <a:t>hente</a:t>
            </a:r>
            <a:r>
              <a:rPr lang="no"/>
              <a:t> informasjon gjennom HTTP. Eksempel: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www.vg.no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Kan også inkludere variabler. Eksempel: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http://mittprogram.com/api/hentperson?fornavn=Andreas&amp;etternavn=Strand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HTTP-metoder - POST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152475"/>
            <a:ext cx="8520600" cy="3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For å </a:t>
            </a:r>
            <a:r>
              <a:rPr lang="no" u="sng"/>
              <a:t>sende</a:t>
            </a:r>
            <a:r>
              <a:rPr lang="no"/>
              <a:t> informasjon gjennom HTTP.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F.eks. om man ønsker å registrere et skjema, og sender dette til backend for behandling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Det vi sender er ikke synlig i URL’en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Sendes som en ‘body’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‘Underliggende’ informasjon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Sender med f.eks. JSON i body. Eksempel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200"/>
              <a:t>POST http://mittprogram.com/lagrePerson</a:t>
            </a:r>
            <a:endParaRPr sz="12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200"/>
              <a:t>body: {</a:t>
            </a:r>
            <a:br>
              <a:rPr lang="no" sz="1200"/>
            </a:br>
            <a:r>
              <a:rPr lang="no" sz="1200"/>
              <a:t>	navn: ‘Andreas Strand’,</a:t>
            </a:r>
            <a:br>
              <a:rPr lang="no" sz="1200"/>
            </a:br>
            <a:r>
              <a:rPr lang="no" sz="1200"/>
              <a:t>	epost: </a:t>
            </a:r>
            <a:r>
              <a:rPr lang="no" sz="1200" u="sng">
                <a:solidFill>
                  <a:schemeClr val="hlink"/>
                </a:solidFill>
                <a:hlinkClick r:id="rId3"/>
              </a:rPr>
              <a:t>andreas@strand.no</a:t>
            </a:r>
            <a:br>
              <a:rPr lang="no" sz="1200"/>
            </a:br>
            <a:r>
              <a:rPr lang="no" sz="1200"/>
              <a:t>}</a:t>
            </a:r>
            <a:endParaRPr sz="1200"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HTTP-metoder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52475"/>
            <a:ext cx="8520600" cy="3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no"/>
              <a:t>Delete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Brukes for å slette noe. Eks slette person i database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Put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Brukes for å lagre en entitet, f.eks. en person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Patch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Brukes for å oppdatere en entit, f.eks. en person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Vi skal kun benytte oss av GET og litt POST</a:t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Pizza i morgen!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no"/>
              <a:t>Peppes kommer med pizza i morgen kl 13!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Frontend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Har som oppgave å presentere informasjon til sluttbruker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Snakker med backend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Sender for eksempel inn registreringsskjema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Backend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Har som oppgave å utføre operasjoner/logikk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Mottar informasjon fra frontend, behandler dette og sender svar tilbake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Snakker med databasen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Lagrer ny informasjon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Henter gammel informasjon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Database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Har som oppgave å lagre informasjon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Lagrer informasjon som er viktig for applikasjonen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Skal være mulig å raskt hente ut informasjon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Backend kobler seg mot database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Databasefag i 2. semester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125" y="854375"/>
            <a:ext cx="6324600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1991025" y="3185650"/>
            <a:ext cx="4572900" cy="134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Språk frontend/backend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30925" y="1152475"/>
            <a:ext cx="3999900" cy="20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o"/>
              <a:t>Frontend</a:t>
            </a:r>
            <a:endParaRPr b="1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HTML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CSS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Javascript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o"/>
              <a:t>React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o"/>
              <a:t>Angular</a:t>
            </a:r>
            <a:endParaRPr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o"/>
              <a:t>Vue.js</a:t>
            </a:r>
            <a:endParaRPr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o"/>
              <a:t>Backend</a:t>
            </a:r>
            <a:endParaRPr b="1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Java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C#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Python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PHP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C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C++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Groovy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Kotlin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+++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30925" y="3199075"/>
            <a:ext cx="3999900" cy="1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o"/>
              <a:t>Database</a:t>
            </a:r>
            <a:endParaRPr b="1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no"/>
              <a:t>MySQL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SQL/plus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MongoDB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+++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Python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Hvorfor bruker vi Python dette kurset?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Lærer Java og/eller PHP på skolen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Enklere for å demonstrere konsepter i en webapplikasjon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Mye enklere å skrive Python-kode, enklere å skjønne hva vi gjør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Lite konfigurasjon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Er ikke mulig å lære seg å programmere verken Python, Java eller PHP på to dager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Python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Deklarere en variabel: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Trenger ikke ‘var’ foran variabel som i Javascript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etTall = 10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enTekst = ‘Dette er en tekst’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etDesimaltall = 10.0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enBoolskVariabel = True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Hello world i Python: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print(‘Hello World’)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