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e931cb6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e931cb6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e931cb6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e931cb6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d6145a14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d6145a14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931cb6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931cb6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d6145a14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d6145a14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e931cb6b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e931cb6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dcef9e98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dcef9e98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dcef9e98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dcef9e98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d47e1c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d47e1c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d47e1ce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d47e1c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31cb6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31cb6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dd47e1ce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dd47e1c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dd47e1ce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dd47e1c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dd47e1c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dd47e1c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dcef9e98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dcef9e98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dcef9e981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dcef9e981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dcef9e981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dcef9e981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dd803bb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dd803b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6145a14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6145a14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6145a14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6145a14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d18d83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d18d83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dd18d830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dd18d830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dd18d83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dd18d83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6145a14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6145a14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d18d830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d18d83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etbootstrap.com/docs/3.3/getting-started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vg.no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twbs/bootstrap/blob/v4-dev/dist/css/bootstrap.min.cs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Dag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Javascript og rammeverk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Oppgave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Lag en tom HTML-side. Ta med html, head og body tagger.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Legg inn første link-tag i eksempelet under overskriften ‘Bootstrap CDN’ fra denne siden: </a:t>
            </a:r>
            <a:r>
              <a:rPr lang="no" u="sng">
                <a:solidFill>
                  <a:schemeClr val="hlink"/>
                </a:solidFill>
                <a:hlinkClick r:id="rId3"/>
              </a:rPr>
              <a:t>https://getbootstrap.com/docs/3.3/getting-started/</a:t>
            </a:r>
            <a:r>
              <a:rPr lang="no"/>
              <a:t>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000"/>
              <a:t>&lt;html&gt;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000"/>
              <a:t>&lt;head&gt;</a:t>
            </a:r>
            <a:endParaRPr sz="1000"/>
          </a:p>
          <a:p>
            <a:pPr indent="0" lvl="0" marL="0" rtl="0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no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o" sz="100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rel=</a:t>
            </a:r>
            <a:r>
              <a:rPr lang="no" sz="100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no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o" sz="100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lang="no" sz="100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"https://maxcdn.bootstrapcdn.com/bootstrap/3.3.7/css/bootstrap.min.css"</a:t>
            </a:r>
            <a:r>
              <a:rPr lang="no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o" sz="100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integrity=</a:t>
            </a:r>
            <a:r>
              <a:rPr lang="no" sz="100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"sha384-BVYiiSIFeK1dGmJRAkycuHAHRg32OmUcww7on3RYdg4Va+PmSTsz/K68vbdEjh4u"</a:t>
            </a:r>
            <a:r>
              <a:rPr lang="no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o" sz="100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crossorigin=</a:t>
            </a:r>
            <a:r>
              <a:rPr lang="no" sz="100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"anonymous"</a:t>
            </a:r>
            <a:r>
              <a:rPr lang="no" sz="100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&lt;/head&gt;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000"/>
              <a:t>&lt;body&gt;&lt;/body&gt;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no" sz="1000"/>
              <a:t>&lt;/html&gt;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4800"/>
              <a:t>HTML, CSS &amp; Javascript</a:t>
            </a:r>
            <a:endParaRPr sz="4800"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Moderne webside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HTML - Hypertext Markup Language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Beskriver elementer på en side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CSS - Cascading Style sheets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‘Styler’ en side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Javascript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Muligjør dynamisk innhold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Moderne webside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En webside består da av f.eks: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minside.html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minside.css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minside.js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Javascript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Dynamisk innhold, eks: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Pop-ups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Menyer kan dukke opp/gjemme seg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Kalkulasjoner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Chatteprogram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Eks: </a:t>
            </a:r>
            <a:r>
              <a:rPr lang="no" u="sng">
                <a:solidFill>
                  <a:schemeClr val="hlink"/>
                </a:solidFill>
                <a:hlinkClick r:id="rId3"/>
              </a:rPr>
              <a:t>www.vg.no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Masse mer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Programmeringsspråk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HTML og CSS er </a:t>
            </a:r>
            <a:r>
              <a:rPr b="1" lang="no"/>
              <a:t>ikke</a:t>
            </a:r>
            <a:r>
              <a:rPr lang="no"/>
              <a:t> programmeringsspråk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Javascript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To (tre) måter å inkludere Javascript: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Separat fil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&lt;script src=”min_javascript.js”&gt;&lt;/script&gt;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script-tag i HTML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&lt;script&gt;	</a:t>
            </a:r>
            <a:r>
              <a:rPr lang="no"/>
              <a:t>alert(‘HEI!’)	</a:t>
            </a:r>
            <a:r>
              <a:rPr lang="no"/>
              <a:t>	&lt;/script&gt;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I attributt i HTML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&lt;button onclick=”alert(‘HEI!’)”&gt;Klikk på meg&lt;/button&gt;</a:t>
            </a:r>
            <a:endParaRPr/>
          </a:p>
          <a:p>
            <a:pPr indent="0" lvl="0" marL="9144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Javascript - variabler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Felles for programmeringsspråk er at de tilbyr variabler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En variabel holder på en verdi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En verdi er av en bestemt type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Mulige typer: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Tall (heltall eller desimaltall)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String (tekst)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Boolean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Finnes flere typer variabler i andre programmeringsspråk</a:t>
            </a:r>
            <a:endParaRPr/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Javascript - variabler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var etTall = 20;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var enBoolsk = true;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En boolsk variabel har to mulige verdier: </a:t>
            </a:r>
            <a:r>
              <a:rPr b="1" lang="no"/>
              <a:t>true</a:t>
            </a:r>
            <a:r>
              <a:rPr lang="no"/>
              <a:t> eller </a:t>
            </a:r>
            <a:r>
              <a:rPr b="1" lang="no"/>
              <a:t>false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var enTekst = “Hei på deg”;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Alle kodelinjer avlsuttes med semikolon (;)</a:t>
            </a:r>
            <a:endParaRPr/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Javascript - boolske variabler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no"/>
              <a:t>En boolsk verdi har to mulige utfall </a:t>
            </a:r>
            <a:r>
              <a:rPr b="1" lang="no"/>
              <a:t>true </a:t>
            </a:r>
            <a:r>
              <a:rPr lang="no"/>
              <a:t>eller </a:t>
            </a:r>
            <a:r>
              <a:rPr b="1" lang="no"/>
              <a:t>false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var enSannVerdi = true;</a:t>
            </a:r>
            <a:br>
              <a:rPr lang="no"/>
            </a:br>
            <a:r>
              <a:rPr lang="no"/>
              <a:t>var enFalskVerdi = false;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Man kan produsere boolske variabler ved å sammenligne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var a = </a:t>
            </a:r>
            <a:r>
              <a:rPr b="1" lang="no"/>
              <a:t>1 == 1</a:t>
            </a:r>
            <a:r>
              <a:rPr lang="no"/>
              <a:t>;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o"/>
              <a:t>var a = true;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Javascript - boolske variabler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no"/>
              <a:t>En boolsk verdi har to mulige utfall </a:t>
            </a:r>
            <a:r>
              <a:rPr b="1" lang="no"/>
              <a:t>true </a:t>
            </a:r>
            <a:r>
              <a:rPr lang="no"/>
              <a:t>eller </a:t>
            </a:r>
            <a:r>
              <a:rPr b="1" lang="no"/>
              <a:t>false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var enSannVerdi = true;</a:t>
            </a:r>
            <a:br>
              <a:rPr lang="no"/>
            </a:br>
            <a:r>
              <a:rPr lang="no"/>
              <a:t>var enFalskVerdi = false;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Man kan produsere boolske variabler ved å sammenligne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var a = </a:t>
            </a:r>
            <a:r>
              <a:rPr b="1" lang="no"/>
              <a:t>1 == 1</a:t>
            </a:r>
            <a:r>
              <a:rPr lang="no"/>
              <a:t>;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o"/>
              <a:t>var a = true;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var b = </a:t>
            </a:r>
            <a:r>
              <a:rPr b="1" lang="no"/>
              <a:t>1 != 1</a:t>
            </a:r>
            <a:r>
              <a:rPr lang="no"/>
              <a:t>;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o"/>
              <a:t>var b = false;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Innhold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Gjennomgang av oppgave fra i går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Repetisjon av HTML/CSS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Rammeverk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HTML/CSS-rammeverk ‘Bootstrap’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J</a:t>
            </a:r>
            <a:r>
              <a:rPr lang="no"/>
              <a:t>avascript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Hva er Javascript?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Javascript - boolske variabler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no"/>
              <a:t>En boolsk verdi har to mulige utfall </a:t>
            </a:r>
            <a:r>
              <a:rPr b="1" lang="no"/>
              <a:t>true </a:t>
            </a:r>
            <a:r>
              <a:rPr lang="no"/>
              <a:t>eller </a:t>
            </a:r>
            <a:r>
              <a:rPr b="1" lang="no"/>
              <a:t>false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var enSannVerdi = true;</a:t>
            </a:r>
            <a:br>
              <a:rPr lang="no"/>
            </a:br>
            <a:r>
              <a:rPr lang="no"/>
              <a:t>var enFalskVerdi = false;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Man kan produsere boolske variabler ved å sammenligne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var a = </a:t>
            </a:r>
            <a:r>
              <a:rPr b="1" lang="no"/>
              <a:t>1 == 1</a:t>
            </a:r>
            <a:r>
              <a:rPr lang="no"/>
              <a:t>;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o"/>
              <a:t>var a = true;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var b = </a:t>
            </a:r>
            <a:r>
              <a:rPr b="1" lang="no"/>
              <a:t>1 != 1</a:t>
            </a:r>
            <a:r>
              <a:rPr lang="no"/>
              <a:t>;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o"/>
              <a:t>var b = false;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var c = </a:t>
            </a:r>
            <a:r>
              <a:rPr b="1" lang="no"/>
              <a:t>1 &lt; 2</a:t>
            </a:r>
            <a:r>
              <a:rPr lang="no"/>
              <a:t>;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o"/>
              <a:t>var c = true;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Javascript - boolske variabler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no"/>
              <a:t>En boolsk verdi har to mulige utfall </a:t>
            </a:r>
            <a:r>
              <a:rPr b="1" lang="no"/>
              <a:t>true </a:t>
            </a:r>
            <a:r>
              <a:rPr lang="no"/>
              <a:t>eller </a:t>
            </a:r>
            <a:r>
              <a:rPr b="1" lang="no"/>
              <a:t>false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var enSannVerdi = true;</a:t>
            </a:r>
            <a:br>
              <a:rPr lang="no"/>
            </a:br>
            <a:r>
              <a:rPr lang="no"/>
              <a:t>var enFalskVerdi = false;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Man kan produsere boolske variabler ved å sammenligne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var a = </a:t>
            </a:r>
            <a:r>
              <a:rPr b="1" lang="no"/>
              <a:t>1 == 1</a:t>
            </a:r>
            <a:r>
              <a:rPr lang="no"/>
              <a:t>;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o"/>
              <a:t>var a = true;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var b = </a:t>
            </a:r>
            <a:r>
              <a:rPr b="1" lang="no"/>
              <a:t>1 != 1</a:t>
            </a:r>
            <a:r>
              <a:rPr lang="no"/>
              <a:t>;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o"/>
              <a:t>var b = false;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var c = </a:t>
            </a:r>
            <a:r>
              <a:rPr b="1" lang="no"/>
              <a:t>1 &lt; 2</a:t>
            </a:r>
            <a:r>
              <a:rPr lang="no"/>
              <a:t>;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o"/>
              <a:t>var c = true;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var d = </a:t>
            </a:r>
            <a:r>
              <a:rPr b="1" lang="no"/>
              <a:t>1 &gt; 7</a:t>
            </a:r>
            <a:r>
              <a:rPr lang="no"/>
              <a:t>;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o"/>
              <a:t>var d = false;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Javascript - if/else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no"/>
              <a:t>If/else tilbys i alle programmeringsspråk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Muliggjør flere forskjellige utfall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no"/>
              <a:t>Eksempel:</a:t>
            </a:r>
            <a:br>
              <a:rPr b="1" lang="no"/>
            </a:br>
            <a:r>
              <a:rPr lang="no"/>
              <a:t>var etTall = 10;</a:t>
            </a:r>
            <a:br>
              <a:rPr lang="no"/>
            </a:br>
            <a:br>
              <a:rPr lang="no"/>
            </a:br>
            <a:r>
              <a:rPr lang="no"/>
              <a:t>if (etTall == 77){</a:t>
            </a:r>
            <a:br>
              <a:rPr lang="no"/>
            </a:br>
            <a:r>
              <a:rPr lang="no"/>
              <a:t>	alert(Tallet er 77’);</a:t>
            </a:r>
            <a:br>
              <a:rPr lang="no"/>
            </a:br>
            <a:r>
              <a:rPr lang="no"/>
              <a:t>} else if(etTall &lt; 9) {</a:t>
            </a:r>
            <a:br>
              <a:rPr lang="no"/>
            </a:br>
            <a:r>
              <a:rPr lang="no"/>
              <a:t>	alert(‘Tallet er mindre enn 9’);</a:t>
            </a:r>
            <a:br>
              <a:rPr lang="no"/>
            </a:br>
            <a:r>
              <a:rPr lang="no"/>
              <a:t>} else {</a:t>
            </a:r>
            <a:br>
              <a:rPr lang="no"/>
            </a:br>
            <a:r>
              <a:rPr lang="no"/>
              <a:t>	alert(‘Jeg vet ikke hva tallet er’);</a:t>
            </a:r>
            <a:br>
              <a:rPr lang="no"/>
            </a:br>
            <a:r>
              <a:rPr lang="no"/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Javascript - funksjoner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Alle nyere programmeringsspråk tilbyr funksjoner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En funksjon inneholder en eller flere linjer med kode, som kan kalles på fra hvor som helst i koden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Deklarering av en funksjon: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function minFunksjon() {</a:t>
            </a:r>
            <a:br>
              <a:rPr lang="no"/>
            </a:br>
            <a:r>
              <a:rPr lang="no"/>
              <a:t>	alert(‘Hei på deg!’);</a:t>
            </a:r>
            <a:br>
              <a:rPr lang="no"/>
            </a:br>
            <a:r>
              <a:rPr lang="no"/>
              <a:t>}</a:t>
            </a:r>
            <a:br>
              <a:rPr lang="no"/>
            </a:br>
            <a:r>
              <a:rPr lang="no"/>
              <a:t>minFunksjon();</a:t>
            </a:r>
            <a:endParaRPr/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850" y="3101950"/>
            <a:ext cx="5168575" cy="14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Javascript - funksjoner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Vi kan kalle på Javascript-funksjoner fra HTML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&lt;button onclick=”minFunksjon”&gt;Klikk på meg!&lt;/button&gt;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&lt;script&gt;</a:t>
            </a:r>
            <a:br>
              <a:rPr lang="no"/>
            </a:br>
            <a:r>
              <a:rPr lang="no"/>
              <a:t>function minFunksjon() {</a:t>
            </a:r>
            <a:br>
              <a:rPr lang="no"/>
            </a:br>
            <a:r>
              <a:rPr lang="no"/>
              <a:t>	alert(‘Hei på deg!’);</a:t>
            </a:r>
            <a:br>
              <a:rPr lang="no"/>
            </a:br>
            <a:r>
              <a:rPr lang="no"/>
              <a:t>}</a:t>
            </a:r>
            <a:br>
              <a:rPr lang="no"/>
            </a:br>
            <a:r>
              <a:rPr lang="no"/>
              <a:t>&lt;/script&gt;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Javascript - funksjoner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Vi kan legge inn kommentarer i Javascript-kode med to skrå-streker</a:t>
            </a:r>
            <a:endParaRPr/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function minFunksjon() {</a:t>
            </a:r>
            <a:br>
              <a:rPr lang="no"/>
            </a:br>
            <a:r>
              <a:rPr lang="no"/>
              <a:t>	//Dette er en kommentar og vil ikke påvirke koden</a:t>
            </a:r>
            <a:br>
              <a:rPr lang="no"/>
            </a:br>
            <a:r>
              <a:rPr lang="no"/>
              <a:t>	alert(‘Hei på deg!’);</a:t>
            </a:r>
            <a:br>
              <a:rPr lang="no"/>
            </a:br>
            <a:r>
              <a:rPr lang="no"/>
              <a:t>}</a:t>
            </a:r>
            <a:br>
              <a:rPr lang="no"/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Resten av uken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Vi skal lage en webapplikasjon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Mer spesifikt en nettbutikk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o"/>
              <a:t>Prøv å kom deg gjennom alle oppgavene!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4800"/>
              <a:t>Rammeverk i programmering</a:t>
            </a:r>
            <a:endParaRPr sz="48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er et rammeverk?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er et rammeverk?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Kode/program laget av andre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Oppnår en/flere bestemt funksjon og gjør det enklere for deg å programmere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er et rammeverk?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Kode/program laget av andre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Oppnår en</a:t>
            </a:r>
            <a:r>
              <a:rPr lang="no"/>
              <a:t>/flere</a:t>
            </a:r>
            <a:r>
              <a:rPr lang="no"/>
              <a:t> bestemt funksjon og gjør det enklere for deg å programmere</a:t>
            </a:r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477350" y="221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Hvorfor rammeverk?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er et rammeverk?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Kode/program laget av andre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Oppnår en</a:t>
            </a:r>
            <a:r>
              <a:rPr lang="no"/>
              <a:t>/flere</a:t>
            </a:r>
            <a:r>
              <a:rPr lang="no"/>
              <a:t> bestemt funksjon og gjør det enklere for deg å programmere</a:t>
            </a:r>
            <a:endParaRPr/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477350" y="221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Hvorfor rammeverk?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77350" y="3110075"/>
            <a:ext cx="85206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Sparer masse tid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Trenger ikke finne opp hjulet igjen og igjen og igjen….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Bootstrap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Bootstrap er et HTML/CSS-rammeverk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Er en stor CSS-fil som du linker til fra din HTML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 u="sng">
                <a:solidFill>
                  <a:schemeClr val="hlink"/>
                </a:solidFill>
                <a:hlinkClick r:id="rId3"/>
              </a:rPr>
              <a:t>https://github.com/twbs/bootstrap/blob/v4-dev/dist/css/bootstrap.min.css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Gir deg mange klasser som du kan bruke i tagger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Bootstrap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Eksempel: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&lt;button class=”btn btn-danger”&gt;Ikke trykk på meg!&lt;/button&gt;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Gir deg en rød knapp med runde hjørner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450" y="2639950"/>
            <a:ext cx="2527800" cy="9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050" y="2607650"/>
            <a:ext cx="2320150" cy="10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