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 autoAdjust="0"/>
    <p:restoredTop sz="94660" autoAdjust="0"/>
  </p:normalViewPr>
  <p:slideViewPr>
    <p:cSldViewPr snapToGrid="0">
      <p:cViewPr varScale="1">
        <p:scale>
          <a:sx n="147" d="100"/>
          <a:sy n="147" d="100"/>
        </p:scale>
        <p:origin x="69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6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00C87-9A00-4FDB-A90C-961BDB046974}" type="datetimeFigureOut">
              <a:rPr lang="fr-CH" smtClean="0"/>
              <a:t>12.07.2017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6A5C0-B8DB-4917-92F4-3B14BE496467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8857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78CA8-3C0C-450E-A9A8-1BF427B2CF19}" type="datetimeFigureOut">
              <a:rPr lang="fr-CH" smtClean="0"/>
              <a:t>12.07.2017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46E2-F36B-4354-BCF5-0A010A16FE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8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46E2-F36B-4354-BCF5-0A010A16FED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278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I_Diapo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0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12652" y="1059582"/>
            <a:ext cx="5730175" cy="360039"/>
          </a:xfrm>
          <a:prstGeom prst="rect">
            <a:avLst/>
          </a:prstGeom>
        </p:spPr>
        <p:txBody>
          <a:bodyPr lIns="0" anchor="ctr"/>
          <a:lstStyle>
            <a:lvl1pPr algn="l">
              <a:defRPr sz="20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Titre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319640" y="3785583"/>
            <a:ext cx="1404000" cy="216024"/>
          </a:xfrm>
        </p:spPr>
        <p:txBody>
          <a:bodyPr lIns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Nom  </a:t>
            </a:r>
            <a:r>
              <a:rPr lang="fr-FR" dirty="0" err="1" smtClean="0"/>
              <a:t>prenom</a:t>
            </a:r>
            <a:endParaRPr lang="fr-CH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>
          <a:xfrm>
            <a:off x="7319641" y="1779662"/>
            <a:ext cx="1404000" cy="1944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CH" dirty="0" smtClean="0"/>
              <a:t>Portrait auteur</a:t>
            </a:r>
            <a:endParaRPr lang="fr-CH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4" hasCustomPrompt="1"/>
          </p:nvPr>
        </p:nvSpPr>
        <p:spPr>
          <a:xfrm>
            <a:off x="1012652" y="1638027"/>
            <a:ext cx="5256584" cy="28083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CH" dirty="0" err="1" smtClean="0"/>
              <a:t>IllustrationS</a:t>
            </a:r>
            <a:r>
              <a:rPr lang="fr-CH" dirty="0" smtClean="0"/>
              <a:t> du projet  +</a:t>
            </a:r>
            <a:br>
              <a:rPr lang="fr-CH" dirty="0" smtClean="0"/>
            </a:br>
            <a:r>
              <a:rPr lang="fr-CH" dirty="0" smtClean="0"/>
              <a:t> 2 phrases d’explications </a:t>
            </a:r>
            <a:endParaRPr lang="fr-CH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7504" y="3939902"/>
            <a:ext cx="360040" cy="1008261"/>
          </a:xfrm>
        </p:spPr>
        <p:txBody>
          <a:bodyPr vert="vert270" wrap="none" lIns="72000" tIns="72000" rIns="72000" bIns="72000" anchor="ctr" anchorCtr="0">
            <a:noAutofit/>
          </a:bodyPr>
          <a:lstStyle>
            <a:lvl1pPr marL="0" indent="0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CH" dirty="0" smtClean="0"/>
              <a:t>2015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834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54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 cap="all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ShuQi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CH" sz="1000" dirty="0" smtClean="0"/>
              <a:t>Taboada Adrien</a:t>
            </a:r>
            <a:endParaRPr lang="fr-CH" sz="10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smtClean="0"/>
              <a:t>2017</a:t>
            </a:r>
            <a:endParaRPr lang="fr-CH" dirty="0"/>
          </a:p>
        </p:txBody>
      </p:sp>
      <p:pic>
        <p:nvPicPr>
          <p:cNvPr id="1032" name="Picture 8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9641" y="1794733"/>
            <a:ext cx="1404000" cy="191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62" y="1928607"/>
            <a:ext cx="3492253" cy="20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092210" y="1512601"/>
            <a:ext cx="420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Règle un problème de tout les jours: </a:t>
            </a:r>
            <a:r>
              <a:rPr lang="fr-CH" b="1" dirty="0" smtClean="0"/>
              <a:t>l’oubli</a:t>
            </a:r>
            <a:endParaRPr lang="fr-CH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2288713" y="4001607"/>
            <a:ext cx="411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Scanne nos affaires et prévient des oublis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539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I_Modèle_présentation_diplô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ITI_Modèle_présentation_diplôme</Template>
  <TotalTime>48</TotalTime>
  <Words>21</Words>
  <Application>Microsoft Office PowerPoint</Application>
  <PresentationFormat>Affichage à l'écran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ITI_Modèle_présentation_diplôme</vt:lpstr>
      <vt:lpstr>ShuQi</vt:lpstr>
    </vt:vector>
  </TitlesOfParts>
  <Company>HES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Fraternale Catherine</dc:creator>
  <cp:lastModifiedBy>Adrien Taboada</cp:lastModifiedBy>
  <cp:revision>16</cp:revision>
  <cp:lastPrinted>2015-06-02T12:43:17Z</cp:lastPrinted>
  <dcterms:created xsi:type="dcterms:W3CDTF">2014-07-02T14:47:14Z</dcterms:created>
  <dcterms:modified xsi:type="dcterms:W3CDTF">2017-07-12T13:19:50Z</dcterms:modified>
</cp:coreProperties>
</file>