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e18b0d8c3_1_2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e18b0d8c3_1_2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d8322d67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d8322d67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d8322d67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d8322d67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d8322d67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d8322d67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e18b0d8c3_1_2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e18b0d8c3_1_2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d7248bd23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d7248bd23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d7248bd23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d7248bd23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e18b0d8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e18b0d8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HtHpd48Xrow" TargetMode="External"/><Relationship Id="rId4" Type="http://schemas.openxmlformats.org/officeDocument/2006/relationships/hyperlink" Target="https://pocketalk.jp/product/lineups/?i=pwpd&amp;i=pwt_btn_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79025" y="173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開発を体験してみよう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/>
              <a:t>ポケトークって何？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383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271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動画</a:t>
            </a:r>
            <a:r>
              <a:rPr lang="ja"/>
              <a:t>: </a:t>
            </a:r>
            <a:br>
              <a:rPr lang="ja"/>
            </a:br>
            <a:r>
              <a:rPr lang="ja" sz="1800" u="sng">
                <a:solidFill>
                  <a:schemeClr val="hlink"/>
                </a:solidFill>
                <a:hlinkClick r:id="rId3"/>
              </a:rPr>
              <a:t>https://www.youtube.com/watch?v=HtHpd48Xrow</a:t>
            </a:r>
            <a:br>
              <a:rPr lang="ja"/>
            </a:br>
            <a:br>
              <a:rPr lang="ja"/>
            </a:br>
            <a:r>
              <a:rPr lang="ja" sz="2400"/>
              <a:t>ホームページ</a:t>
            </a:r>
            <a:r>
              <a:rPr lang="ja"/>
              <a:t>:</a:t>
            </a:r>
            <a:r>
              <a:rPr lang="ja" sz="1800" u="sng">
                <a:solidFill>
                  <a:schemeClr val="hlink"/>
                </a:solidFill>
                <a:hlinkClick r:id="rId4"/>
              </a:rPr>
              <a:t>https://pocketalk.jp/product/lineups/?i=pwpd&amp;i=pwt_btn_b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自分で作りましょう！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0"/>
            <a:ext cx="894062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今日の目標</a:t>
            </a:r>
            <a:endParaRPr/>
          </a:p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3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ウェブ版ポケトークの作成</a:t>
            </a:r>
            <a:endParaRPr sz="3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本日使用する技術</a:t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850" y="2115250"/>
            <a:ext cx="6320324" cy="22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本日使用する技術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850" y="2115250"/>
            <a:ext cx="6320324" cy="22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1036900" y="4315875"/>
            <a:ext cx="254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600"/>
              <a:t>レイアウト</a:t>
            </a:r>
            <a:endParaRPr b="1" sz="3600"/>
          </a:p>
        </p:txBody>
      </p:sp>
      <p:sp>
        <p:nvSpPr>
          <p:cNvPr id="123" name="Google Shape;123;p19"/>
          <p:cNvSpPr txBox="1"/>
          <p:nvPr/>
        </p:nvSpPr>
        <p:spPr>
          <a:xfrm>
            <a:off x="3584800" y="4315875"/>
            <a:ext cx="254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600"/>
              <a:t>視覚表現</a:t>
            </a:r>
            <a:endParaRPr b="1" sz="3600"/>
          </a:p>
        </p:txBody>
      </p:sp>
      <p:sp>
        <p:nvSpPr>
          <p:cNvPr id="124" name="Google Shape;124;p19"/>
          <p:cNvSpPr txBox="1"/>
          <p:nvPr/>
        </p:nvSpPr>
        <p:spPr>
          <a:xfrm>
            <a:off x="5925325" y="4315875"/>
            <a:ext cx="254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600"/>
              <a:t>振る舞い</a:t>
            </a:r>
            <a:endParaRPr b="1"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826" y="184250"/>
            <a:ext cx="7958343" cy="47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さっそく実践してみましょう！！！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