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9144000" cy="5143500" type="screen16x9"/>
  <p:notesSz cx="6858000" cy="9144000"/>
  <p:embeddedFontLst>
    <p:embeddedFont>
      <p:font typeface="Lato" panose="020B0600070205080204" charset="0"/>
      <p:regular r:id="rId19"/>
      <p:bold r:id="rId20"/>
      <p:italic r:id="rId21"/>
      <p:boldItalic r:id="rId22"/>
    </p:embeddedFont>
    <p:embeddedFont>
      <p:font typeface="Raleway" panose="020B060007020508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e18b0d8c3_1_2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e18b0d8c3_1_2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d8322d67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d8322d67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d8322d67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d8322d67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d8322d67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d8322d67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e18b0d8c3_1_2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e18b0d8c3_1_2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d7248bd23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d7248bd23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d7248bd23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d7248bd23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e18b0d8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e18b0d8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tHpd48Xro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ocketalk.jp/product/lineups/?i=pwpd&amp;i=pwt_btn_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79025" y="17394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開発を体験してみよう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1D73D0-A357-49F2-9682-3987005B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2342"/>
            <a:ext cx="6798401" cy="488885"/>
          </a:xfrm>
        </p:spPr>
        <p:txBody>
          <a:bodyPr/>
          <a:lstStyle/>
          <a:p>
            <a:r>
              <a:rPr kumimoji="1" lang="ja-JP" altLang="en-US" dirty="0"/>
              <a:t>分岐を理解してみよう！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0D17839-FC44-4722-A2E7-C5C200F4B160}"/>
              </a:ext>
            </a:extLst>
          </p:cNvPr>
          <p:cNvSpPr/>
          <p:nvPr/>
        </p:nvSpPr>
        <p:spPr>
          <a:xfrm>
            <a:off x="4128650" y="1325526"/>
            <a:ext cx="822252" cy="4888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ボタン</a:t>
            </a:r>
          </a:p>
        </p:txBody>
      </p:sp>
    </p:spTree>
    <p:extLst>
      <p:ext uri="{BB962C8B-B14F-4D97-AF65-F5344CB8AC3E}">
        <p14:creationId xmlns:p14="http://schemas.microsoft.com/office/powerpoint/2010/main" val="21030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1D73D0-A357-49F2-9682-3987005B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2342"/>
            <a:ext cx="6798401" cy="488885"/>
          </a:xfrm>
        </p:spPr>
        <p:txBody>
          <a:bodyPr/>
          <a:lstStyle/>
          <a:p>
            <a:r>
              <a:rPr kumimoji="1" lang="ja-JP" altLang="en-US" dirty="0"/>
              <a:t>分岐を理解してみよう！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0D17839-FC44-4722-A2E7-C5C200F4B160}"/>
              </a:ext>
            </a:extLst>
          </p:cNvPr>
          <p:cNvSpPr/>
          <p:nvPr/>
        </p:nvSpPr>
        <p:spPr>
          <a:xfrm>
            <a:off x="4160874" y="1339143"/>
            <a:ext cx="822252" cy="4888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ボタン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036008BB-1B69-4090-8005-80FCA808B79E}"/>
              </a:ext>
            </a:extLst>
          </p:cNvPr>
          <p:cNvSpPr/>
          <p:nvPr/>
        </p:nvSpPr>
        <p:spPr>
          <a:xfrm>
            <a:off x="2310809" y="2025945"/>
            <a:ext cx="581247" cy="5458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C9823B3-46C1-451E-A26F-E6EF96DD5665}"/>
              </a:ext>
            </a:extLst>
          </p:cNvPr>
          <p:cNvCxnSpPr>
            <a:stCxn id="3" idx="0"/>
            <a:endCxn id="4" idx="1"/>
          </p:cNvCxnSpPr>
          <p:nvPr/>
        </p:nvCxnSpPr>
        <p:spPr>
          <a:xfrm flipV="1">
            <a:off x="2601433" y="1583586"/>
            <a:ext cx="1559441" cy="44235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63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1D73D0-A357-49F2-9682-3987005B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2342"/>
            <a:ext cx="6798401" cy="488885"/>
          </a:xfrm>
        </p:spPr>
        <p:txBody>
          <a:bodyPr/>
          <a:lstStyle/>
          <a:p>
            <a:r>
              <a:rPr kumimoji="1" lang="ja-JP" altLang="en-US" dirty="0"/>
              <a:t>分岐を理解してみよう！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0D17839-FC44-4722-A2E7-C5C200F4B160}"/>
              </a:ext>
            </a:extLst>
          </p:cNvPr>
          <p:cNvSpPr/>
          <p:nvPr/>
        </p:nvSpPr>
        <p:spPr>
          <a:xfrm>
            <a:off x="4160874" y="1339143"/>
            <a:ext cx="822252" cy="4888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ボタン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036008BB-1B69-4090-8005-80FCA808B79E}"/>
              </a:ext>
            </a:extLst>
          </p:cNvPr>
          <p:cNvSpPr/>
          <p:nvPr/>
        </p:nvSpPr>
        <p:spPr>
          <a:xfrm>
            <a:off x="2310809" y="2025945"/>
            <a:ext cx="581247" cy="5458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C9823B3-46C1-451E-A26F-E6EF96DD5665}"/>
              </a:ext>
            </a:extLst>
          </p:cNvPr>
          <p:cNvCxnSpPr>
            <a:stCxn id="3" idx="0"/>
            <a:endCxn id="4" idx="1"/>
          </p:cNvCxnSpPr>
          <p:nvPr/>
        </p:nvCxnSpPr>
        <p:spPr>
          <a:xfrm flipV="1">
            <a:off x="2601433" y="1583586"/>
            <a:ext cx="1559441" cy="442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9110B33-2207-476A-BA11-2CE0CE58FF96}"/>
              </a:ext>
            </a:extLst>
          </p:cNvPr>
          <p:cNvSpPr/>
          <p:nvPr/>
        </p:nvSpPr>
        <p:spPr>
          <a:xfrm>
            <a:off x="1729623" y="3117555"/>
            <a:ext cx="581247" cy="5458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2EFEFE8-4C2B-41CD-BEC4-C7FFC90448BA}"/>
              </a:ext>
            </a:extLst>
          </p:cNvPr>
          <p:cNvSpPr/>
          <p:nvPr/>
        </p:nvSpPr>
        <p:spPr>
          <a:xfrm>
            <a:off x="2892056" y="3117556"/>
            <a:ext cx="581247" cy="5458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A0FAE0C-9435-44EE-BE95-C08921AB0311}"/>
              </a:ext>
            </a:extLst>
          </p:cNvPr>
          <p:cNvCxnSpPr>
            <a:cxnSpLocks/>
            <a:stCxn id="11" idx="0"/>
            <a:endCxn id="3" idx="3"/>
          </p:cNvCxnSpPr>
          <p:nvPr/>
        </p:nvCxnSpPr>
        <p:spPr>
          <a:xfrm flipV="1">
            <a:off x="2020247" y="2491819"/>
            <a:ext cx="375684" cy="625736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5D0764A-0AC6-4B5C-8F2D-67BC30C20703}"/>
              </a:ext>
            </a:extLst>
          </p:cNvPr>
          <p:cNvCxnSpPr>
            <a:cxnSpLocks/>
            <a:stCxn id="3" idx="5"/>
            <a:endCxn id="12" idx="0"/>
          </p:cNvCxnSpPr>
          <p:nvPr/>
        </p:nvCxnSpPr>
        <p:spPr>
          <a:xfrm>
            <a:off x="2806934" y="2491819"/>
            <a:ext cx="375746" cy="62573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248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1D73D0-A357-49F2-9682-3987005B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2342"/>
            <a:ext cx="6798401" cy="488885"/>
          </a:xfrm>
        </p:spPr>
        <p:txBody>
          <a:bodyPr/>
          <a:lstStyle/>
          <a:p>
            <a:r>
              <a:rPr kumimoji="1" lang="ja-JP" altLang="en-US" dirty="0"/>
              <a:t>分岐を理解してみよう！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0D17839-FC44-4722-A2E7-C5C200F4B160}"/>
              </a:ext>
            </a:extLst>
          </p:cNvPr>
          <p:cNvSpPr/>
          <p:nvPr/>
        </p:nvSpPr>
        <p:spPr>
          <a:xfrm>
            <a:off x="4160874" y="1339143"/>
            <a:ext cx="822252" cy="4888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ボタン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036008BB-1B69-4090-8005-80FCA808B79E}"/>
              </a:ext>
            </a:extLst>
          </p:cNvPr>
          <p:cNvSpPr/>
          <p:nvPr/>
        </p:nvSpPr>
        <p:spPr>
          <a:xfrm>
            <a:off x="2310809" y="2025945"/>
            <a:ext cx="581247" cy="5458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C9823B3-46C1-451E-A26F-E6EF96DD5665}"/>
              </a:ext>
            </a:extLst>
          </p:cNvPr>
          <p:cNvCxnSpPr>
            <a:stCxn id="3" idx="0"/>
            <a:endCxn id="4" idx="1"/>
          </p:cNvCxnSpPr>
          <p:nvPr/>
        </p:nvCxnSpPr>
        <p:spPr>
          <a:xfrm flipV="1">
            <a:off x="2601433" y="1583586"/>
            <a:ext cx="1559441" cy="442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9110B33-2207-476A-BA11-2CE0CE58FF96}"/>
              </a:ext>
            </a:extLst>
          </p:cNvPr>
          <p:cNvSpPr/>
          <p:nvPr/>
        </p:nvSpPr>
        <p:spPr>
          <a:xfrm>
            <a:off x="1729623" y="3117555"/>
            <a:ext cx="581247" cy="5458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2EFEFE8-4C2B-41CD-BEC4-C7FFC90448BA}"/>
              </a:ext>
            </a:extLst>
          </p:cNvPr>
          <p:cNvSpPr/>
          <p:nvPr/>
        </p:nvSpPr>
        <p:spPr>
          <a:xfrm>
            <a:off x="2892056" y="3117556"/>
            <a:ext cx="581247" cy="5458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A0FAE0C-9435-44EE-BE95-C08921AB0311}"/>
              </a:ext>
            </a:extLst>
          </p:cNvPr>
          <p:cNvCxnSpPr>
            <a:cxnSpLocks/>
            <a:stCxn id="11" idx="0"/>
            <a:endCxn id="3" idx="3"/>
          </p:cNvCxnSpPr>
          <p:nvPr/>
        </p:nvCxnSpPr>
        <p:spPr>
          <a:xfrm flipV="1">
            <a:off x="2020247" y="2491819"/>
            <a:ext cx="375684" cy="625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5D0764A-0AC6-4B5C-8F2D-67BC30C20703}"/>
              </a:ext>
            </a:extLst>
          </p:cNvPr>
          <p:cNvCxnSpPr>
            <a:cxnSpLocks/>
            <a:stCxn id="3" idx="5"/>
            <a:endCxn id="12" idx="0"/>
          </p:cNvCxnSpPr>
          <p:nvPr/>
        </p:nvCxnSpPr>
        <p:spPr>
          <a:xfrm>
            <a:off x="2806934" y="2491819"/>
            <a:ext cx="375746" cy="625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2F41262-37C4-4F06-9149-F957AF485B72}"/>
              </a:ext>
            </a:extLst>
          </p:cNvPr>
          <p:cNvSpPr/>
          <p:nvPr/>
        </p:nvSpPr>
        <p:spPr>
          <a:xfrm>
            <a:off x="4160874" y="4092976"/>
            <a:ext cx="822252" cy="4888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Finish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CEEF6A5-57C7-4B08-9E18-D97BEE76FEE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388181" y="3583430"/>
            <a:ext cx="1183819" cy="509546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61909B3-4432-414D-885F-84FDE0C3C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25748" y="3583429"/>
            <a:ext cx="2346252" cy="50954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8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1D73D0-A357-49F2-9682-3987005B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2342"/>
            <a:ext cx="6798401" cy="488885"/>
          </a:xfrm>
        </p:spPr>
        <p:txBody>
          <a:bodyPr/>
          <a:lstStyle/>
          <a:p>
            <a:r>
              <a:rPr kumimoji="1" lang="ja-JP" altLang="en-US" dirty="0"/>
              <a:t>分岐を理解してみよう！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0D17839-FC44-4722-A2E7-C5C200F4B160}"/>
              </a:ext>
            </a:extLst>
          </p:cNvPr>
          <p:cNvSpPr/>
          <p:nvPr/>
        </p:nvSpPr>
        <p:spPr>
          <a:xfrm>
            <a:off x="4160874" y="1339143"/>
            <a:ext cx="822252" cy="4888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ボタン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036008BB-1B69-4090-8005-80FCA808B79E}"/>
              </a:ext>
            </a:extLst>
          </p:cNvPr>
          <p:cNvSpPr/>
          <p:nvPr/>
        </p:nvSpPr>
        <p:spPr>
          <a:xfrm>
            <a:off x="2310809" y="2025945"/>
            <a:ext cx="581247" cy="5458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F8C9C06-855E-47F8-8301-16978B4BB0AA}"/>
              </a:ext>
            </a:extLst>
          </p:cNvPr>
          <p:cNvSpPr/>
          <p:nvPr/>
        </p:nvSpPr>
        <p:spPr>
          <a:xfrm>
            <a:off x="6251946" y="2025945"/>
            <a:ext cx="581247" cy="5458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C9823B3-46C1-451E-A26F-E6EF96DD5665}"/>
              </a:ext>
            </a:extLst>
          </p:cNvPr>
          <p:cNvCxnSpPr>
            <a:stCxn id="3" idx="0"/>
            <a:endCxn id="4" idx="1"/>
          </p:cNvCxnSpPr>
          <p:nvPr/>
        </p:nvCxnSpPr>
        <p:spPr>
          <a:xfrm flipV="1">
            <a:off x="2601433" y="1583586"/>
            <a:ext cx="1559441" cy="442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8A54DC1-B300-4DE4-8D88-114788BC4B4C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4983126" y="1583586"/>
            <a:ext cx="1559444" cy="44235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9110B33-2207-476A-BA11-2CE0CE58FF96}"/>
              </a:ext>
            </a:extLst>
          </p:cNvPr>
          <p:cNvSpPr/>
          <p:nvPr/>
        </p:nvSpPr>
        <p:spPr>
          <a:xfrm>
            <a:off x="1729623" y="3117555"/>
            <a:ext cx="581247" cy="5458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2EFEFE8-4C2B-41CD-BEC4-C7FFC90448BA}"/>
              </a:ext>
            </a:extLst>
          </p:cNvPr>
          <p:cNvSpPr/>
          <p:nvPr/>
        </p:nvSpPr>
        <p:spPr>
          <a:xfrm>
            <a:off x="2892056" y="3117556"/>
            <a:ext cx="581247" cy="5458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A0FAE0C-9435-44EE-BE95-C08921AB0311}"/>
              </a:ext>
            </a:extLst>
          </p:cNvPr>
          <p:cNvCxnSpPr>
            <a:cxnSpLocks/>
            <a:stCxn id="11" idx="0"/>
            <a:endCxn id="3" idx="3"/>
          </p:cNvCxnSpPr>
          <p:nvPr/>
        </p:nvCxnSpPr>
        <p:spPr>
          <a:xfrm flipV="1">
            <a:off x="2020247" y="2491819"/>
            <a:ext cx="375684" cy="625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5D0764A-0AC6-4B5C-8F2D-67BC30C20703}"/>
              </a:ext>
            </a:extLst>
          </p:cNvPr>
          <p:cNvCxnSpPr>
            <a:cxnSpLocks/>
            <a:stCxn id="3" idx="5"/>
            <a:endCxn id="12" idx="0"/>
          </p:cNvCxnSpPr>
          <p:nvPr/>
        </p:nvCxnSpPr>
        <p:spPr>
          <a:xfrm>
            <a:off x="2806934" y="2491819"/>
            <a:ext cx="375746" cy="625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9312D555-92D9-4B22-A69C-64A17F4B92B7}"/>
              </a:ext>
            </a:extLst>
          </p:cNvPr>
          <p:cNvSpPr/>
          <p:nvPr/>
        </p:nvSpPr>
        <p:spPr>
          <a:xfrm>
            <a:off x="4160874" y="4092976"/>
            <a:ext cx="822252" cy="4888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Finish</a:t>
            </a:r>
            <a:endParaRPr kumimoji="1" lang="ja-JP" altLang="en-US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4F75AA2-4AFE-4E2F-85C8-EC6FE594894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388181" y="3583430"/>
            <a:ext cx="1183819" cy="509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E4C2312-9332-4C33-A4CE-DAA98AC265A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225748" y="3583429"/>
            <a:ext cx="2346252" cy="509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457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1D73D0-A357-49F2-9682-3987005B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2342"/>
            <a:ext cx="6798401" cy="488885"/>
          </a:xfrm>
        </p:spPr>
        <p:txBody>
          <a:bodyPr/>
          <a:lstStyle/>
          <a:p>
            <a:r>
              <a:rPr kumimoji="1" lang="ja-JP" altLang="en-US" dirty="0"/>
              <a:t>分岐を理解してみよう！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0D17839-FC44-4722-A2E7-C5C200F4B160}"/>
              </a:ext>
            </a:extLst>
          </p:cNvPr>
          <p:cNvSpPr/>
          <p:nvPr/>
        </p:nvSpPr>
        <p:spPr>
          <a:xfrm>
            <a:off x="4160874" y="1339143"/>
            <a:ext cx="822252" cy="4888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ボタン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036008BB-1B69-4090-8005-80FCA808B79E}"/>
              </a:ext>
            </a:extLst>
          </p:cNvPr>
          <p:cNvSpPr/>
          <p:nvPr/>
        </p:nvSpPr>
        <p:spPr>
          <a:xfrm>
            <a:off x="2310809" y="2025945"/>
            <a:ext cx="581247" cy="5458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F8C9C06-855E-47F8-8301-16978B4BB0AA}"/>
              </a:ext>
            </a:extLst>
          </p:cNvPr>
          <p:cNvSpPr/>
          <p:nvPr/>
        </p:nvSpPr>
        <p:spPr>
          <a:xfrm>
            <a:off x="6251946" y="2025945"/>
            <a:ext cx="581247" cy="5458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C9823B3-46C1-451E-A26F-E6EF96DD5665}"/>
              </a:ext>
            </a:extLst>
          </p:cNvPr>
          <p:cNvCxnSpPr>
            <a:stCxn id="3" idx="0"/>
            <a:endCxn id="4" idx="1"/>
          </p:cNvCxnSpPr>
          <p:nvPr/>
        </p:nvCxnSpPr>
        <p:spPr>
          <a:xfrm flipV="1">
            <a:off x="2601433" y="1583586"/>
            <a:ext cx="1559441" cy="442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8A54DC1-B300-4DE4-8D88-114788BC4B4C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4983126" y="1583586"/>
            <a:ext cx="1559444" cy="442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9110B33-2207-476A-BA11-2CE0CE58FF96}"/>
              </a:ext>
            </a:extLst>
          </p:cNvPr>
          <p:cNvSpPr/>
          <p:nvPr/>
        </p:nvSpPr>
        <p:spPr>
          <a:xfrm>
            <a:off x="1729623" y="3117555"/>
            <a:ext cx="581247" cy="5458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2EFEFE8-4C2B-41CD-BEC4-C7FFC90448BA}"/>
              </a:ext>
            </a:extLst>
          </p:cNvPr>
          <p:cNvSpPr/>
          <p:nvPr/>
        </p:nvSpPr>
        <p:spPr>
          <a:xfrm>
            <a:off x="2892056" y="3117556"/>
            <a:ext cx="581247" cy="5458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A0FAE0C-9435-44EE-BE95-C08921AB0311}"/>
              </a:ext>
            </a:extLst>
          </p:cNvPr>
          <p:cNvCxnSpPr>
            <a:cxnSpLocks/>
            <a:stCxn id="11" idx="0"/>
            <a:endCxn id="3" idx="3"/>
          </p:cNvCxnSpPr>
          <p:nvPr/>
        </p:nvCxnSpPr>
        <p:spPr>
          <a:xfrm flipV="1">
            <a:off x="2020247" y="2491819"/>
            <a:ext cx="375684" cy="625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5D0764A-0AC6-4B5C-8F2D-67BC30C20703}"/>
              </a:ext>
            </a:extLst>
          </p:cNvPr>
          <p:cNvCxnSpPr>
            <a:cxnSpLocks/>
            <a:stCxn id="3" idx="5"/>
            <a:endCxn id="12" idx="0"/>
          </p:cNvCxnSpPr>
          <p:nvPr/>
        </p:nvCxnSpPr>
        <p:spPr>
          <a:xfrm>
            <a:off x="2806934" y="2491819"/>
            <a:ext cx="375746" cy="625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1C2D0371-7720-4337-9B0A-5CC4A3CA0257}"/>
              </a:ext>
            </a:extLst>
          </p:cNvPr>
          <p:cNvSpPr/>
          <p:nvPr/>
        </p:nvSpPr>
        <p:spPr>
          <a:xfrm>
            <a:off x="5670699" y="3117554"/>
            <a:ext cx="581247" cy="5458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</a:t>
            </a:r>
            <a:endParaRPr kumimoji="1" lang="ja-JP" altLang="en-US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630C2FF9-EEC2-480F-A700-6D97988C0548}"/>
              </a:ext>
            </a:extLst>
          </p:cNvPr>
          <p:cNvSpPr/>
          <p:nvPr/>
        </p:nvSpPr>
        <p:spPr>
          <a:xfrm>
            <a:off x="6833193" y="3117555"/>
            <a:ext cx="581247" cy="5458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C2EAB868-2162-4EEB-B4F9-2B183B8D8D2D}"/>
              </a:ext>
            </a:extLst>
          </p:cNvPr>
          <p:cNvCxnSpPr>
            <a:cxnSpLocks/>
            <a:stCxn id="5" idx="3"/>
            <a:endCxn id="27" idx="0"/>
          </p:cNvCxnSpPr>
          <p:nvPr/>
        </p:nvCxnSpPr>
        <p:spPr>
          <a:xfrm flipH="1">
            <a:off x="5961323" y="2491819"/>
            <a:ext cx="375745" cy="625735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9BDC6FE-029D-4516-B4DE-F7BF89123C18}"/>
              </a:ext>
            </a:extLst>
          </p:cNvPr>
          <p:cNvCxnSpPr>
            <a:cxnSpLocks/>
            <a:stCxn id="5" idx="5"/>
            <a:endCxn id="28" idx="0"/>
          </p:cNvCxnSpPr>
          <p:nvPr/>
        </p:nvCxnSpPr>
        <p:spPr>
          <a:xfrm>
            <a:off x="6748071" y="2491819"/>
            <a:ext cx="375746" cy="625736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A82094B-3E2A-4E19-80D1-4515117A3707}"/>
              </a:ext>
            </a:extLst>
          </p:cNvPr>
          <p:cNvSpPr/>
          <p:nvPr/>
        </p:nvSpPr>
        <p:spPr>
          <a:xfrm>
            <a:off x="4160874" y="4092976"/>
            <a:ext cx="822252" cy="4888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Finish</a:t>
            </a:r>
            <a:endParaRPr kumimoji="1" lang="ja-JP" altLang="en-US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2EBD7F8-5F23-40AE-A559-DE30AF3A0460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388181" y="3583430"/>
            <a:ext cx="1183819" cy="509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863A1CA-280A-4C5E-BD16-6022598E01D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225748" y="3583429"/>
            <a:ext cx="2346252" cy="509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983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1D73D0-A357-49F2-9682-3987005B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2342"/>
            <a:ext cx="6798401" cy="488885"/>
          </a:xfrm>
        </p:spPr>
        <p:txBody>
          <a:bodyPr/>
          <a:lstStyle/>
          <a:p>
            <a:r>
              <a:rPr kumimoji="1" lang="ja-JP" altLang="en-US" dirty="0"/>
              <a:t>分岐を理解してみよう！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0D17839-FC44-4722-A2E7-C5C200F4B160}"/>
              </a:ext>
            </a:extLst>
          </p:cNvPr>
          <p:cNvSpPr/>
          <p:nvPr/>
        </p:nvSpPr>
        <p:spPr>
          <a:xfrm>
            <a:off x="4160874" y="1339143"/>
            <a:ext cx="822252" cy="4888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ボタン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036008BB-1B69-4090-8005-80FCA808B79E}"/>
              </a:ext>
            </a:extLst>
          </p:cNvPr>
          <p:cNvSpPr/>
          <p:nvPr/>
        </p:nvSpPr>
        <p:spPr>
          <a:xfrm>
            <a:off x="2310809" y="2025945"/>
            <a:ext cx="581247" cy="5458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F8C9C06-855E-47F8-8301-16978B4BB0AA}"/>
              </a:ext>
            </a:extLst>
          </p:cNvPr>
          <p:cNvSpPr/>
          <p:nvPr/>
        </p:nvSpPr>
        <p:spPr>
          <a:xfrm>
            <a:off x="6251946" y="2025945"/>
            <a:ext cx="581247" cy="5458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C9823B3-46C1-451E-A26F-E6EF96DD5665}"/>
              </a:ext>
            </a:extLst>
          </p:cNvPr>
          <p:cNvCxnSpPr>
            <a:stCxn id="3" idx="0"/>
            <a:endCxn id="4" idx="1"/>
          </p:cNvCxnSpPr>
          <p:nvPr/>
        </p:nvCxnSpPr>
        <p:spPr>
          <a:xfrm flipV="1">
            <a:off x="2601433" y="1583586"/>
            <a:ext cx="1559441" cy="442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8A54DC1-B300-4DE4-8D88-114788BC4B4C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4983126" y="1583586"/>
            <a:ext cx="1559444" cy="442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9110B33-2207-476A-BA11-2CE0CE58FF96}"/>
              </a:ext>
            </a:extLst>
          </p:cNvPr>
          <p:cNvSpPr/>
          <p:nvPr/>
        </p:nvSpPr>
        <p:spPr>
          <a:xfrm>
            <a:off x="1729623" y="3117555"/>
            <a:ext cx="581247" cy="5458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2EFEFE8-4C2B-41CD-BEC4-C7FFC90448BA}"/>
              </a:ext>
            </a:extLst>
          </p:cNvPr>
          <p:cNvSpPr/>
          <p:nvPr/>
        </p:nvSpPr>
        <p:spPr>
          <a:xfrm>
            <a:off x="2892056" y="3117556"/>
            <a:ext cx="581247" cy="5458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A0FAE0C-9435-44EE-BE95-C08921AB0311}"/>
              </a:ext>
            </a:extLst>
          </p:cNvPr>
          <p:cNvCxnSpPr>
            <a:cxnSpLocks/>
            <a:stCxn id="11" idx="0"/>
            <a:endCxn id="3" idx="3"/>
          </p:cNvCxnSpPr>
          <p:nvPr/>
        </p:nvCxnSpPr>
        <p:spPr>
          <a:xfrm flipV="1">
            <a:off x="2020247" y="2491819"/>
            <a:ext cx="375684" cy="625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5D0764A-0AC6-4B5C-8F2D-67BC30C20703}"/>
              </a:ext>
            </a:extLst>
          </p:cNvPr>
          <p:cNvCxnSpPr>
            <a:cxnSpLocks/>
            <a:stCxn id="3" idx="5"/>
            <a:endCxn id="12" idx="0"/>
          </p:cNvCxnSpPr>
          <p:nvPr/>
        </p:nvCxnSpPr>
        <p:spPr>
          <a:xfrm>
            <a:off x="2806934" y="2491819"/>
            <a:ext cx="375746" cy="625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1C2D0371-7720-4337-9B0A-5CC4A3CA0257}"/>
              </a:ext>
            </a:extLst>
          </p:cNvPr>
          <p:cNvSpPr/>
          <p:nvPr/>
        </p:nvSpPr>
        <p:spPr>
          <a:xfrm>
            <a:off x="5670699" y="3117554"/>
            <a:ext cx="581247" cy="5458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</a:t>
            </a:r>
            <a:endParaRPr kumimoji="1" lang="ja-JP" altLang="en-US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630C2FF9-EEC2-480F-A700-6D97988C0548}"/>
              </a:ext>
            </a:extLst>
          </p:cNvPr>
          <p:cNvSpPr/>
          <p:nvPr/>
        </p:nvSpPr>
        <p:spPr>
          <a:xfrm>
            <a:off x="6833193" y="3117555"/>
            <a:ext cx="581247" cy="5458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C2EAB868-2162-4EEB-B4F9-2B183B8D8D2D}"/>
              </a:ext>
            </a:extLst>
          </p:cNvPr>
          <p:cNvCxnSpPr>
            <a:cxnSpLocks/>
            <a:stCxn id="5" idx="3"/>
            <a:endCxn id="27" idx="0"/>
          </p:cNvCxnSpPr>
          <p:nvPr/>
        </p:nvCxnSpPr>
        <p:spPr>
          <a:xfrm flipH="1">
            <a:off x="5961323" y="2491819"/>
            <a:ext cx="375745" cy="625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9BDC6FE-029D-4516-B4DE-F7BF89123C18}"/>
              </a:ext>
            </a:extLst>
          </p:cNvPr>
          <p:cNvCxnSpPr>
            <a:cxnSpLocks/>
            <a:stCxn id="5" idx="5"/>
            <a:endCxn id="28" idx="0"/>
          </p:cNvCxnSpPr>
          <p:nvPr/>
        </p:nvCxnSpPr>
        <p:spPr>
          <a:xfrm>
            <a:off x="6748071" y="2491819"/>
            <a:ext cx="375746" cy="625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2AD4811D-7D53-4210-B771-1788DD1F949A}"/>
              </a:ext>
            </a:extLst>
          </p:cNvPr>
          <p:cNvSpPr/>
          <p:nvPr/>
        </p:nvSpPr>
        <p:spPr>
          <a:xfrm>
            <a:off x="4160874" y="4092976"/>
            <a:ext cx="822252" cy="4888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Finish</a:t>
            </a:r>
            <a:endParaRPr kumimoji="1" lang="ja-JP" altLang="en-US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4137F0A-C815-4E62-9702-77A485681C46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>
            <a:off x="3388181" y="3583430"/>
            <a:ext cx="1183819" cy="509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79F9843-6B6E-4B7C-84E0-928944331497}"/>
              </a:ext>
            </a:extLst>
          </p:cNvPr>
          <p:cNvCxnSpPr>
            <a:cxnSpLocks/>
            <a:stCxn id="11" idx="5"/>
            <a:endCxn id="16" idx="0"/>
          </p:cNvCxnSpPr>
          <p:nvPr/>
        </p:nvCxnSpPr>
        <p:spPr>
          <a:xfrm>
            <a:off x="2225748" y="3583429"/>
            <a:ext cx="2346252" cy="509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4864DC4-DBCB-4CAD-B68E-098AFDA52836}"/>
              </a:ext>
            </a:extLst>
          </p:cNvPr>
          <p:cNvCxnSpPr>
            <a:cxnSpLocks/>
            <a:stCxn id="16" idx="0"/>
            <a:endCxn id="27" idx="4"/>
          </p:cNvCxnSpPr>
          <p:nvPr/>
        </p:nvCxnSpPr>
        <p:spPr>
          <a:xfrm flipV="1">
            <a:off x="4572000" y="3663359"/>
            <a:ext cx="1389323" cy="42961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1D5123B-B377-4922-A44F-D8B994179CC4}"/>
              </a:ext>
            </a:extLst>
          </p:cNvPr>
          <p:cNvCxnSpPr>
            <a:cxnSpLocks/>
            <a:stCxn id="28" idx="4"/>
            <a:endCxn id="16" idx="0"/>
          </p:cNvCxnSpPr>
          <p:nvPr/>
        </p:nvCxnSpPr>
        <p:spPr>
          <a:xfrm flipH="1">
            <a:off x="4572000" y="3663360"/>
            <a:ext cx="2551817" cy="429616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92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/>
              <a:t>ポケトークって何？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23836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2715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動画</a:t>
            </a:r>
            <a:r>
              <a:rPr lang="ja"/>
              <a:t>: </a:t>
            </a:r>
            <a:br>
              <a:rPr lang="ja"/>
            </a:br>
            <a:r>
              <a:rPr lang="ja" sz="1800" u="sng">
                <a:solidFill>
                  <a:schemeClr val="hlink"/>
                </a:solidFill>
                <a:hlinkClick r:id="rId3"/>
              </a:rPr>
              <a:t>https://www.youtube.com/watch?v=HtHpd48Xrow</a:t>
            </a:r>
            <a:br>
              <a:rPr lang="ja"/>
            </a:br>
            <a:br>
              <a:rPr lang="ja"/>
            </a:br>
            <a:r>
              <a:rPr lang="ja" sz="2400"/>
              <a:t>ホームページ</a:t>
            </a:r>
            <a:r>
              <a:rPr lang="ja"/>
              <a:t>:</a:t>
            </a:r>
            <a:r>
              <a:rPr lang="ja" sz="1800" u="sng">
                <a:solidFill>
                  <a:schemeClr val="hlink"/>
                </a:solidFill>
                <a:hlinkClick r:id="rId4"/>
              </a:rPr>
              <a:t>https://pocketalk.jp/product/lineups/?i=pwpd&amp;i=pwt_btn_b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/>
              <a:t>自分で作りましょう！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894062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今日の目標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" sz="3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ウェブ版ポケトークの作成</a:t>
            </a:r>
            <a:endParaRPr sz="3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本日使用する技術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850" y="2115250"/>
            <a:ext cx="6320324" cy="22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本日使用する技術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850" y="2115250"/>
            <a:ext cx="6320324" cy="22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1036900" y="4315875"/>
            <a:ext cx="254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 b="1"/>
              <a:t>レイアウト</a:t>
            </a:r>
            <a:endParaRPr sz="3600" b="1"/>
          </a:p>
        </p:txBody>
      </p:sp>
      <p:sp>
        <p:nvSpPr>
          <p:cNvPr id="123" name="Google Shape;123;p19"/>
          <p:cNvSpPr txBox="1"/>
          <p:nvPr/>
        </p:nvSpPr>
        <p:spPr>
          <a:xfrm>
            <a:off x="3584800" y="4315875"/>
            <a:ext cx="254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 b="1"/>
              <a:t>視覚表現</a:t>
            </a:r>
            <a:endParaRPr sz="3600" b="1"/>
          </a:p>
        </p:txBody>
      </p:sp>
      <p:sp>
        <p:nvSpPr>
          <p:cNvPr id="124" name="Google Shape;124;p19"/>
          <p:cNvSpPr txBox="1"/>
          <p:nvPr/>
        </p:nvSpPr>
        <p:spPr>
          <a:xfrm>
            <a:off x="5925325" y="4315875"/>
            <a:ext cx="254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 b="1"/>
              <a:t>振る舞い</a:t>
            </a:r>
            <a:endParaRPr sz="36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26" y="184250"/>
            <a:ext cx="7958343" cy="47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さっそく実践してみましょう！！！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117</Words>
  <Application>Microsoft Office PowerPoint</Application>
  <PresentationFormat>画面に合わせる (16:9)</PresentationFormat>
  <Paragraphs>53</Paragraphs>
  <Slides>16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Lato</vt:lpstr>
      <vt:lpstr>Raleway</vt:lpstr>
      <vt:lpstr>Arial</vt:lpstr>
      <vt:lpstr>Streamline</vt:lpstr>
      <vt:lpstr>開発を体験してみよう</vt:lpstr>
      <vt:lpstr>ポケトークって何？</vt:lpstr>
      <vt:lpstr>自分で作りましょう！</vt:lpstr>
      <vt:lpstr>PowerPoint プレゼンテーション</vt:lpstr>
      <vt:lpstr>今日の目標</vt:lpstr>
      <vt:lpstr>本日使用する技術</vt:lpstr>
      <vt:lpstr>本日使用する技術</vt:lpstr>
      <vt:lpstr>PowerPoint プレゼンテーション</vt:lpstr>
      <vt:lpstr>さっそく実践してみましょう！！！</vt:lpstr>
      <vt:lpstr>分岐を理解してみよう！</vt:lpstr>
      <vt:lpstr>分岐を理解してみよう！</vt:lpstr>
      <vt:lpstr>分岐を理解してみよう！</vt:lpstr>
      <vt:lpstr>分岐を理解してみよう！</vt:lpstr>
      <vt:lpstr>分岐を理解してみよう！</vt:lpstr>
      <vt:lpstr>分岐を理解してみよう！</vt:lpstr>
      <vt:lpstr>分岐を理解してみよう！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開発を体験してみよう</dc:title>
  <cp:lastModifiedBy>多保 諄紀</cp:lastModifiedBy>
  <cp:revision>6</cp:revision>
  <dcterms:modified xsi:type="dcterms:W3CDTF">2019-08-29T09:57:56Z</dcterms:modified>
</cp:coreProperties>
</file>