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25"/>
  </p:notesMasterIdLst>
  <p:handoutMasterIdLst>
    <p:handoutMasterId r:id="rId26"/>
  </p:handoutMasterIdLst>
  <p:sldIdLst>
    <p:sldId id="257" r:id="rId2"/>
    <p:sldId id="2542" r:id="rId3"/>
    <p:sldId id="2539" r:id="rId4"/>
    <p:sldId id="2541" r:id="rId5"/>
    <p:sldId id="2540" r:id="rId6"/>
    <p:sldId id="2537" r:id="rId7"/>
    <p:sldId id="2546" r:id="rId8"/>
    <p:sldId id="2536" r:id="rId9"/>
    <p:sldId id="2533" r:id="rId10"/>
    <p:sldId id="2535" r:id="rId11"/>
    <p:sldId id="2548" r:id="rId12"/>
    <p:sldId id="2549" r:id="rId13"/>
    <p:sldId id="2550" r:id="rId14"/>
    <p:sldId id="2551" r:id="rId15"/>
    <p:sldId id="2547" r:id="rId16"/>
    <p:sldId id="2543" r:id="rId17"/>
    <p:sldId id="2544" r:id="rId18"/>
    <p:sldId id="2545" r:id="rId19"/>
    <p:sldId id="2552" r:id="rId20"/>
    <p:sldId id="2553" r:id="rId21"/>
    <p:sldId id="2554" r:id="rId22"/>
    <p:sldId id="2555" r:id="rId23"/>
    <p:sldId id="255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CI Icons-Technical Diagrams" id="{CE96F278-2CD3-4941-BA15-3EEB0D5547D9}">
          <p14:sldIdLst>
            <p14:sldId id="257"/>
            <p14:sldId id="2542"/>
            <p14:sldId id="2539"/>
            <p14:sldId id="2541"/>
            <p14:sldId id="2540"/>
            <p14:sldId id="2537"/>
            <p14:sldId id="2546"/>
            <p14:sldId id="2536"/>
            <p14:sldId id="2533"/>
            <p14:sldId id="2535"/>
            <p14:sldId id="2548"/>
            <p14:sldId id="2549"/>
            <p14:sldId id="2550"/>
            <p14:sldId id="2551"/>
            <p14:sldId id="2547"/>
            <p14:sldId id="2543"/>
            <p14:sldId id="2544"/>
            <p14:sldId id="2545"/>
            <p14:sldId id="2552"/>
            <p14:sldId id="2553"/>
            <p14:sldId id="2554"/>
            <p14:sldId id="2555"/>
            <p14:sldId id="25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FF"/>
    <a:srgbClr val="312D2A"/>
    <a:srgbClr val="100F0E"/>
    <a:srgbClr val="FCFBFA"/>
    <a:srgbClr val="723E49"/>
    <a:srgbClr val="41727E"/>
    <a:srgbClr val="2E686C"/>
    <a:srgbClr val="56504B"/>
    <a:srgbClr val="67605B"/>
    <a:srgbClr val="797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1" autoAdjust="0"/>
    <p:restoredTop sz="91538" autoAdjust="0"/>
  </p:normalViewPr>
  <p:slideViewPr>
    <p:cSldViewPr snapToGrid="0">
      <p:cViewPr varScale="1">
        <p:scale>
          <a:sx n="117" d="100"/>
          <a:sy n="117" d="100"/>
        </p:scale>
        <p:origin x="1992" y="96"/>
      </p:cViewPr>
      <p:guideLst/>
    </p:cSldViewPr>
  </p:slideViewPr>
  <p:outlineViewPr>
    <p:cViewPr>
      <p:scale>
        <a:sx n="33" d="100"/>
        <a:sy n="33" d="100"/>
      </p:scale>
      <p:origin x="0" y="-12176"/>
    </p:cViewPr>
  </p:outlineViewPr>
  <p:notesTextViewPr>
    <p:cViewPr>
      <p:scale>
        <a:sx n="1" d="1"/>
        <a:sy n="1" d="1"/>
      </p:scale>
      <p:origin x="0" y="0"/>
    </p:cViewPr>
  </p:notesTextViewPr>
  <p:sorterViewPr>
    <p:cViewPr>
      <p:scale>
        <a:sx n="50" d="100"/>
        <a:sy n="50" d="100"/>
      </p:scale>
      <p:origin x="0" y="-9604"/>
    </p:cViewPr>
  </p:sorterViewPr>
  <p:notesViewPr>
    <p:cSldViewPr snapToGrid="0">
      <p:cViewPr varScale="1">
        <p:scale>
          <a:sx n="136" d="100"/>
          <a:sy n="136" d="100"/>
        </p:scale>
        <p:origin x="307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A5244-BC3A-7A4D-B9E6-B92872029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5B08D4-33FD-AB4E-971F-C23E61AE92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C0BDEF-5E46-4C38-97AE-078FE78545A2}" type="datetime1">
              <a:rPr lang="en-US" smtClean="0"/>
              <a:t>10/3/2020</a:t>
            </a:fld>
            <a:endParaRPr lang="en-US"/>
          </a:p>
        </p:txBody>
      </p:sp>
      <p:sp>
        <p:nvSpPr>
          <p:cNvPr id="4" name="Footer Placeholder 3">
            <a:extLst>
              <a:ext uri="{FF2B5EF4-FFF2-40B4-BE49-F238E27FC236}">
                <a16:creationId xmlns:a16="http://schemas.microsoft.com/office/drawing/2014/main" id="{65A749FB-11A2-4844-A3E2-6409BDCA4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E54BFF-84E0-DD4D-AA95-9000411895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63F28C-7873-F94D-89B6-7E3636EF7574}" type="slidenum">
              <a:rPr lang="en-US" smtClean="0"/>
              <a:t>‹#›</a:t>
            </a:fld>
            <a:endParaRPr lang="en-US"/>
          </a:p>
        </p:txBody>
      </p:sp>
    </p:spTree>
    <p:extLst>
      <p:ext uri="{BB962C8B-B14F-4D97-AF65-F5344CB8AC3E}">
        <p14:creationId xmlns:p14="http://schemas.microsoft.com/office/powerpoint/2010/main" val="5242650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B5D8F-9D9D-4173-A9BF-1ACE61BA05F2}" type="datetime1">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C16FB-9D68-C74B-AABD-CDFC2ED74F24}" type="slidenum">
              <a:rPr lang="en-US" smtClean="0"/>
              <a:t>‹#›</a:t>
            </a:fld>
            <a:endParaRPr lang="en-US"/>
          </a:p>
        </p:txBody>
      </p:sp>
    </p:spTree>
    <p:extLst>
      <p:ext uri="{BB962C8B-B14F-4D97-AF65-F5344CB8AC3E}">
        <p14:creationId xmlns:p14="http://schemas.microsoft.com/office/powerpoint/2010/main" val="195288842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6</a:t>
            </a:fld>
            <a:endParaRPr lang="en-US"/>
          </a:p>
        </p:txBody>
      </p:sp>
    </p:spTree>
    <p:extLst>
      <p:ext uri="{BB962C8B-B14F-4D97-AF65-F5344CB8AC3E}">
        <p14:creationId xmlns:p14="http://schemas.microsoft.com/office/powerpoint/2010/main" val="1298395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18</a:t>
            </a:fld>
            <a:endParaRPr lang="en-US"/>
          </a:p>
        </p:txBody>
      </p:sp>
    </p:spTree>
    <p:extLst>
      <p:ext uri="{BB962C8B-B14F-4D97-AF65-F5344CB8AC3E}">
        <p14:creationId xmlns:p14="http://schemas.microsoft.com/office/powerpoint/2010/main" val="416403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20</a:t>
            </a:fld>
            <a:endParaRPr lang="uk-UA" dirty="0"/>
          </a:p>
        </p:txBody>
      </p:sp>
    </p:spTree>
    <p:extLst>
      <p:ext uri="{BB962C8B-B14F-4D97-AF65-F5344CB8AC3E}">
        <p14:creationId xmlns:p14="http://schemas.microsoft.com/office/powerpoint/2010/main" val="56804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21</a:t>
            </a:fld>
            <a:endParaRPr lang="en-US"/>
          </a:p>
        </p:txBody>
      </p:sp>
    </p:spTree>
    <p:extLst>
      <p:ext uri="{BB962C8B-B14F-4D97-AF65-F5344CB8AC3E}">
        <p14:creationId xmlns:p14="http://schemas.microsoft.com/office/powerpoint/2010/main" val="414764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22</a:t>
            </a:fld>
            <a:endParaRPr lang="en-US"/>
          </a:p>
        </p:txBody>
      </p:sp>
    </p:spTree>
    <p:extLst>
      <p:ext uri="{BB962C8B-B14F-4D97-AF65-F5344CB8AC3E}">
        <p14:creationId xmlns:p14="http://schemas.microsoft.com/office/powerpoint/2010/main" val="79464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8</a:t>
            </a:fld>
            <a:endParaRPr lang="uk-UA" dirty="0"/>
          </a:p>
        </p:txBody>
      </p:sp>
    </p:spTree>
    <p:extLst>
      <p:ext uri="{BB962C8B-B14F-4D97-AF65-F5344CB8AC3E}">
        <p14:creationId xmlns:p14="http://schemas.microsoft.com/office/powerpoint/2010/main" val="119826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9</a:t>
            </a:fld>
            <a:endParaRPr lang="en-US"/>
          </a:p>
        </p:txBody>
      </p:sp>
    </p:spTree>
    <p:extLst>
      <p:ext uri="{BB962C8B-B14F-4D97-AF65-F5344CB8AC3E}">
        <p14:creationId xmlns:p14="http://schemas.microsoft.com/office/powerpoint/2010/main" val="250048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395274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12</a:t>
            </a:fld>
            <a:endParaRPr lang="uk-UA" dirty="0"/>
          </a:p>
        </p:txBody>
      </p:sp>
    </p:spTree>
    <p:extLst>
      <p:ext uri="{BB962C8B-B14F-4D97-AF65-F5344CB8AC3E}">
        <p14:creationId xmlns:p14="http://schemas.microsoft.com/office/powerpoint/2010/main" val="46020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13</a:t>
            </a:fld>
            <a:endParaRPr lang="en-US"/>
          </a:p>
        </p:txBody>
      </p:sp>
    </p:spTree>
    <p:extLst>
      <p:ext uri="{BB962C8B-B14F-4D97-AF65-F5344CB8AC3E}">
        <p14:creationId xmlns:p14="http://schemas.microsoft.com/office/powerpoint/2010/main" val="148976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14</a:t>
            </a:fld>
            <a:endParaRPr lang="en-US"/>
          </a:p>
        </p:txBody>
      </p:sp>
    </p:spTree>
    <p:extLst>
      <p:ext uri="{BB962C8B-B14F-4D97-AF65-F5344CB8AC3E}">
        <p14:creationId xmlns:p14="http://schemas.microsoft.com/office/powerpoint/2010/main" val="326229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16</a:t>
            </a:fld>
            <a:endParaRPr lang="uk-UA" dirty="0"/>
          </a:p>
        </p:txBody>
      </p:sp>
    </p:spTree>
    <p:extLst>
      <p:ext uri="{BB962C8B-B14F-4D97-AF65-F5344CB8AC3E}">
        <p14:creationId xmlns:p14="http://schemas.microsoft.com/office/powerpoint/2010/main" val="393769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2B5D8F-9D9D-4173-A9BF-1ACE61BA05F2}" type="datetime1">
              <a:rPr lang="en-US" smtClean="0"/>
              <a:t>10/3/2020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DACC16FB-9D68-C74B-AABD-CDFC2ED74F24}" type="slidenum">
              <a:rPr lang="en-US" smtClean="0"/>
              <a:t>17</a:t>
            </a:fld>
            <a:endParaRPr lang="en-US"/>
          </a:p>
        </p:txBody>
      </p:sp>
    </p:spTree>
    <p:extLst>
      <p:ext uri="{BB962C8B-B14F-4D97-AF65-F5344CB8AC3E}">
        <p14:creationId xmlns:p14="http://schemas.microsoft.com/office/powerpoint/2010/main" val="2321083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Cover Oracle Logo">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98333D-FF3E-E64D-8889-26B8EFCA268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254000"/>
          </a:xfrm>
          <a:prstGeom prst="rect">
            <a:avLst/>
          </a:prstGeom>
        </p:spPr>
      </p:pic>
      <p:pic>
        <p:nvPicPr>
          <p:cNvPr id="4" name="Graphic 3">
            <a:extLst>
              <a:ext uri="{FF2B5EF4-FFF2-40B4-BE49-F238E27FC236}">
                <a16:creationId xmlns:a16="http://schemas.microsoft.com/office/drawing/2014/main" id="{6495E0F7-BDCD-40B6-ADD2-43E4A94DFE5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885429" y="3138723"/>
            <a:ext cx="4421144" cy="580554"/>
          </a:xfrm>
          <a:prstGeom prst="rect">
            <a:avLst/>
          </a:prstGeom>
        </p:spPr>
      </p:pic>
    </p:spTree>
    <p:extLst>
      <p:ext uri="{BB962C8B-B14F-4D97-AF65-F5344CB8AC3E}">
        <p14:creationId xmlns:p14="http://schemas.microsoft.com/office/powerpoint/2010/main" val="101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Title slide with picture border">
    <p:spTree>
      <p:nvGrpSpPr>
        <p:cNvPr id="1" name=""/>
        <p:cNvGrpSpPr/>
        <p:nvPr/>
      </p:nvGrpSpPr>
      <p:grpSpPr>
        <a:xfrm>
          <a:off x="0" y="0"/>
          <a:ext cx="0" cy="0"/>
          <a:chOff x="0" y="0"/>
          <a:chExt cx="0" cy="0"/>
        </a:xfrm>
      </p:grpSpPr>
      <p:pic>
        <p:nvPicPr>
          <p:cNvPr id="15" name="Picture 14" descr="A picture containing table, elephant, clothing&#10;&#10;Description automatically generated">
            <a:extLst>
              <a:ext uri="{FF2B5EF4-FFF2-40B4-BE49-F238E27FC236}">
                <a16:creationId xmlns:a16="http://schemas.microsoft.com/office/drawing/2014/main" id="{08427B9D-AAC0-4043-8DC3-58E7B3497D45}"/>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1" y="0"/>
            <a:ext cx="12192000" cy="6858000"/>
          </a:xfrm>
          <a:custGeom>
            <a:avLst/>
            <a:gdLst>
              <a:gd name="connsiteX0" fmla="*/ 722372 w 12192000"/>
              <a:gd name="connsiteY0" fmla="*/ 587874 h 6858000"/>
              <a:gd name="connsiteX1" fmla="*/ 722372 w 12192000"/>
              <a:gd name="connsiteY1" fmla="*/ 6270127 h 6858000"/>
              <a:gd name="connsiteX2" fmla="*/ 11469630 w 12192000"/>
              <a:gd name="connsiteY2" fmla="*/ 6270127 h 6858000"/>
              <a:gd name="connsiteX3" fmla="*/ 1146963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22372" y="587874"/>
                </a:moveTo>
                <a:lnTo>
                  <a:pt x="722372" y="6270127"/>
                </a:lnTo>
                <a:lnTo>
                  <a:pt x="11469630" y="6270127"/>
                </a:lnTo>
                <a:lnTo>
                  <a:pt x="11469630" y="587874"/>
                </a:lnTo>
                <a:close/>
                <a:moveTo>
                  <a:pt x="0" y="0"/>
                </a:moveTo>
                <a:lnTo>
                  <a:pt x="12192000" y="0"/>
                </a:lnTo>
                <a:lnTo>
                  <a:pt x="12192000" y="6858000"/>
                </a:lnTo>
                <a:lnTo>
                  <a:pt x="0" y="6858000"/>
                </a:lnTo>
                <a:close/>
              </a:path>
            </a:pathLst>
          </a:custGeom>
        </p:spPr>
      </p:pic>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hasCustomPrompt="1"/>
          </p:nvPr>
        </p:nvSpPr>
        <p:spPr>
          <a:xfrm>
            <a:off x="1053611" y="3892527"/>
            <a:ext cx="10073301" cy="1830180"/>
          </a:xfrm>
        </p:spPr>
        <p:txBody>
          <a:bodyPr lIns="0" rIns="0">
            <a:noAutofit/>
          </a:bodyPr>
          <a:lstStyle>
            <a:lvl1pPr marL="0" indent="0">
              <a:lnSpc>
                <a:spcPts val="1400"/>
              </a:lnSpc>
              <a:buFont typeface="+mj-lt"/>
              <a:buNone/>
              <a:defRPr sz="1600" b="0" i="0">
                <a:solidFill>
                  <a:schemeClr val="accent6"/>
                </a:solidFill>
                <a:latin typeface="Oracle Sans" panose="020B0503020204020204" pitchFamily="34" charset="0"/>
                <a:cs typeface="Oracle Sans" panose="020B0503020204020204" pitchFamily="34" charset="0"/>
              </a:defRPr>
            </a:lvl1pPr>
            <a:lvl5pPr>
              <a:defRPr/>
            </a:lvl5pPr>
          </a:lstStyle>
          <a:p>
            <a:pPr lvl="0"/>
            <a:r>
              <a:rPr lang="en-US" dirty="0"/>
              <a:t>Presenter’s name</a:t>
            </a:r>
          </a:p>
          <a:p>
            <a:pPr lvl="0"/>
            <a:r>
              <a:rPr lang="en-US" dirty="0"/>
              <a:t>Title</a:t>
            </a:r>
          </a:p>
          <a:p>
            <a:pPr lvl="0"/>
            <a:r>
              <a:rPr lang="en-US" dirty="0"/>
              <a:t>Division/business unit/organization</a:t>
            </a:r>
          </a:p>
          <a:p>
            <a:pPr lvl="0"/>
            <a:r>
              <a:rPr lang="en-US" dirty="0"/>
              <a:t>Date</a:t>
            </a:r>
          </a:p>
          <a:p>
            <a:pPr lvl="0"/>
            <a:endParaRPr lang="en-US" dirty="0"/>
          </a:p>
        </p:txBody>
      </p:sp>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205894"/>
            <a:ext cx="10076344" cy="909981"/>
          </a:xfrm>
        </p:spPr>
        <p:txBody>
          <a:bodyPr anchor="b" anchorCtr="0"/>
          <a:lstStyle/>
          <a:p>
            <a:r>
              <a:rPr lang="en-US" dirty="0"/>
              <a:t>Click to edit Master title style</a:t>
            </a:r>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hasCustomPrompt="1"/>
          </p:nvPr>
        </p:nvSpPr>
        <p:spPr>
          <a:xfrm>
            <a:off x="1050568" y="3214300"/>
            <a:ext cx="10076344" cy="416073"/>
          </a:xfrm>
        </p:spPr>
        <p:txBody>
          <a:bodyPr wrap="none" lIns="0">
            <a:noAutofit/>
          </a:bodyPr>
          <a:lstStyle>
            <a:lvl1pPr marL="0" indent="0">
              <a:spcBef>
                <a:spcPts val="0"/>
              </a:spcBef>
              <a:buNone/>
              <a:defRPr sz="2400" b="1" i="0">
                <a:solidFill>
                  <a:schemeClr val="accent6"/>
                </a:solidFill>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subtitle</a:t>
            </a:r>
          </a:p>
        </p:txBody>
      </p:sp>
      <p:pic>
        <p:nvPicPr>
          <p:cNvPr id="14" name="Picture 13">
            <a:extLst>
              <a:ext uri="{FF2B5EF4-FFF2-40B4-BE49-F238E27FC236}">
                <a16:creationId xmlns:a16="http://schemas.microsoft.com/office/drawing/2014/main" id="{892EBD4F-0442-764D-95B1-7BB4691D116A}"/>
              </a:ext>
            </a:extLst>
          </p:cNvPr>
          <p:cNvPicPr>
            <a:picLocks noChangeAspect="1"/>
          </p:cNvPicPr>
          <p:nvPr userDrawn="1"/>
        </p:nvPicPr>
        <p:blipFill>
          <a:blip r:embed="rId3"/>
          <a:stretch>
            <a:fillRect/>
          </a:stretch>
        </p:blipFill>
        <p:spPr>
          <a:xfrm>
            <a:off x="11437197" y="6356350"/>
            <a:ext cx="501650" cy="501650"/>
          </a:xfrm>
          <a:prstGeom prst="rect">
            <a:avLst/>
          </a:prstGeom>
        </p:spPr>
      </p:pic>
      <p:sp>
        <p:nvSpPr>
          <p:cNvPr id="6" name="Footer Placeholder 5">
            <a:extLst>
              <a:ext uri="{FF2B5EF4-FFF2-40B4-BE49-F238E27FC236}">
                <a16:creationId xmlns:a16="http://schemas.microsoft.com/office/drawing/2014/main" id="{388AB6B7-FC6F-4EEC-B0F1-9C335F966721}"/>
              </a:ext>
            </a:extLst>
          </p:cNvPr>
          <p:cNvSpPr>
            <a:spLocks noGrp="1"/>
          </p:cNvSpPr>
          <p:nvPr>
            <p:ph type="ftr" sz="quarter" idx="16"/>
          </p:nvPr>
        </p:nvSpPr>
        <p:spPr>
          <a:xfrm>
            <a:off x="838200" y="6486172"/>
            <a:ext cx="4114800" cy="365125"/>
          </a:xfrm>
        </p:spPr>
        <p:txBody>
          <a:bodyPr/>
          <a:lstStyle>
            <a:lvl1pPr>
              <a:defRPr>
                <a:solidFill>
                  <a:schemeClr val="bg1"/>
                </a:solidFill>
              </a:defRPr>
            </a:lvl1pPr>
          </a:lstStyle>
          <a:p>
            <a:r>
              <a:rPr lang="en-US" sz="800" dirty="0"/>
              <a:t>Copyright © 2020 Oracle and/or its affiliates</a:t>
            </a:r>
            <a:r>
              <a:rPr lang="en-US" dirty="0"/>
              <a:t>.</a:t>
            </a:r>
          </a:p>
        </p:txBody>
      </p:sp>
      <p:sp>
        <p:nvSpPr>
          <p:cNvPr id="7" name="Slide Number Placeholder 6">
            <a:extLst>
              <a:ext uri="{FF2B5EF4-FFF2-40B4-BE49-F238E27FC236}">
                <a16:creationId xmlns:a16="http://schemas.microsoft.com/office/drawing/2014/main" id="{305F679F-0E14-4249-A487-FC23DA4493BD}"/>
              </a:ext>
            </a:extLst>
          </p:cNvPr>
          <p:cNvSpPr>
            <a:spLocks noGrp="1"/>
          </p:cNvSpPr>
          <p:nvPr>
            <p:ph type="sldNum" sz="quarter" idx="17"/>
          </p:nvPr>
        </p:nvSpPr>
        <p:spPr>
          <a:xfrm>
            <a:off x="451757" y="6486172"/>
            <a:ext cx="386443" cy="365125"/>
          </a:xfrm>
        </p:spPr>
        <p:txBody>
          <a:bodyPr/>
          <a:lstStyle>
            <a:lvl1pPr>
              <a:defRPr sz="800">
                <a:solidFill>
                  <a:schemeClr val="bg1"/>
                </a:solidFill>
              </a:defRPr>
            </a:lvl1pPr>
          </a:lstStyle>
          <a:p>
            <a:fld id="{7C371504-33D9-B044-8C50-620C44A06CB1}" type="slidenum">
              <a:rPr lang="en-US" smtClean="0"/>
              <a:pPr/>
              <a:t>‹#›</a:t>
            </a:fld>
            <a:endParaRPr lang="en-US" dirty="0"/>
          </a:p>
        </p:txBody>
      </p:sp>
      <p:pic>
        <p:nvPicPr>
          <p:cNvPr id="11" name="Graphic 10">
            <a:extLst>
              <a:ext uri="{FF2B5EF4-FFF2-40B4-BE49-F238E27FC236}">
                <a16:creationId xmlns:a16="http://schemas.microsoft.com/office/drawing/2014/main" id="{8D469A9B-34B8-BE4B-BD0E-ADB49C07544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025168" y="894319"/>
            <a:ext cx="2389318" cy="708831"/>
          </a:xfrm>
          <a:prstGeom prst="rect">
            <a:avLst/>
          </a:prstGeom>
        </p:spPr>
      </p:pic>
    </p:spTree>
    <p:extLst>
      <p:ext uri="{BB962C8B-B14F-4D97-AF65-F5344CB8AC3E}">
        <p14:creationId xmlns:p14="http://schemas.microsoft.com/office/powerpoint/2010/main" val="34400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1_Light Title and no bullet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9E9CD-D1E8-2941-B6E9-04C71E3BFC82}"/>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6337182" y="4516073"/>
            <a:ext cx="5854818" cy="2341927"/>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6" y="783026"/>
            <a:ext cx="9887834"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Type headline here </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9"/>
            <a:ext cx="9887835" cy="3360372"/>
          </a:xfrm>
        </p:spPr>
        <p:txBody>
          <a:bodyPr lIns="0" rIns="0">
            <a:noAutofit/>
          </a:bodyPr>
          <a:lstStyle>
            <a:lvl1pPr marL="0" indent="0">
              <a:lnSpc>
                <a:spcPct val="100000"/>
              </a:lnSpc>
              <a:spcBef>
                <a:spcPts val="0"/>
              </a:spcBef>
              <a:buNone/>
              <a:defRPr sz="1800" b="0" i="0" kern="0" spc="0" baseline="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vitae </a:t>
            </a:r>
            <a:r>
              <a:rPr lang="en-US" dirty="0" err="1"/>
              <a:t>interdum</a:t>
            </a:r>
            <a:r>
              <a:rPr lang="en-US" dirty="0"/>
              <a:t> diam, non </a:t>
            </a:r>
            <a:r>
              <a:rPr lang="en-US" dirty="0" err="1"/>
              <a:t>aliquet</a:t>
            </a:r>
            <a:r>
              <a:rPr lang="en-US" dirty="0"/>
              <a:t> </a:t>
            </a:r>
            <a:r>
              <a:rPr lang="en-US" dirty="0" err="1"/>
              <a:t>enim</a:t>
            </a:r>
            <a:r>
              <a:rPr lang="en-US" dirty="0"/>
              <a:t>. </a:t>
            </a:r>
            <a:r>
              <a:rPr lang="en-US" dirty="0" err="1"/>
              <a:t>Donec</a:t>
            </a:r>
            <a:r>
              <a:rPr lang="en-US" dirty="0"/>
              <a:t> </a:t>
            </a:r>
            <a:r>
              <a:rPr lang="en-US" dirty="0" err="1"/>
              <a:t>auctor</a:t>
            </a:r>
            <a:r>
              <a:rPr lang="en-US" dirty="0"/>
              <a:t> </a:t>
            </a:r>
            <a:r>
              <a:rPr lang="en-US" dirty="0" err="1"/>
              <a:t>metus</a:t>
            </a:r>
            <a:r>
              <a:rPr lang="en-US" dirty="0"/>
              <a:t> sed </a:t>
            </a:r>
            <a:r>
              <a:rPr lang="en-US" dirty="0" err="1"/>
              <a:t>velit</a:t>
            </a:r>
            <a:r>
              <a:rPr lang="en-US" dirty="0"/>
              <a:t> </a:t>
            </a:r>
            <a:r>
              <a:rPr lang="en-US" dirty="0" err="1"/>
              <a:t>imperdiet</a:t>
            </a:r>
            <a:r>
              <a:rPr lang="en-US" dirty="0"/>
              <a:t> </a:t>
            </a:r>
            <a:r>
              <a:rPr lang="en-US" dirty="0" err="1"/>
              <a:t>consectetur</a:t>
            </a:r>
            <a:r>
              <a:rPr lang="en-US" dirty="0"/>
              <a:t>. </a:t>
            </a:r>
            <a:r>
              <a:rPr lang="en-US" dirty="0" err="1"/>
              <a:t>Aenean</a:t>
            </a:r>
            <a:r>
              <a:rPr lang="en-US" dirty="0"/>
              <a:t> et </a:t>
            </a:r>
            <a:r>
              <a:rPr lang="en-US" dirty="0" err="1"/>
              <a:t>turpis</a:t>
            </a:r>
            <a:r>
              <a:rPr lang="en-US" dirty="0"/>
              <a:t> </a:t>
            </a:r>
            <a:r>
              <a:rPr lang="en-US" dirty="0" err="1"/>
              <a:t>sapien</a:t>
            </a:r>
            <a:r>
              <a:rPr lang="en-US" dirty="0"/>
              <a:t>.</a:t>
            </a:r>
          </a:p>
        </p:txBody>
      </p:sp>
      <p:sp>
        <p:nvSpPr>
          <p:cNvPr id="10" name="Rectangle 9">
            <a:extLst>
              <a:ext uri="{FF2B5EF4-FFF2-40B4-BE49-F238E27FC236}">
                <a16:creationId xmlns:a16="http://schemas.microsoft.com/office/drawing/2014/main" id="{324354AA-8715-3B44-8031-FEACECD4374F}"/>
              </a:ext>
            </a:extLst>
          </p:cNvPr>
          <p:cNvSpPr/>
          <p:nvPr userDrawn="1"/>
        </p:nvSpPr>
        <p:spPr>
          <a:xfrm>
            <a:off x="768096"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97D596B-4276-C840-B6F0-D309028DB43A}"/>
              </a:ext>
            </a:extLst>
          </p:cNvPr>
          <p:cNvPicPr>
            <a:picLocks noChangeAspect="1"/>
          </p:cNvPicPr>
          <p:nvPr userDrawn="1"/>
        </p:nvPicPr>
        <p:blipFill>
          <a:blip r:embed="rId4"/>
          <a:stretch>
            <a:fillRect/>
          </a:stretch>
        </p:blipFill>
        <p:spPr>
          <a:xfrm>
            <a:off x="11437197" y="6356350"/>
            <a:ext cx="501650" cy="501650"/>
          </a:xfrm>
          <a:prstGeom prst="rect">
            <a:avLst/>
          </a:prstGeom>
        </p:spPr>
      </p:pic>
      <p:sp>
        <p:nvSpPr>
          <p:cNvPr id="12" name="Footer Placeholder 4">
            <a:extLst>
              <a:ext uri="{FF2B5EF4-FFF2-40B4-BE49-F238E27FC236}">
                <a16:creationId xmlns:a16="http://schemas.microsoft.com/office/drawing/2014/main" id="{2066A34B-2A0E-5E43-89FD-DC23812639E8}"/>
              </a:ext>
            </a:extLst>
          </p:cNvPr>
          <p:cNvSpPr>
            <a:spLocks noGrp="1"/>
          </p:cNvSpPr>
          <p:nvPr>
            <p:ph type="ftr" sz="quarter" idx="3"/>
          </p:nvPr>
        </p:nvSpPr>
        <p:spPr>
          <a:xfrm>
            <a:off x="936978" y="6492400"/>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t>Copyright © 2020 Oracle and/or its affiliates.</a:t>
            </a:r>
          </a:p>
        </p:txBody>
      </p:sp>
      <p:sp>
        <p:nvSpPr>
          <p:cNvPr id="13" name="Slide Number Placeholder 3">
            <a:extLst>
              <a:ext uri="{FF2B5EF4-FFF2-40B4-BE49-F238E27FC236}">
                <a16:creationId xmlns:a16="http://schemas.microsoft.com/office/drawing/2014/main" id="{EC6CAC0F-5C0A-EE4F-9626-1B50ECC9B2CC}"/>
              </a:ext>
            </a:extLst>
          </p:cNvPr>
          <p:cNvSpPr txBox="1">
            <a:spLocks/>
          </p:cNvSpPr>
          <p:nvPr userDrawn="1"/>
        </p:nvSpPr>
        <p:spPr>
          <a:xfrm>
            <a:off x="531289" y="6496335"/>
            <a:ext cx="405689"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378140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CONS Title-Only_WHITE Bkg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1950" y="249382"/>
            <a:ext cx="11465378" cy="627952"/>
          </a:xfrm>
          <a:prstGeom prst="rect">
            <a:avLst/>
          </a:prstGeom>
        </p:spPr>
        <p:txBody>
          <a:bodyPr lIns="0" rIns="0" anchor="b"/>
          <a:lstStyle>
            <a:lvl1pPr>
              <a:defRPr sz="2800" b="1" i="0">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6" name="Footer Placeholder 4">
            <a:extLst>
              <a:ext uri="{FF2B5EF4-FFF2-40B4-BE49-F238E27FC236}">
                <a16:creationId xmlns:a16="http://schemas.microsoft.com/office/drawing/2014/main" id="{4286E105-B9E8-4343-BE42-1AC736BD754A}"/>
              </a:ext>
            </a:extLst>
          </p:cNvPr>
          <p:cNvSpPr>
            <a:spLocks noGrp="1"/>
          </p:cNvSpPr>
          <p:nvPr>
            <p:ph type="ftr" sz="quarter" idx="3"/>
          </p:nvPr>
        </p:nvSpPr>
        <p:spPr>
          <a:xfrm>
            <a:off x="936978"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t>Copyright © 2020 Oracle and/or its affiliates.</a:t>
            </a:r>
          </a:p>
        </p:txBody>
      </p:sp>
      <p:sp>
        <p:nvSpPr>
          <p:cNvPr id="4" name="Slide Number Placeholder 3">
            <a:extLst>
              <a:ext uri="{FF2B5EF4-FFF2-40B4-BE49-F238E27FC236}">
                <a16:creationId xmlns:a16="http://schemas.microsoft.com/office/drawing/2014/main" id="{CDC1190C-FD65-C742-8E7C-407D18B91E2B}"/>
              </a:ext>
            </a:extLst>
          </p:cNvPr>
          <p:cNvSpPr txBox="1">
            <a:spLocks/>
          </p:cNvSpPr>
          <p:nvPr userDrawn="1"/>
        </p:nvSpPr>
        <p:spPr>
          <a:xfrm>
            <a:off x="531289" y="6507624"/>
            <a:ext cx="405689"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559376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ICONS Title+Text_WHITE Bkg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1950" y="249382"/>
            <a:ext cx="11465378" cy="627952"/>
          </a:xfrm>
          <a:prstGeom prst="rect">
            <a:avLst/>
          </a:prstGeom>
        </p:spPr>
        <p:txBody>
          <a:bodyPr lIns="0" rIns="0" anchor="b"/>
          <a:lstStyle>
            <a:lvl1pPr>
              <a:defRPr sz="2800" b="1" i="0">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6" name="Footer Placeholder 4">
            <a:extLst>
              <a:ext uri="{FF2B5EF4-FFF2-40B4-BE49-F238E27FC236}">
                <a16:creationId xmlns:a16="http://schemas.microsoft.com/office/drawing/2014/main" id="{4286E105-B9E8-4343-BE42-1AC736BD754A}"/>
              </a:ext>
            </a:extLst>
          </p:cNvPr>
          <p:cNvSpPr>
            <a:spLocks noGrp="1"/>
          </p:cNvSpPr>
          <p:nvPr>
            <p:ph type="ftr" sz="quarter" idx="3"/>
          </p:nvPr>
        </p:nvSpPr>
        <p:spPr>
          <a:xfrm>
            <a:off x="953611"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t>Copyright © 2020 Oracle and/or its affiliates.</a:t>
            </a:r>
          </a:p>
        </p:txBody>
      </p:sp>
      <p:sp>
        <p:nvSpPr>
          <p:cNvPr id="4" name="Slide Number Placeholder 3">
            <a:extLst>
              <a:ext uri="{FF2B5EF4-FFF2-40B4-BE49-F238E27FC236}">
                <a16:creationId xmlns:a16="http://schemas.microsoft.com/office/drawing/2014/main" id="{CDC1190C-FD65-C742-8E7C-407D18B91E2B}"/>
              </a:ext>
            </a:extLst>
          </p:cNvPr>
          <p:cNvSpPr txBox="1">
            <a:spLocks/>
          </p:cNvSpPr>
          <p:nvPr userDrawn="1"/>
        </p:nvSpPr>
        <p:spPr>
          <a:xfrm>
            <a:off x="531290" y="6507624"/>
            <a:ext cx="388892"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800" smtClean="0">
                <a:solidFill>
                  <a:schemeClr val="bg2">
                    <a:lumMod val="75000"/>
                  </a:schemeClr>
                </a:solidFill>
              </a:rPr>
              <a:pPr/>
              <a:t>‹#›</a:t>
            </a:fld>
            <a:endParaRPr lang="en-US" sz="800" dirty="0">
              <a:solidFill>
                <a:schemeClr val="bg2">
                  <a:lumMod val="75000"/>
                </a:schemeClr>
              </a:solidFill>
            </a:endParaRPr>
          </a:p>
        </p:txBody>
      </p:sp>
      <p:sp>
        <p:nvSpPr>
          <p:cNvPr id="10" name="Text Placeholder 26">
            <a:extLst>
              <a:ext uri="{FF2B5EF4-FFF2-40B4-BE49-F238E27FC236}">
                <a16:creationId xmlns:a16="http://schemas.microsoft.com/office/drawing/2014/main" id="{E62ED106-E9C3-FF40-B51C-10D767252D3E}"/>
              </a:ext>
            </a:extLst>
          </p:cNvPr>
          <p:cNvSpPr>
            <a:spLocks noGrp="1"/>
          </p:cNvSpPr>
          <p:nvPr>
            <p:ph type="body" sz="quarter" idx="12"/>
          </p:nvPr>
        </p:nvSpPr>
        <p:spPr>
          <a:xfrm>
            <a:off x="531289" y="1545151"/>
            <a:ext cx="3062811" cy="528567"/>
          </a:xfrm>
        </p:spPr>
        <p:txBody>
          <a:bodyPr lIns="0">
            <a:noAutofit/>
          </a:bodyPr>
          <a:lstStyle>
            <a:lvl1pPr algn="l" fontAlgn="t">
              <a:lnSpc>
                <a:spcPct val="100000"/>
              </a:lnSpc>
              <a:spcBef>
                <a:spcPts val="0"/>
              </a:spcBef>
              <a:defRPr sz="1150" b="0" i="0">
                <a:latin typeface="Oracle Sans" panose="020B0503020204020204" pitchFamily="34" charset="0"/>
                <a:cs typeface="Oracle Sans" panose="020B0503020204020204" pitchFamily="34" charset="0"/>
              </a:defRPr>
            </a:lvl1pPr>
          </a:lstStyle>
          <a:p>
            <a:pPr lvl="0"/>
            <a:r>
              <a:rPr lang="en-US" dirty="0"/>
              <a:t>Edit Master text styles</a:t>
            </a:r>
          </a:p>
        </p:txBody>
      </p:sp>
      <p:sp>
        <p:nvSpPr>
          <p:cNvPr id="11" name="Text Placeholder 26">
            <a:extLst>
              <a:ext uri="{FF2B5EF4-FFF2-40B4-BE49-F238E27FC236}">
                <a16:creationId xmlns:a16="http://schemas.microsoft.com/office/drawing/2014/main" id="{4686864D-C3AC-BF4E-AC2A-C643EB5C40FE}"/>
              </a:ext>
            </a:extLst>
          </p:cNvPr>
          <p:cNvSpPr>
            <a:spLocks noGrp="1"/>
          </p:cNvSpPr>
          <p:nvPr>
            <p:ph type="body" sz="quarter" idx="13"/>
          </p:nvPr>
        </p:nvSpPr>
        <p:spPr>
          <a:xfrm>
            <a:off x="531289" y="1188511"/>
            <a:ext cx="3062811" cy="356640"/>
          </a:xfrm>
        </p:spPr>
        <p:txBody>
          <a:bodyPr lIns="0">
            <a:noAutofit/>
          </a:bodyPr>
          <a:lstStyle>
            <a:lvl1pPr algn="l" fontAlgn="t">
              <a:lnSpc>
                <a:spcPct val="100000"/>
              </a:lnSpc>
              <a:spcBef>
                <a:spcPts val="0"/>
              </a:spcBef>
              <a:defRPr sz="1600" b="1" i="0">
                <a:solidFill>
                  <a:schemeClr val="accent6"/>
                </a:solidFill>
                <a:latin typeface="Oracle Sans" panose="020B0503020204020204" pitchFamily="34" charset="0"/>
                <a:cs typeface="Oracle Sans" panose="020B0503020204020204" pitchFamily="34" charset="0"/>
              </a:defRPr>
            </a:lvl1pPr>
          </a:lstStyle>
          <a:p>
            <a:pPr lvl="0"/>
            <a:r>
              <a:rPr lang="en-US" dirty="0"/>
              <a:t>Edit Master text styles</a:t>
            </a:r>
          </a:p>
        </p:txBody>
      </p:sp>
    </p:spTree>
    <p:extLst>
      <p:ext uri="{BB962C8B-B14F-4D97-AF65-F5344CB8AC3E}">
        <p14:creationId xmlns:p14="http://schemas.microsoft.com/office/powerpoint/2010/main" val="26118165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ICONS Title-Only_Dark Bkg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1950" y="249382"/>
            <a:ext cx="11465378" cy="627952"/>
          </a:xfrm>
          <a:prstGeom prst="rect">
            <a:avLst/>
          </a:prstGeom>
        </p:spPr>
        <p:txBody>
          <a:bodyPr lIns="0" rIns="0" anchor="b"/>
          <a:lstStyle>
            <a:lvl1pPr>
              <a:defRPr sz="2800" b="1" i="0">
                <a:solidFill>
                  <a:schemeClr val="tx1"/>
                </a:solidFill>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6" name="Footer Placeholder 4">
            <a:extLst>
              <a:ext uri="{FF2B5EF4-FFF2-40B4-BE49-F238E27FC236}">
                <a16:creationId xmlns:a16="http://schemas.microsoft.com/office/drawing/2014/main" id="{4286E105-B9E8-4343-BE42-1AC736BD754A}"/>
              </a:ext>
            </a:extLst>
          </p:cNvPr>
          <p:cNvSpPr>
            <a:spLocks noGrp="1"/>
          </p:cNvSpPr>
          <p:nvPr>
            <p:ph type="ftr" sz="quarter" idx="3"/>
          </p:nvPr>
        </p:nvSpPr>
        <p:spPr>
          <a:xfrm>
            <a:off x="936978" y="6514978"/>
            <a:ext cx="6627228" cy="365125"/>
          </a:xfrm>
          <a:prstGeom prst="rect">
            <a:avLst/>
          </a:prstGeom>
        </p:spPr>
        <p:txBody>
          <a:bodyPr vert="horz" lIns="0" tIns="45720" rIns="0" bIns="45720" rtlCol="0" anchor="ctr"/>
          <a:lstStyle>
            <a:lvl1pPr algn="l">
              <a:defRPr sz="650" b="0" i="0">
                <a:solidFill>
                  <a:schemeClr val="bg2">
                    <a:lumMod val="25000"/>
                    <a:lumOff val="75000"/>
                  </a:schemeClr>
                </a:solidFill>
                <a:latin typeface="Oracle Sans" panose="020B0503020204020204" pitchFamily="34" charset="0"/>
                <a:cs typeface="Oracle Sans" panose="020B0503020204020204" pitchFamily="34" charset="0"/>
              </a:defRPr>
            </a:lvl1pPr>
          </a:lstStyle>
          <a:p>
            <a:r>
              <a:rPr lang="en-US" sz="800" dirty="0"/>
              <a:t>Copyright © 2020 Oracle and/or its affiliates.</a:t>
            </a:r>
          </a:p>
        </p:txBody>
      </p:sp>
      <p:sp>
        <p:nvSpPr>
          <p:cNvPr id="4" name="Slide Number Placeholder 3">
            <a:extLst>
              <a:ext uri="{FF2B5EF4-FFF2-40B4-BE49-F238E27FC236}">
                <a16:creationId xmlns:a16="http://schemas.microsoft.com/office/drawing/2014/main" id="{CDC1190C-FD65-C742-8E7C-407D18B91E2B}"/>
              </a:ext>
            </a:extLst>
          </p:cNvPr>
          <p:cNvSpPr txBox="1">
            <a:spLocks/>
          </p:cNvSpPr>
          <p:nvPr userDrawn="1"/>
        </p:nvSpPr>
        <p:spPr>
          <a:xfrm>
            <a:off x="531289" y="6507624"/>
            <a:ext cx="405689"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800" smtClean="0">
                <a:solidFill>
                  <a:schemeClr val="bg2">
                    <a:lumMod val="25000"/>
                    <a:lumOff val="75000"/>
                  </a:schemeClr>
                </a:solidFill>
              </a:rPr>
              <a:pPr/>
              <a:t>‹#›</a:t>
            </a:fld>
            <a:endParaRPr lang="en-US" sz="800" dirty="0">
              <a:solidFill>
                <a:schemeClr val="bg2">
                  <a:lumMod val="25000"/>
                  <a:lumOff val="75000"/>
                </a:schemeClr>
              </a:solidFill>
            </a:endParaRPr>
          </a:p>
        </p:txBody>
      </p:sp>
    </p:spTree>
    <p:extLst>
      <p:ext uri="{BB962C8B-B14F-4D97-AF65-F5344CB8AC3E}">
        <p14:creationId xmlns:p14="http://schemas.microsoft.com/office/powerpoint/2010/main" val="2476271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ICONS Breaker Section slide">
    <p:bg>
      <p:bgRef idx="1001">
        <a:schemeClr val="bg2"/>
      </p:bgRef>
    </p:bg>
    <p:spTree>
      <p:nvGrpSpPr>
        <p:cNvPr id="1" name=""/>
        <p:cNvGrpSpPr/>
        <p:nvPr/>
      </p:nvGrpSpPr>
      <p:grpSpPr>
        <a:xfrm>
          <a:off x="0" y="0"/>
          <a:ext cx="0" cy="0"/>
          <a:chOff x="0" y="0"/>
          <a:chExt cx="0" cy="0"/>
        </a:xfrm>
      </p:grpSpPr>
      <p:pic>
        <p:nvPicPr>
          <p:cNvPr id="16" name="Picture 15" descr="A close up of an animal&#10;&#10;Description automatically generated">
            <a:extLst>
              <a:ext uri="{FF2B5EF4-FFF2-40B4-BE49-F238E27FC236}">
                <a16:creationId xmlns:a16="http://schemas.microsoft.com/office/drawing/2014/main" id="{4F8FBD19-EF04-724D-9EA1-B3D42FA296AC}"/>
              </a:ext>
            </a:extLst>
          </p:cNvPr>
          <p:cNvPicPr>
            <a:picLocks noChangeAspect="1"/>
          </p:cNvPicPr>
          <p:nvPr userDrawn="1"/>
        </p:nvPicPr>
        <p:blipFill rotWithShape="1">
          <a:blip r:embed="rId2">
            <a:alphaModFix amt="26000"/>
            <a:extLst>
              <a:ext uri="{28A0092B-C50C-407E-A947-70E740481C1C}">
                <a14:useLocalDpi xmlns:a14="http://schemas.microsoft.com/office/drawing/2010/main" val="0"/>
              </a:ext>
            </a:extLst>
          </a:blip>
          <a:srcRect r="29573" b="25625"/>
          <a:stretch/>
        </p:blipFill>
        <p:spPr>
          <a:xfrm>
            <a:off x="6337184" y="4500751"/>
            <a:ext cx="5854818" cy="2357251"/>
          </a:xfrm>
          <a:prstGeom prst="rect">
            <a:avLst/>
          </a:prstGeom>
        </p:spPr>
      </p:pic>
      <p:pic>
        <p:nvPicPr>
          <p:cNvPr id="17" name="Picture 16">
            <a:extLst>
              <a:ext uri="{FF2B5EF4-FFF2-40B4-BE49-F238E27FC236}">
                <a16:creationId xmlns:a16="http://schemas.microsoft.com/office/drawing/2014/main" id="{8C1DE600-463D-894D-90F0-C33A48A1F10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440176" y="6356350"/>
            <a:ext cx="501781" cy="501650"/>
          </a:xfrm>
          <a:prstGeom prst="rect">
            <a:avLst/>
          </a:prstGeom>
        </p:spPr>
      </p:pic>
      <p:pic>
        <p:nvPicPr>
          <p:cNvPr id="18" name="Picture 17" descr="A picture containing table, elephant, clothing&#10;&#10;Description automatically generated">
            <a:extLst>
              <a:ext uri="{FF2B5EF4-FFF2-40B4-BE49-F238E27FC236}">
                <a16:creationId xmlns:a16="http://schemas.microsoft.com/office/drawing/2014/main" id="{7E8B9C0E-4ED0-D446-921C-B510BB472F1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76484" b="19627"/>
          <a:stretch/>
        </p:blipFill>
        <p:spPr>
          <a:xfrm>
            <a:off x="-1" y="0"/>
            <a:ext cx="12195176" cy="266700"/>
          </a:xfrm>
          <a:prstGeom prst="rect">
            <a:avLst/>
          </a:prstGeom>
        </p:spPr>
      </p:pic>
      <p:pic>
        <p:nvPicPr>
          <p:cNvPr id="22" name="Picture 21" descr="A picture containing music, black&#10;&#10;Description automatically generated">
            <a:extLst>
              <a:ext uri="{FF2B5EF4-FFF2-40B4-BE49-F238E27FC236}">
                <a16:creationId xmlns:a16="http://schemas.microsoft.com/office/drawing/2014/main" id="{933C2792-1E1C-8F42-B3F3-CDBCD667A671}"/>
              </a:ext>
            </a:extLst>
          </p:cNvPr>
          <p:cNvPicPr>
            <a:picLocks noChangeAspect="1"/>
          </p:cNvPicPr>
          <p:nvPr userDrawn="1"/>
        </p:nvPicPr>
        <p:blipFill>
          <a:blip r:embed="rId5" cstate="print">
            <a:duotone>
              <a:schemeClr val="accent5">
                <a:shade val="45000"/>
                <a:satMod val="135000"/>
              </a:schemeClr>
              <a:prstClr val="white"/>
            </a:duotone>
            <a:alphaModFix amt="66000"/>
            <a:extLst>
              <a:ext uri="{BEBA8EAE-BF5A-486C-A8C5-ECC9F3942E4B}">
                <a14:imgProps xmlns:a14="http://schemas.microsoft.com/office/drawing/2010/main">
                  <a14:imgLayer r:embed="rId6">
                    <a14:imgEffect>
                      <a14:colorTemperature colorTemp="7105"/>
                    </a14:imgEffect>
                    <a14:imgEffect>
                      <a14:saturation sat="281000"/>
                    </a14:imgEffect>
                  </a14:imgLayer>
                </a14:imgProps>
              </a:ext>
              <a:ext uri="{28A0092B-C50C-407E-A947-70E740481C1C}">
                <a14:useLocalDpi xmlns:a14="http://schemas.microsoft.com/office/drawing/2010/main" val="0"/>
              </a:ext>
            </a:extLst>
          </a:blip>
          <a:stretch>
            <a:fillRect/>
          </a:stretch>
        </p:blipFill>
        <p:spPr>
          <a:xfrm>
            <a:off x="1258965" y="802192"/>
            <a:ext cx="3299215" cy="1229473"/>
          </a:xfrm>
          <a:prstGeom prst="rect">
            <a:avLst/>
          </a:prstGeom>
        </p:spPr>
      </p:pic>
      <p:sp>
        <p:nvSpPr>
          <p:cNvPr id="6" name="Footer Placeholder 4">
            <a:extLst>
              <a:ext uri="{FF2B5EF4-FFF2-40B4-BE49-F238E27FC236}">
                <a16:creationId xmlns:a16="http://schemas.microsoft.com/office/drawing/2014/main" id="{4286E105-B9E8-4343-BE42-1AC736BD754A}"/>
              </a:ext>
            </a:extLst>
          </p:cNvPr>
          <p:cNvSpPr>
            <a:spLocks noGrp="1"/>
          </p:cNvSpPr>
          <p:nvPr>
            <p:ph type="ftr" sz="quarter" idx="3"/>
          </p:nvPr>
        </p:nvSpPr>
        <p:spPr>
          <a:xfrm>
            <a:off x="925690" y="6485678"/>
            <a:ext cx="6627228" cy="365125"/>
          </a:xfrm>
          <a:prstGeom prst="rect">
            <a:avLst/>
          </a:prstGeom>
        </p:spPr>
        <p:txBody>
          <a:bodyPr vert="horz" lIns="0" tIns="45720" rIns="0" bIns="45720" rtlCol="0" anchor="ctr"/>
          <a:lstStyle>
            <a:lvl1pPr algn="l">
              <a:defRPr sz="650" b="0" i="0">
                <a:solidFill>
                  <a:schemeClr val="bg2">
                    <a:lumMod val="50000"/>
                    <a:lumOff val="50000"/>
                  </a:schemeClr>
                </a:solidFill>
                <a:latin typeface="Oracle Sans" panose="020B0503020204020204" pitchFamily="34" charset="0"/>
                <a:cs typeface="Oracle Sans" panose="020B0503020204020204" pitchFamily="34" charset="0"/>
              </a:defRPr>
            </a:lvl1pPr>
          </a:lstStyle>
          <a:p>
            <a:r>
              <a:rPr lang="en-US" sz="800" dirty="0"/>
              <a:t>Copyright © 2020 Oracle and/or its affiliates.</a:t>
            </a:r>
          </a:p>
        </p:txBody>
      </p:sp>
      <p:sp>
        <p:nvSpPr>
          <p:cNvPr id="4" name="Slide Number Placeholder 3">
            <a:extLst>
              <a:ext uri="{FF2B5EF4-FFF2-40B4-BE49-F238E27FC236}">
                <a16:creationId xmlns:a16="http://schemas.microsoft.com/office/drawing/2014/main" id="{CDC1190C-FD65-C742-8E7C-407D18B91E2B}"/>
              </a:ext>
            </a:extLst>
          </p:cNvPr>
          <p:cNvSpPr txBox="1">
            <a:spLocks/>
          </p:cNvSpPr>
          <p:nvPr userDrawn="1"/>
        </p:nvSpPr>
        <p:spPr>
          <a:xfrm>
            <a:off x="531290" y="6478324"/>
            <a:ext cx="3944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tx1">
                    <a:tint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800" smtClean="0">
                <a:solidFill>
                  <a:schemeClr val="bg2">
                    <a:lumMod val="50000"/>
                    <a:lumOff val="50000"/>
                  </a:schemeClr>
                </a:solidFill>
              </a:rPr>
              <a:pPr/>
              <a:t>‹#›</a:t>
            </a:fld>
            <a:endParaRPr lang="en-US" sz="800" dirty="0">
              <a:solidFill>
                <a:schemeClr val="bg2">
                  <a:lumMod val="50000"/>
                  <a:lumOff val="50000"/>
                </a:schemeClr>
              </a:solidFill>
            </a:endParaRPr>
          </a:p>
        </p:txBody>
      </p:sp>
      <p:sp>
        <p:nvSpPr>
          <p:cNvPr id="23" name="Title 10">
            <a:extLst>
              <a:ext uri="{FF2B5EF4-FFF2-40B4-BE49-F238E27FC236}">
                <a16:creationId xmlns:a16="http://schemas.microsoft.com/office/drawing/2014/main" id="{428CF2D5-30E8-D94E-88D8-2543114F39FA}"/>
              </a:ext>
            </a:extLst>
          </p:cNvPr>
          <p:cNvSpPr>
            <a:spLocks noGrp="1"/>
          </p:cNvSpPr>
          <p:nvPr>
            <p:ph type="title"/>
          </p:nvPr>
        </p:nvSpPr>
        <p:spPr>
          <a:xfrm>
            <a:off x="761288" y="2506332"/>
            <a:ext cx="10076344" cy="1602993"/>
          </a:xfrm>
        </p:spPr>
        <p:txBody>
          <a:bodyPr anchor="b" anchorCtr="0"/>
          <a:lstStyle>
            <a:lvl1pPr>
              <a:defRPr>
                <a:solidFill>
                  <a:schemeClr val="tx1"/>
                </a:solidFill>
              </a:defRPr>
            </a:lvl1pPr>
          </a:lstStyle>
          <a:p>
            <a:r>
              <a:rPr lang="en-US" dirty="0"/>
              <a:t>Click to edit Master title style</a:t>
            </a:r>
          </a:p>
        </p:txBody>
      </p:sp>
      <p:sp>
        <p:nvSpPr>
          <p:cNvPr id="24" name="Text Placeholder 10">
            <a:extLst>
              <a:ext uri="{FF2B5EF4-FFF2-40B4-BE49-F238E27FC236}">
                <a16:creationId xmlns:a16="http://schemas.microsoft.com/office/drawing/2014/main" id="{B9174D95-38F2-CB47-A890-D00AB8B1C094}"/>
              </a:ext>
            </a:extLst>
          </p:cNvPr>
          <p:cNvSpPr>
            <a:spLocks noGrp="1"/>
          </p:cNvSpPr>
          <p:nvPr>
            <p:ph type="body" sz="quarter" idx="15" hasCustomPrompt="1"/>
          </p:nvPr>
        </p:nvSpPr>
        <p:spPr>
          <a:xfrm>
            <a:off x="761288" y="4177403"/>
            <a:ext cx="10076344" cy="416073"/>
          </a:xfrm>
        </p:spPr>
        <p:txBody>
          <a:bodyPr wrap="none" lIns="0">
            <a:noAutofit/>
          </a:bodyPr>
          <a:lstStyle>
            <a:lvl1pPr marL="0" indent="0">
              <a:spcBef>
                <a:spcPts val="0"/>
              </a:spcBef>
              <a:buNone/>
              <a:defRPr sz="2400" b="1" i="0">
                <a:solidFill>
                  <a:schemeClr val="accent6"/>
                </a:solidFill>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subtitle</a:t>
            </a:r>
          </a:p>
        </p:txBody>
      </p:sp>
    </p:spTree>
    <p:extLst>
      <p:ext uri="{BB962C8B-B14F-4D97-AF65-F5344CB8AC3E}">
        <p14:creationId xmlns:p14="http://schemas.microsoft.com/office/powerpoint/2010/main" val="3632614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0E2E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6839A-7020-4254-BB27-017A0258DE58}"/>
              </a:ext>
            </a:extLst>
          </p:cNvPr>
          <p:cNvSpPr>
            <a:spLocks noGrp="1"/>
          </p:cNvSpPr>
          <p:nvPr>
            <p:ph type="title"/>
          </p:nvPr>
        </p:nvSpPr>
        <p:spPr>
          <a:xfrm>
            <a:off x="838200" y="365125"/>
            <a:ext cx="10515600" cy="1325563"/>
          </a:xfrm>
          <a:prstGeom prst="rect">
            <a:avLst/>
          </a:prstGeom>
        </p:spPr>
        <p:txBody>
          <a:bodyPr vert="horz" lIns="0" tIns="45720" rIns="0" bIns="45720" rtlCol="0" anchor="ctr">
            <a:noAutofit/>
          </a:bodyPr>
          <a:lstStyle/>
          <a:p>
            <a:r>
              <a:rPr lang="en-US" dirty="0"/>
              <a:t>Headline</a:t>
            </a:r>
          </a:p>
        </p:txBody>
      </p:sp>
      <p:sp>
        <p:nvSpPr>
          <p:cNvPr id="3" name="Text Placeholder 2">
            <a:extLst>
              <a:ext uri="{FF2B5EF4-FFF2-40B4-BE49-F238E27FC236}">
                <a16:creationId xmlns:a16="http://schemas.microsoft.com/office/drawing/2014/main" id="{1F714D97-2391-495E-8C13-180C0EB28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D23B6C0B-A6D8-4755-9395-F94ECF5A0491}"/>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10" name="Slide Number Placeholder 9">
            <a:extLst>
              <a:ext uri="{FF2B5EF4-FFF2-40B4-BE49-F238E27FC236}">
                <a16:creationId xmlns:a16="http://schemas.microsoft.com/office/drawing/2014/main" id="{E446C395-84D2-B842-A7E3-2D0A40669127}"/>
              </a:ext>
            </a:extLst>
          </p:cNvPr>
          <p:cNvSpPr>
            <a:spLocks noGrp="1"/>
          </p:cNvSpPr>
          <p:nvPr>
            <p:ph type="sldNum" sz="quarter" idx="4"/>
          </p:nvPr>
        </p:nvSpPr>
        <p:spPr>
          <a:xfrm>
            <a:off x="451757" y="6493581"/>
            <a:ext cx="386443" cy="365125"/>
          </a:xfrm>
          <a:prstGeom prst="rect">
            <a:avLst/>
          </a:prstGeom>
        </p:spPr>
        <p:txBody>
          <a:bodyPr vert="horz" lIns="91440" tIns="45720" rIns="91440" bIns="45720" rtlCol="0" anchor="ctr"/>
          <a:lstStyle>
            <a:lvl1pPr algn="l">
              <a:defRPr sz="800">
                <a:solidFill>
                  <a:srgbClr val="8B8078"/>
                </a:solidFill>
                <a:latin typeface="+mn-lt"/>
                <a:cs typeface="Oracle Sans" panose="020B0503020204020204" pitchFamily="34" charset="0"/>
              </a:defRPr>
            </a:lvl1pPr>
          </a:lstStyle>
          <a:p>
            <a:fld id="{7C371504-33D9-B044-8C50-620C44A06CB1}" type="slidenum">
              <a:rPr lang="en-US" smtClean="0"/>
              <a:pPr/>
              <a:t>‹#›</a:t>
            </a:fld>
            <a:endParaRPr lang="en-US" dirty="0"/>
          </a:p>
        </p:txBody>
      </p:sp>
      <p:pic>
        <p:nvPicPr>
          <p:cNvPr id="11" name="Picture 10">
            <a:extLst>
              <a:ext uri="{FF2B5EF4-FFF2-40B4-BE49-F238E27FC236}">
                <a16:creationId xmlns:a16="http://schemas.microsoft.com/office/drawing/2014/main" id="{6EFF067D-4DD6-1945-911D-846CE543D5C2}"/>
              </a:ext>
            </a:extLst>
          </p:cNvPr>
          <p:cNvPicPr>
            <a:picLocks noChangeAspect="1"/>
          </p:cNvPicPr>
          <p:nvPr userDrawn="1"/>
        </p:nvPicPr>
        <p:blipFill>
          <a:blip r:embed="rId10"/>
          <a:stretch>
            <a:fillRect/>
          </a:stretch>
        </p:blipFill>
        <p:spPr>
          <a:xfrm>
            <a:off x="11437197" y="6356350"/>
            <a:ext cx="501650" cy="501650"/>
          </a:xfrm>
          <a:prstGeom prst="rect">
            <a:avLst/>
          </a:prstGeom>
        </p:spPr>
      </p:pic>
      <p:sp>
        <p:nvSpPr>
          <p:cNvPr id="4" name="Footer Placeholder 3">
            <a:extLst>
              <a:ext uri="{FF2B5EF4-FFF2-40B4-BE49-F238E27FC236}">
                <a16:creationId xmlns:a16="http://schemas.microsoft.com/office/drawing/2014/main" id="{F7C585BC-CCE3-468E-BD8A-AE9B6B3165BD}"/>
              </a:ext>
            </a:extLst>
          </p:cNvPr>
          <p:cNvSpPr>
            <a:spLocks noGrp="1"/>
          </p:cNvSpPr>
          <p:nvPr>
            <p:ph type="ftr" sz="quarter" idx="3"/>
          </p:nvPr>
        </p:nvSpPr>
        <p:spPr>
          <a:xfrm>
            <a:off x="838200" y="6493581"/>
            <a:ext cx="4114800" cy="365125"/>
          </a:xfrm>
          <a:prstGeom prst="rect">
            <a:avLst/>
          </a:prstGeom>
        </p:spPr>
        <p:txBody>
          <a:bodyPr vert="horz" lIns="91440" tIns="45720" rIns="91440" bIns="45720" rtlCol="0" anchor="ctr"/>
          <a:lstStyle>
            <a:lvl1pPr algn="l">
              <a:defRPr sz="800">
                <a:solidFill>
                  <a:srgbClr val="8B8078"/>
                </a:solidFill>
                <a:latin typeface="+mn-lt"/>
                <a:cs typeface="Oracle Sans" panose="020B0503020204020204" pitchFamily="34" charset="0"/>
              </a:defRPr>
            </a:lvl1pPr>
          </a:lstStyle>
          <a:p>
            <a:r>
              <a:rPr lang="en-US" dirty="0"/>
              <a:t>Copyright © 2020 Oracle and/or its affiliates.</a:t>
            </a:r>
          </a:p>
        </p:txBody>
      </p:sp>
    </p:spTree>
    <p:extLst>
      <p:ext uri="{BB962C8B-B14F-4D97-AF65-F5344CB8AC3E}">
        <p14:creationId xmlns:p14="http://schemas.microsoft.com/office/powerpoint/2010/main" val="957631570"/>
      </p:ext>
    </p:extLst>
  </p:cSld>
  <p:clrMap bg1="lt1" tx1="dk1" bg2="lt2" tx2="dk2" accent1="accent1" accent2="accent2" accent3="accent3" accent4="accent4" accent5="accent5" accent6="accent6" hlink="hlink" folHlink="folHlink"/>
  <p:sldLayoutIdLst>
    <p:sldLayoutId id="2147483677" r:id="rId1"/>
    <p:sldLayoutId id="2147483719" r:id="rId2"/>
    <p:sldLayoutId id="2147483924" r:id="rId3"/>
    <p:sldLayoutId id="2147484008" r:id="rId4"/>
    <p:sldLayoutId id="2147484009" r:id="rId5"/>
    <p:sldLayoutId id="2147484010" r:id="rId6"/>
    <p:sldLayoutId id="214748401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Georgia" panose="02040502050405020303" pitchFamily="18" charset="0"/>
          <a:ea typeface="+mj-ea"/>
          <a:cs typeface="Oracle Sans" panose="020B0503020204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Oracle Sans Light" panose="020B0403020204020204" pitchFamily="34" charset="0"/>
          <a:ea typeface="+mn-ea"/>
          <a:cs typeface="Oracle Sans Light" panose="020B04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84.png"/><Relationship Id="rId18" Type="http://schemas.openxmlformats.org/officeDocument/2006/relationships/image" Target="../media/image148.svg"/><Relationship Id="rId26" Type="http://schemas.openxmlformats.org/officeDocument/2006/relationships/image" Target="../media/image156.svg"/><Relationship Id="rId39" Type="http://schemas.openxmlformats.org/officeDocument/2006/relationships/image" Target="../media/image96.png"/><Relationship Id="rId3" Type="http://schemas.openxmlformats.org/officeDocument/2006/relationships/image" Target="../media/image80.png"/><Relationship Id="rId21" Type="http://schemas.openxmlformats.org/officeDocument/2006/relationships/image" Target="../media/image88.png"/><Relationship Id="rId34" Type="http://schemas.openxmlformats.org/officeDocument/2006/relationships/image" Target="../media/image38.svg"/><Relationship Id="rId7" Type="http://schemas.openxmlformats.org/officeDocument/2006/relationships/image" Target="../media/image22.png"/><Relationship Id="rId12" Type="http://schemas.openxmlformats.org/officeDocument/2006/relationships/image" Target="../media/image142.svg"/><Relationship Id="rId17" Type="http://schemas.openxmlformats.org/officeDocument/2006/relationships/image" Target="../media/image86.png"/><Relationship Id="rId25" Type="http://schemas.openxmlformats.org/officeDocument/2006/relationships/image" Target="../media/image90.png"/><Relationship Id="rId33" Type="http://schemas.openxmlformats.org/officeDocument/2006/relationships/image" Target="../media/image26.png"/><Relationship Id="rId38" Type="http://schemas.openxmlformats.org/officeDocument/2006/relationships/image" Target="../media/image166.svg"/><Relationship Id="rId2" Type="http://schemas.openxmlformats.org/officeDocument/2006/relationships/notesSlide" Target="../notesSlides/notesSlide4.xml"/><Relationship Id="rId16" Type="http://schemas.openxmlformats.org/officeDocument/2006/relationships/image" Target="../media/image146.svg"/><Relationship Id="rId20" Type="http://schemas.openxmlformats.org/officeDocument/2006/relationships/image" Target="../media/image150.svg"/><Relationship Id="rId29"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138.svg"/><Relationship Id="rId11" Type="http://schemas.openxmlformats.org/officeDocument/2006/relationships/image" Target="../media/image83.png"/><Relationship Id="rId24" Type="http://schemas.openxmlformats.org/officeDocument/2006/relationships/image" Target="../media/image154.svg"/><Relationship Id="rId32" Type="http://schemas.openxmlformats.org/officeDocument/2006/relationships/image" Target="../media/image162.svg"/><Relationship Id="rId37" Type="http://schemas.openxmlformats.org/officeDocument/2006/relationships/image" Target="../media/image95.png"/><Relationship Id="rId40" Type="http://schemas.openxmlformats.org/officeDocument/2006/relationships/image" Target="../media/image168.svg"/><Relationship Id="rId5" Type="http://schemas.openxmlformats.org/officeDocument/2006/relationships/image" Target="../media/image81.png"/><Relationship Id="rId15" Type="http://schemas.openxmlformats.org/officeDocument/2006/relationships/image" Target="../media/image85.png"/><Relationship Id="rId23" Type="http://schemas.openxmlformats.org/officeDocument/2006/relationships/image" Target="../media/image89.png"/><Relationship Id="rId28" Type="http://schemas.openxmlformats.org/officeDocument/2006/relationships/image" Target="../media/image158.svg"/><Relationship Id="rId36" Type="http://schemas.openxmlformats.org/officeDocument/2006/relationships/image" Target="../media/image164.svg"/><Relationship Id="rId10" Type="http://schemas.openxmlformats.org/officeDocument/2006/relationships/image" Target="../media/image140.svg"/><Relationship Id="rId19" Type="http://schemas.openxmlformats.org/officeDocument/2006/relationships/image" Target="../media/image87.png"/><Relationship Id="rId31" Type="http://schemas.openxmlformats.org/officeDocument/2006/relationships/image" Target="../media/image93.png"/><Relationship Id="rId4" Type="http://schemas.openxmlformats.org/officeDocument/2006/relationships/image" Target="../media/image136.svg"/><Relationship Id="rId9" Type="http://schemas.openxmlformats.org/officeDocument/2006/relationships/image" Target="../media/image82.png"/><Relationship Id="rId14" Type="http://schemas.openxmlformats.org/officeDocument/2006/relationships/image" Target="../media/image144.svg"/><Relationship Id="rId22" Type="http://schemas.openxmlformats.org/officeDocument/2006/relationships/image" Target="../media/image152.svg"/><Relationship Id="rId27" Type="http://schemas.openxmlformats.org/officeDocument/2006/relationships/image" Target="../media/image91.png"/><Relationship Id="rId30" Type="http://schemas.openxmlformats.org/officeDocument/2006/relationships/image" Target="../media/image160.svg"/><Relationship Id="rId35" Type="http://schemas.openxmlformats.org/officeDocument/2006/relationships/image" Target="../media/image9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60.svg"/><Relationship Id="rId26" Type="http://schemas.openxmlformats.org/officeDocument/2006/relationships/image" Target="../media/image42.svg"/><Relationship Id="rId39" Type="http://schemas.openxmlformats.org/officeDocument/2006/relationships/image" Target="../media/image48.png"/><Relationship Id="rId3" Type="http://schemas.openxmlformats.org/officeDocument/2006/relationships/image" Target="../media/image32.png"/><Relationship Id="rId21" Type="http://schemas.openxmlformats.org/officeDocument/2006/relationships/image" Target="../media/image40.png"/><Relationship Id="rId34" Type="http://schemas.openxmlformats.org/officeDocument/2006/relationships/image" Target="../media/image27.svg"/><Relationship Id="rId42" Type="http://schemas.openxmlformats.org/officeDocument/2006/relationships/image" Target="../media/image76.svg"/><Relationship Id="rId47" Type="http://schemas.openxmlformats.org/officeDocument/2006/relationships/image" Target="../media/image52.png"/><Relationship Id="rId50" Type="http://schemas.openxmlformats.org/officeDocument/2006/relationships/image" Target="../media/image82.svg"/><Relationship Id="rId7" Type="http://schemas.openxmlformats.org/officeDocument/2006/relationships/image" Target="../media/image23.png"/><Relationship Id="rId12" Type="http://schemas.openxmlformats.org/officeDocument/2006/relationships/image" Target="../media/image54.svg"/><Relationship Id="rId17" Type="http://schemas.openxmlformats.org/officeDocument/2006/relationships/image" Target="../media/image38.png"/><Relationship Id="rId25" Type="http://schemas.openxmlformats.org/officeDocument/2006/relationships/image" Target="../media/image28.png"/><Relationship Id="rId33" Type="http://schemas.openxmlformats.org/officeDocument/2006/relationships/image" Target="../media/image45.png"/><Relationship Id="rId38" Type="http://schemas.openxmlformats.org/officeDocument/2006/relationships/image" Target="../media/image72.svg"/><Relationship Id="rId46" Type="http://schemas.openxmlformats.org/officeDocument/2006/relationships/image" Target="../media/image78.svg"/><Relationship Id="rId2" Type="http://schemas.openxmlformats.org/officeDocument/2006/relationships/notesSlide" Target="../notesSlides/notesSlide5.xml"/><Relationship Id="rId16" Type="http://schemas.openxmlformats.org/officeDocument/2006/relationships/image" Target="../media/image58.svg"/><Relationship Id="rId20" Type="http://schemas.openxmlformats.org/officeDocument/2006/relationships/image" Target="../media/image44.svg"/><Relationship Id="rId29" Type="http://schemas.openxmlformats.org/officeDocument/2006/relationships/image" Target="../media/image43.png"/><Relationship Id="rId41"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0.svg"/><Relationship Id="rId11" Type="http://schemas.openxmlformats.org/officeDocument/2006/relationships/image" Target="../media/image35.png"/><Relationship Id="rId24" Type="http://schemas.openxmlformats.org/officeDocument/2006/relationships/image" Target="../media/image64.svg"/><Relationship Id="rId32" Type="http://schemas.openxmlformats.org/officeDocument/2006/relationships/image" Target="../media/image68.svg"/><Relationship Id="rId37" Type="http://schemas.openxmlformats.org/officeDocument/2006/relationships/image" Target="../media/image47.png"/><Relationship Id="rId40" Type="http://schemas.openxmlformats.org/officeDocument/2006/relationships/image" Target="../media/image74.svg"/><Relationship Id="rId45" Type="http://schemas.openxmlformats.org/officeDocument/2006/relationships/image" Target="../media/image51.png"/><Relationship Id="rId5" Type="http://schemas.openxmlformats.org/officeDocument/2006/relationships/image" Target="../media/image33.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image" Target="../media/image66.svg"/><Relationship Id="rId36" Type="http://schemas.openxmlformats.org/officeDocument/2006/relationships/image" Target="../media/image70.svg"/><Relationship Id="rId49" Type="http://schemas.openxmlformats.org/officeDocument/2006/relationships/image" Target="../media/image53.png"/><Relationship Id="rId10" Type="http://schemas.openxmlformats.org/officeDocument/2006/relationships/image" Target="../media/image52.svg"/><Relationship Id="rId19" Type="http://schemas.openxmlformats.org/officeDocument/2006/relationships/image" Target="../media/image39.png"/><Relationship Id="rId31" Type="http://schemas.openxmlformats.org/officeDocument/2006/relationships/image" Target="../media/image44.png"/><Relationship Id="rId44" Type="http://schemas.openxmlformats.org/officeDocument/2006/relationships/image" Target="../media/image46.svg"/><Relationship Id="rId52" Type="http://schemas.openxmlformats.org/officeDocument/2006/relationships/image" Target="../media/image84.svg"/><Relationship Id="rId4" Type="http://schemas.openxmlformats.org/officeDocument/2006/relationships/image" Target="../media/image40.svg"/><Relationship Id="rId9" Type="http://schemas.openxmlformats.org/officeDocument/2006/relationships/image" Target="../media/image34.png"/><Relationship Id="rId14" Type="http://schemas.openxmlformats.org/officeDocument/2006/relationships/image" Target="../media/image56.svg"/><Relationship Id="rId22" Type="http://schemas.openxmlformats.org/officeDocument/2006/relationships/image" Target="../media/image62.svg"/><Relationship Id="rId27" Type="http://schemas.openxmlformats.org/officeDocument/2006/relationships/image" Target="../media/image42.png"/><Relationship Id="rId30" Type="http://schemas.openxmlformats.org/officeDocument/2006/relationships/image" Target="../media/image29.svg"/><Relationship Id="rId35" Type="http://schemas.openxmlformats.org/officeDocument/2006/relationships/image" Target="../media/image46.png"/><Relationship Id="rId43" Type="http://schemas.openxmlformats.org/officeDocument/2006/relationships/image" Target="../media/image50.png"/><Relationship Id="rId48" Type="http://schemas.openxmlformats.org/officeDocument/2006/relationships/image" Target="../media/image80.svg"/><Relationship Id="rId8" Type="http://schemas.openxmlformats.org/officeDocument/2006/relationships/image" Target="../media/image32.svg"/><Relationship Id="rId51" Type="http://schemas.openxmlformats.org/officeDocument/2006/relationships/image" Target="../media/image54.png"/></Relationships>
</file>

<file path=ppt/slides/_rels/slide13.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image" Target="../media/image98.svg"/><Relationship Id="rId26" Type="http://schemas.openxmlformats.org/officeDocument/2006/relationships/image" Target="../media/image106.svg"/><Relationship Id="rId39" Type="http://schemas.openxmlformats.org/officeDocument/2006/relationships/image" Target="../media/image72.png"/><Relationship Id="rId21" Type="http://schemas.openxmlformats.org/officeDocument/2006/relationships/image" Target="../media/image63.png"/><Relationship Id="rId34" Type="http://schemas.openxmlformats.org/officeDocument/2006/relationships/image" Target="../media/image114.svg"/><Relationship Id="rId42" Type="http://schemas.openxmlformats.org/officeDocument/2006/relationships/image" Target="../media/image34.svg"/><Relationship Id="rId47" Type="http://schemas.openxmlformats.org/officeDocument/2006/relationships/image" Target="../media/image75.png"/><Relationship Id="rId50" Type="http://schemas.openxmlformats.org/officeDocument/2006/relationships/image" Target="../media/image128.svg"/><Relationship Id="rId55" Type="http://schemas.openxmlformats.org/officeDocument/2006/relationships/image" Target="../media/image79.png"/><Relationship Id="rId7" Type="http://schemas.openxmlformats.org/officeDocument/2006/relationships/image" Target="../media/image56.png"/><Relationship Id="rId12" Type="http://schemas.openxmlformats.org/officeDocument/2006/relationships/image" Target="../media/image92.svg"/><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9.png"/><Relationship Id="rId38" Type="http://schemas.openxmlformats.org/officeDocument/2006/relationships/image" Target="../media/image118.svg"/><Relationship Id="rId46" Type="http://schemas.openxmlformats.org/officeDocument/2006/relationships/image" Target="../media/image124.svg"/><Relationship Id="rId2" Type="http://schemas.openxmlformats.org/officeDocument/2006/relationships/notesSlide" Target="../notesSlides/notesSlide6.xml"/><Relationship Id="rId16" Type="http://schemas.openxmlformats.org/officeDocument/2006/relationships/image" Target="../media/image96.svg"/><Relationship Id="rId20" Type="http://schemas.openxmlformats.org/officeDocument/2006/relationships/image" Target="../media/image100.svg"/><Relationship Id="rId29" Type="http://schemas.openxmlformats.org/officeDocument/2006/relationships/image" Target="../media/image67.png"/><Relationship Id="rId41" Type="http://schemas.openxmlformats.org/officeDocument/2006/relationships/image" Target="../media/image24.png"/><Relationship Id="rId54" Type="http://schemas.openxmlformats.org/officeDocument/2006/relationships/image" Target="../media/image132.svg"/><Relationship Id="rId1" Type="http://schemas.openxmlformats.org/officeDocument/2006/relationships/slideLayout" Target="../slideLayouts/slideLayout4.xml"/><Relationship Id="rId6" Type="http://schemas.openxmlformats.org/officeDocument/2006/relationships/image" Target="../media/image86.svg"/><Relationship Id="rId11" Type="http://schemas.openxmlformats.org/officeDocument/2006/relationships/image" Target="../media/image58.png"/><Relationship Id="rId24" Type="http://schemas.openxmlformats.org/officeDocument/2006/relationships/image" Target="../media/image104.svg"/><Relationship Id="rId32" Type="http://schemas.openxmlformats.org/officeDocument/2006/relationships/image" Target="../media/image112.svg"/><Relationship Id="rId37" Type="http://schemas.openxmlformats.org/officeDocument/2006/relationships/image" Target="../media/image71.png"/><Relationship Id="rId40" Type="http://schemas.openxmlformats.org/officeDocument/2006/relationships/image" Target="../media/image120.svg"/><Relationship Id="rId45" Type="http://schemas.openxmlformats.org/officeDocument/2006/relationships/image" Target="../media/image74.png"/><Relationship Id="rId53" Type="http://schemas.openxmlformats.org/officeDocument/2006/relationships/image" Target="../media/image78.png"/><Relationship Id="rId5" Type="http://schemas.openxmlformats.org/officeDocument/2006/relationships/image" Target="../media/image55.png"/><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image" Target="../media/image108.svg"/><Relationship Id="rId36" Type="http://schemas.openxmlformats.org/officeDocument/2006/relationships/image" Target="../media/image116.svg"/><Relationship Id="rId49" Type="http://schemas.openxmlformats.org/officeDocument/2006/relationships/image" Target="../media/image76.png"/><Relationship Id="rId10" Type="http://schemas.openxmlformats.org/officeDocument/2006/relationships/image" Target="../media/image90.svg"/><Relationship Id="rId19" Type="http://schemas.openxmlformats.org/officeDocument/2006/relationships/image" Target="../media/image62.png"/><Relationship Id="rId31" Type="http://schemas.openxmlformats.org/officeDocument/2006/relationships/image" Target="../media/image68.png"/><Relationship Id="rId44" Type="http://schemas.openxmlformats.org/officeDocument/2006/relationships/image" Target="../media/image122.svg"/><Relationship Id="rId52" Type="http://schemas.openxmlformats.org/officeDocument/2006/relationships/image" Target="../media/image130.svg"/><Relationship Id="rId4" Type="http://schemas.openxmlformats.org/officeDocument/2006/relationships/image" Target="../media/image36.svg"/><Relationship Id="rId9" Type="http://schemas.openxmlformats.org/officeDocument/2006/relationships/image" Target="../media/image57.png"/><Relationship Id="rId14" Type="http://schemas.openxmlformats.org/officeDocument/2006/relationships/image" Target="../media/image94.svg"/><Relationship Id="rId22" Type="http://schemas.openxmlformats.org/officeDocument/2006/relationships/image" Target="../media/image102.svg"/><Relationship Id="rId27" Type="http://schemas.openxmlformats.org/officeDocument/2006/relationships/image" Target="../media/image66.png"/><Relationship Id="rId30" Type="http://schemas.openxmlformats.org/officeDocument/2006/relationships/image" Target="../media/image110.svg"/><Relationship Id="rId35" Type="http://schemas.openxmlformats.org/officeDocument/2006/relationships/image" Target="../media/image70.png"/><Relationship Id="rId43" Type="http://schemas.openxmlformats.org/officeDocument/2006/relationships/image" Target="../media/image73.png"/><Relationship Id="rId48" Type="http://schemas.openxmlformats.org/officeDocument/2006/relationships/image" Target="../media/image126.svg"/><Relationship Id="rId56" Type="http://schemas.openxmlformats.org/officeDocument/2006/relationships/image" Target="../media/image134.svg"/><Relationship Id="rId8" Type="http://schemas.openxmlformats.org/officeDocument/2006/relationships/image" Target="../media/image88.svg"/><Relationship Id="rId51" Type="http://schemas.openxmlformats.org/officeDocument/2006/relationships/image" Target="../media/image77.png"/><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84.png"/><Relationship Id="rId18" Type="http://schemas.openxmlformats.org/officeDocument/2006/relationships/image" Target="../media/image148.svg"/><Relationship Id="rId26" Type="http://schemas.openxmlformats.org/officeDocument/2006/relationships/image" Target="../media/image156.svg"/><Relationship Id="rId39" Type="http://schemas.openxmlformats.org/officeDocument/2006/relationships/image" Target="../media/image96.png"/><Relationship Id="rId3" Type="http://schemas.openxmlformats.org/officeDocument/2006/relationships/image" Target="../media/image80.png"/><Relationship Id="rId21" Type="http://schemas.openxmlformats.org/officeDocument/2006/relationships/image" Target="../media/image88.png"/><Relationship Id="rId34" Type="http://schemas.openxmlformats.org/officeDocument/2006/relationships/image" Target="../media/image38.svg"/><Relationship Id="rId7" Type="http://schemas.openxmlformats.org/officeDocument/2006/relationships/image" Target="../media/image22.png"/><Relationship Id="rId12" Type="http://schemas.openxmlformats.org/officeDocument/2006/relationships/image" Target="../media/image142.svg"/><Relationship Id="rId17" Type="http://schemas.openxmlformats.org/officeDocument/2006/relationships/image" Target="../media/image86.png"/><Relationship Id="rId25" Type="http://schemas.openxmlformats.org/officeDocument/2006/relationships/image" Target="../media/image90.png"/><Relationship Id="rId33" Type="http://schemas.openxmlformats.org/officeDocument/2006/relationships/image" Target="../media/image26.png"/><Relationship Id="rId38" Type="http://schemas.openxmlformats.org/officeDocument/2006/relationships/image" Target="../media/image166.svg"/><Relationship Id="rId2" Type="http://schemas.openxmlformats.org/officeDocument/2006/relationships/notesSlide" Target="../notesSlides/notesSlide7.xml"/><Relationship Id="rId16" Type="http://schemas.openxmlformats.org/officeDocument/2006/relationships/image" Target="../media/image146.svg"/><Relationship Id="rId20" Type="http://schemas.openxmlformats.org/officeDocument/2006/relationships/image" Target="../media/image150.svg"/><Relationship Id="rId29"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138.svg"/><Relationship Id="rId11" Type="http://schemas.openxmlformats.org/officeDocument/2006/relationships/image" Target="../media/image83.png"/><Relationship Id="rId24" Type="http://schemas.openxmlformats.org/officeDocument/2006/relationships/image" Target="../media/image154.svg"/><Relationship Id="rId32" Type="http://schemas.openxmlformats.org/officeDocument/2006/relationships/image" Target="../media/image162.svg"/><Relationship Id="rId37" Type="http://schemas.openxmlformats.org/officeDocument/2006/relationships/image" Target="../media/image95.png"/><Relationship Id="rId40" Type="http://schemas.openxmlformats.org/officeDocument/2006/relationships/image" Target="../media/image168.svg"/><Relationship Id="rId5" Type="http://schemas.openxmlformats.org/officeDocument/2006/relationships/image" Target="../media/image81.png"/><Relationship Id="rId15" Type="http://schemas.openxmlformats.org/officeDocument/2006/relationships/image" Target="../media/image85.png"/><Relationship Id="rId23" Type="http://schemas.openxmlformats.org/officeDocument/2006/relationships/image" Target="../media/image89.png"/><Relationship Id="rId28" Type="http://schemas.openxmlformats.org/officeDocument/2006/relationships/image" Target="../media/image158.svg"/><Relationship Id="rId36" Type="http://schemas.openxmlformats.org/officeDocument/2006/relationships/image" Target="../media/image164.svg"/><Relationship Id="rId10" Type="http://schemas.openxmlformats.org/officeDocument/2006/relationships/image" Target="../media/image140.svg"/><Relationship Id="rId19" Type="http://schemas.openxmlformats.org/officeDocument/2006/relationships/image" Target="../media/image87.png"/><Relationship Id="rId31" Type="http://schemas.openxmlformats.org/officeDocument/2006/relationships/image" Target="../media/image93.png"/><Relationship Id="rId4" Type="http://schemas.openxmlformats.org/officeDocument/2006/relationships/image" Target="../media/image136.svg"/><Relationship Id="rId9" Type="http://schemas.openxmlformats.org/officeDocument/2006/relationships/image" Target="../media/image82.png"/><Relationship Id="rId14" Type="http://schemas.openxmlformats.org/officeDocument/2006/relationships/image" Target="../media/image144.svg"/><Relationship Id="rId22" Type="http://schemas.openxmlformats.org/officeDocument/2006/relationships/image" Target="../media/image152.svg"/><Relationship Id="rId27" Type="http://schemas.openxmlformats.org/officeDocument/2006/relationships/image" Target="../media/image91.png"/><Relationship Id="rId30" Type="http://schemas.openxmlformats.org/officeDocument/2006/relationships/image" Target="../media/image160.svg"/><Relationship Id="rId35" Type="http://schemas.openxmlformats.org/officeDocument/2006/relationships/image" Target="../media/image9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102.png"/><Relationship Id="rId18" Type="http://schemas.openxmlformats.org/officeDocument/2006/relationships/image" Target="../media/image183.svg"/><Relationship Id="rId26" Type="http://schemas.openxmlformats.org/officeDocument/2006/relationships/image" Target="../media/image191.svg"/><Relationship Id="rId39" Type="http://schemas.openxmlformats.org/officeDocument/2006/relationships/image" Target="../media/image115.png"/><Relationship Id="rId3" Type="http://schemas.openxmlformats.org/officeDocument/2006/relationships/image" Target="../media/image97.png"/><Relationship Id="rId21" Type="http://schemas.openxmlformats.org/officeDocument/2006/relationships/image" Target="../media/image106.png"/><Relationship Id="rId34" Type="http://schemas.openxmlformats.org/officeDocument/2006/relationships/image" Target="../media/image199.svg"/><Relationship Id="rId42" Type="http://schemas.openxmlformats.org/officeDocument/2006/relationships/image" Target="../media/image207.svg"/><Relationship Id="rId47" Type="http://schemas.openxmlformats.org/officeDocument/2006/relationships/image" Target="../media/image119.png"/><Relationship Id="rId50" Type="http://schemas.openxmlformats.org/officeDocument/2006/relationships/image" Target="../media/image215.svg"/><Relationship Id="rId7" Type="http://schemas.openxmlformats.org/officeDocument/2006/relationships/image" Target="../media/image99.png"/><Relationship Id="rId12" Type="http://schemas.openxmlformats.org/officeDocument/2006/relationships/image" Target="../media/image177.svg"/><Relationship Id="rId17" Type="http://schemas.openxmlformats.org/officeDocument/2006/relationships/image" Target="../media/image104.png"/><Relationship Id="rId25" Type="http://schemas.openxmlformats.org/officeDocument/2006/relationships/image" Target="../media/image108.png"/><Relationship Id="rId33" Type="http://schemas.openxmlformats.org/officeDocument/2006/relationships/image" Target="../media/image112.png"/><Relationship Id="rId38" Type="http://schemas.openxmlformats.org/officeDocument/2006/relationships/image" Target="../media/image203.svg"/><Relationship Id="rId46" Type="http://schemas.openxmlformats.org/officeDocument/2006/relationships/image" Target="../media/image211.svg"/><Relationship Id="rId2" Type="http://schemas.openxmlformats.org/officeDocument/2006/relationships/notesSlide" Target="../notesSlides/notesSlide8.xml"/><Relationship Id="rId16" Type="http://schemas.openxmlformats.org/officeDocument/2006/relationships/image" Target="../media/image181.svg"/><Relationship Id="rId20" Type="http://schemas.openxmlformats.org/officeDocument/2006/relationships/image" Target="../media/image185.svg"/><Relationship Id="rId29" Type="http://schemas.openxmlformats.org/officeDocument/2006/relationships/image" Target="../media/image110.png"/><Relationship Id="rId41" Type="http://schemas.openxmlformats.org/officeDocument/2006/relationships/image" Target="../media/image116.png"/><Relationship Id="rId1" Type="http://schemas.openxmlformats.org/officeDocument/2006/relationships/slideLayout" Target="../slideLayouts/slideLayout6.xml"/><Relationship Id="rId6" Type="http://schemas.openxmlformats.org/officeDocument/2006/relationships/image" Target="../media/image172.svg"/><Relationship Id="rId11" Type="http://schemas.openxmlformats.org/officeDocument/2006/relationships/image" Target="../media/image101.png"/><Relationship Id="rId24" Type="http://schemas.openxmlformats.org/officeDocument/2006/relationships/image" Target="../media/image189.svg"/><Relationship Id="rId32" Type="http://schemas.openxmlformats.org/officeDocument/2006/relationships/image" Target="../media/image197.svg"/><Relationship Id="rId37" Type="http://schemas.openxmlformats.org/officeDocument/2006/relationships/image" Target="../media/image114.png"/><Relationship Id="rId40" Type="http://schemas.openxmlformats.org/officeDocument/2006/relationships/image" Target="../media/image205.svg"/><Relationship Id="rId45" Type="http://schemas.openxmlformats.org/officeDocument/2006/relationships/image" Target="../media/image118.png"/><Relationship Id="rId5" Type="http://schemas.openxmlformats.org/officeDocument/2006/relationships/image" Target="../media/image98.png"/><Relationship Id="rId15" Type="http://schemas.openxmlformats.org/officeDocument/2006/relationships/image" Target="../media/image103.png"/><Relationship Id="rId23" Type="http://schemas.openxmlformats.org/officeDocument/2006/relationships/image" Target="../media/image107.png"/><Relationship Id="rId28" Type="http://schemas.openxmlformats.org/officeDocument/2006/relationships/image" Target="../media/image193.svg"/><Relationship Id="rId36" Type="http://schemas.openxmlformats.org/officeDocument/2006/relationships/image" Target="../media/image201.svg"/><Relationship Id="rId49" Type="http://schemas.openxmlformats.org/officeDocument/2006/relationships/image" Target="../media/image120.png"/><Relationship Id="rId10" Type="http://schemas.openxmlformats.org/officeDocument/2006/relationships/image" Target="../media/image175.svg"/><Relationship Id="rId19" Type="http://schemas.openxmlformats.org/officeDocument/2006/relationships/image" Target="../media/image105.png"/><Relationship Id="rId31" Type="http://schemas.openxmlformats.org/officeDocument/2006/relationships/image" Target="../media/image111.png"/><Relationship Id="rId44" Type="http://schemas.openxmlformats.org/officeDocument/2006/relationships/image" Target="../media/image209.svg"/><Relationship Id="rId52" Type="http://schemas.openxmlformats.org/officeDocument/2006/relationships/image" Target="../media/image217.svg"/><Relationship Id="rId4" Type="http://schemas.openxmlformats.org/officeDocument/2006/relationships/image" Target="../media/image170.svg"/><Relationship Id="rId9" Type="http://schemas.openxmlformats.org/officeDocument/2006/relationships/image" Target="../media/image100.png"/><Relationship Id="rId14" Type="http://schemas.openxmlformats.org/officeDocument/2006/relationships/image" Target="../media/image179.svg"/><Relationship Id="rId22" Type="http://schemas.openxmlformats.org/officeDocument/2006/relationships/image" Target="../media/image187.svg"/><Relationship Id="rId27" Type="http://schemas.openxmlformats.org/officeDocument/2006/relationships/image" Target="../media/image109.png"/><Relationship Id="rId30" Type="http://schemas.openxmlformats.org/officeDocument/2006/relationships/image" Target="../media/image195.svg"/><Relationship Id="rId35" Type="http://schemas.openxmlformats.org/officeDocument/2006/relationships/image" Target="../media/image113.png"/><Relationship Id="rId43" Type="http://schemas.openxmlformats.org/officeDocument/2006/relationships/image" Target="../media/image117.png"/><Relationship Id="rId48" Type="http://schemas.openxmlformats.org/officeDocument/2006/relationships/image" Target="../media/image213.svg"/><Relationship Id="rId8" Type="http://schemas.openxmlformats.org/officeDocument/2006/relationships/image" Target="../media/image173.svg"/><Relationship Id="rId51" Type="http://schemas.openxmlformats.org/officeDocument/2006/relationships/image" Target="../media/image121.png"/></Relationships>
</file>

<file path=ppt/slides/_rels/slide17.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image" Target="../media/image233.svg"/><Relationship Id="rId26" Type="http://schemas.openxmlformats.org/officeDocument/2006/relationships/image" Target="../media/image241.svg"/><Relationship Id="rId39" Type="http://schemas.openxmlformats.org/officeDocument/2006/relationships/image" Target="../media/image140.png"/><Relationship Id="rId21" Type="http://schemas.openxmlformats.org/officeDocument/2006/relationships/image" Target="../media/image131.png"/><Relationship Id="rId34" Type="http://schemas.openxmlformats.org/officeDocument/2006/relationships/image" Target="../media/image249.svg"/><Relationship Id="rId42" Type="http://schemas.openxmlformats.org/officeDocument/2006/relationships/image" Target="../media/image257.svg"/><Relationship Id="rId47" Type="http://schemas.openxmlformats.org/officeDocument/2006/relationships/image" Target="../media/image144.png"/><Relationship Id="rId50" Type="http://schemas.openxmlformats.org/officeDocument/2006/relationships/image" Target="../media/image265.svg"/><Relationship Id="rId55" Type="http://schemas.openxmlformats.org/officeDocument/2006/relationships/image" Target="../media/image148.png"/><Relationship Id="rId7" Type="http://schemas.openxmlformats.org/officeDocument/2006/relationships/image" Target="../media/image124.png"/><Relationship Id="rId12" Type="http://schemas.openxmlformats.org/officeDocument/2006/relationships/image" Target="../media/image227.svg"/><Relationship Id="rId17" Type="http://schemas.openxmlformats.org/officeDocument/2006/relationships/image" Target="../media/image129.png"/><Relationship Id="rId25" Type="http://schemas.openxmlformats.org/officeDocument/2006/relationships/image" Target="../media/image133.png"/><Relationship Id="rId33" Type="http://schemas.openxmlformats.org/officeDocument/2006/relationships/image" Target="../media/image137.png"/><Relationship Id="rId38" Type="http://schemas.openxmlformats.org/officeDocument/2006/relationships/image" Target="../media/image253.svg"/><Relationship Id="rId46" Type="http://schemas.openxmlformats.org/officeDocument/2006/relationships/image" Target="../media/image261.svg"/><Relationship Id="rId2" Type="http://schemas.openxmlformats.org/officeDocument/2006/relationships/notesSlide" Target="../notesSlides/notesSlide9.xml"/><Relationship Id="rId16" Type="http://schemas.openxmlformats.org/officeDocument/2006/relationships/image" Target="../media/image231.svg"/><Relationship Id="rId20" Type="http://schemas.openxmlformats.org/officeDocument/2006/relationships/image" Target="../media/image235.svg"/><Relationship Id="rId29" Type="http://schemas.openxmlformats.org/officeDocument/2006/relationships/image" Target="../media/image135.png"/><Relationship Id="rId41" Type="http://schemas.openxmlformats.org/officeDocument/2006/relationships/image" Target="../media/image141.png"/><Relationship Id="rId54" Type="http://schemas.openxmlformats.org/officeDocument/2006/relationships/image" Target="../media/image269.svg"/><Relationship Id="rId1" Type="http://schemas.openxmlformats.org/officeDocument/2006/relationships/slideLayout" Target="../slideLayouts/slideLayout6.xml"/><Relationship Id="rId6" Type="http://schemas.openxmlformats.org/officeDocument/2006/relationships/image" Target="../media/image221.svg"/><Relationship Id="rId11" Type="http://schemas.openxmlformats.org/officeDocument/2006/relationships/image" Target="../media/image126.png"/><Relationship Id="rId24" Type="http://schemas.openxmlformats.org/officeDocument/2006/relationships/image" Target="../media/image239.svg"/><Relationship Id="rId32" Type="http://schemas.openxmlformats.org/officeDocument/2006/relationships/image" Target="../media/image247.svg"/><Relationship Id="rId37" Type="http://schemas.openxmlformats.org/officeDocument/2006/relationships/image" Target="../media/image139.png"/><Relationship Id="rId40" Type="http://schemas.openxmlformats.org/officeDocument/2006/relationships/image" Target="../media/image255.svg"/><Relationship Id="rId45" Type="http://schemas.openxmlformats.org/officeDocument/2006/relationships/image" Target="../media/image143.png"/><Relationship Id="rId53" Type="http://schemas.openxmlformats.org/officeDocument/2006/relationships/image" Target="../media/image147.png"/><Relationship Id="rId5" Type="http://schemas.openxmlformats.org/officeDocument/2006/relationships/image" Target="../media/image123.png"/><Relationship Id="rId15" Type="http://schemas.openxmlformats.org/officeDocument/2006/relationships/image" Target="../media/image128.png"/><Relationship Id="rId23" Type="http://schemas.openxmlformats.org/officeDocument/2006/relationships/image" Target="../media/image132.png"/><Relationship Id="rId28" Type="http://schemas.openxmlformats.org/officeDocument/2006/relationships/image" Target="../media/image243.svg"/><Relationship Id="rId36" Type="http://schemas.openxmlformats.org/officeDocument/2006/relationships/image" Target="../media/image251.svg"/><Relationship Id="rId49" Type="http://schemas.openxmlformats.org/officeDocument/2006/relationships/image" Target="../media/image145.png"/><Relationship Id="rId10" Type="http://schemas.openxmlformats.org/officeDocument/2006/relationships/image" Target="../media/image225.svg"/><Relationship Id="rId19" Type="http://schemas.openxmlformats.org/officeDocument/2006/relationships/image" Target="../media/image130.png"/><Relationship Id="rId31" Type="http://schemas.openxmlformats.org/officeDocument/2006/relationships/image" Target="../media/image136.png"/><Relationship Id="rId44" Type="http://schemas.openxmlformats.org/officeDocument/2006/relationships/image" Target="../media/image259.svg"/><Relationship Id="rId52" Type="http://schemas.openxmlformats.org/officeDocument/2006/relationships/image" Target="../media/image267.svg"/><Relationship Id="rId4" Type="http://schemas.openxmlformats.org/officeDocument/2006/relationships/image" Target="../media/image219.svg"/><Relationship Id="rId9" Type="http://schemas.openxmlformats.org/officeDocument/2006/relationships/image" Target="../media/image125.png"/><Relationship Id="rId14" Type="http://schemas.openxmlformats.org/officeDocument/2006/relationships/image" Target="../media/image229.svg"/><Relationship Id="rId22" Type="http://schemas.openxmlformats.org/officeDocument/2006/relationships/image" Target="../media/image237.svg"/><Relationship Id="rId27" Type="http://schemas.openxmlformats.org/officeDocument/2006/relationships/image" Target="../media/image134.png"/><Relationship Id="rId30" Type="http://schemas.openxmlformats.org/officeDocument/2006/relationships/image" Target="../media/image245.svg"/><Relationship Id="rId35" Type="http://schemas.openxmlformats.org/officeDocument/2006/relationships/image" Target="../media/image138.png"/><Relationship Id="rId43" Type="http://schemas.openxmlformats.org/officeDocument/2006/relationships/image" Target="../media/image142.png"/><Relationship Id="rId48" Type="http://schemas.openxmlformats.org/officeDocument/2006/relationships/image" Target="../media/image263.svg"/><Relationship Id="rId56" Type="http://schemas.openxmlformats.org/officeDocument/2006/relationships/image" Target="../media/image271.svg"/><Relationship Id="rId8" Type="http://schemas.openxmlformats.org/officeDocument/2006/relationships/image" Target="../media/image223.svg"/><Relationship Id="rId51" Type="http://schemas.openxmlformats.org/officeDocument/2006/relationships/image" Target="../media/image146.png"/><Relationship Id="rId3" Type="http://schemas.openxmlformats.org/officeDocument/2006/relationships/image" Target="../media/image122.png"/></Relationships>
</file>

<file path=ppt/slides/_rels/slide18.xml.rels><?xml version="1.0" encoding="UTF-8" standalone="yes"?>
<Relationships xmlns="http://schemas.openxmlformats.org/package/2006/relationships"><Relationship Id="rId8" Type="http://schemas.openxmlformats.org/officeDocument/2006/relationships/image" Target="../media/image277.svg"/><Relationship Id="rId13" Type="http://schemas.openxmlformats.org/officeDocument/2006/relationships/image" Target="../media/image154.png"/><Relationship Id="rId18" Type="http://schemas.openxmlformats.org/officeDocument/2006/relationships/image" Target="../media/image287.svg"/><Relationship Id="rId26" Type="http://schemas.openxmlformats.org/officeDocument/2006/relationships/image" Target="../media/image295.svg"/><Relationship Id="rId39" Type="http://schemas.openxmlformats.org/officeDocument/2006/relationships/image" Target="../media/image167.png"/><Relationship Id="rId3" Type="http://schemas.openxmlformats.org/officeDocument/2006/relationships/image" Target="../media/image149.png"/><Relationship Id="rId21" Type="http://schemas.openxmlformats.org/officeDocument/2006/relationships/image" Target="../media/image158.png"/><Relationship Id="rId34" Type="http://schemas.openxmlformats.org/officeDocument/2006/relationships/image" Target="../media/image303.svg"/><Relationship Id="rId7" Type="http://schemas.openxmlformats.org/officeDocument/2006/relationships/image" Target="../media/image151.png"/><Relationship Id="rId12" Type="http://schemas.openxmlformats.org/officeDocument/2006/relationships/image" Target="../media/image281.svg"/><Relationship Id="rId17" Type="http://schemas.openxmlformats.org/officeDocument/2006/relationships/image" Target="../media/image156.png"/><Relationship Id="rId25" Type="http://schemas.openxmlformats.org/officeDocument/2006/relationships/image" Target="../media/image160.png"/><Relationship Id="rId33" Type="http://schemas.openxmlformats.org/officeDocument/2006/relationships/image" Target="../media/image164.png"/><Relationship Id="rId38" Type="http://schemas.openxmlformats.org/officeDocument/2006/relationships/image" Target="../media/image307.svg"/><Relationship Id="rId2" Type="http://schemas.openxmlformats.org/officeDocument/2006/relationships/notesSlide" Target="../notesSlides/notesSlide10.xml"/><Relationship Id="rId16" Type="http://schemas.openxmlformats.org/officeDocument/2006/relationships/image" Target="../media/image285.svg"/><Relationship Id="rId20" Type="http://schemas.openxmlformats.org/officeDocument/2006/relationships/image" Target="../media/image289.svg"/><Relationship Id="rId29" Type="http://schemas.openxmlformats.org/officeDocument/2006/relationships/image" Target="../media/image162.png"/><Relationship Id="rId1" Type="http://schemas.openxmlformats.org/officeDocument/2006/relationships/slideLayout" Target="../slideLayouts/slideLayout6.xml"/><Relationship Id="rId6" Type="http://schemas.openxmlformats.org/officeDocument/2006/relationships/image" Target="../media/image275.svg"/><Relationship Id="rId11" Type="http://schemas.openxmlformats.org/officeDocument/2006/relationships/image" Target="../media/image153.png"/><Relationship Id="rId24" Type="http://schemas.openxmlformats.org/officeDocument/2006/relationships/image" Target="../media/image293.svg"/><Relationship Id="rId32" Type="http://schemas.openxmlformats.org/officeDocument/2006/relationships/image" Target="../media/image301.svg"/><Relationship Id="rId37" Type="http://schemas.openxmlformats.org/officeDocument/2006/relationships/image" Target="../media/image166.png"/><Relationship Id="rId40" Type="http://schemas.openxmlformats.org/officeDocument/2006/relationships/image" Target="../media/image309.svg"/><Relationship Id="rId5" Type="http://schemas.openxmlformats.org/officeDocument/2006/relationships/image" Target="../media/image150.png"/><Relationship Id="rId15" Type="http://schemas.openxmlformats.org/officeDocument/2006/relationships/image" Target="../media/image155.png"/><Relationship Id="rId23" Type="http://schemas.openxmlformats.org/officeDocument/2006/relationships/image" Target="../media/image159.png"/><Relationship Id="rId28" Type="http://schemas.openxmlformats.org/officeDocument/2006/relationships/image" Target="../media/image297.svg"/><Relationship Id="rId36" Type="http://schemas.openxmlformats.org/officeDocument/2006/relationships/image" Target="../media/image305.svg"/><Relationship Id="rId10" Type="http://schemas.openxmlformats.org/officeDocument/2006/relationships/image" Target="../media/image279.svg"/><Relationship Id="rId19" Type="http://schemas.openxmlformats.org/officeDocument/2006/relationships/image" Target="../media/image157.png"/><Relationship Id="rId31" Type="http://schemas.openxmlformats.org/officeDocument/2006/relationships/image" Target="../media/image163.png"/><Relationship Id="rId4" Type="http://schemas.openxmlformats.org/officeDocument/2006/relationships/image" Target="../media/image273.svg"/><Relationship Id="rId9" Type="http://schemas.openxmlformats.org/officeDocument/2006/relationships/image" Target="../media/image152.png"/><Relationship Id="rId14" Type="http://schemas.openxmlformats.org/officeDocument/2006/relationships/image" Target="../media/image283.svg"/><Relationship Id="rId22" Type="http://schemas.openxmlformats.org/officeDocument/2006/relationships/image" Target="../media/image291.svg"/><Relationship Id="rId27" Type="http://schemas.openxmlformats.org/officeDocument/2006/relationships/image" Target="../media/image161.png"/><Relationship Id="rId30" Type="http://schemas.openxmlformats.org/officeDocument/2006/relationships/image" Target="../media/image299.svg"/><Relationship Id="rId35" Type="http://schemas.openxmlformats.org/officeDocument/2006/relationships/image" Target="../media/image1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image" Target="../media/image102.png"/><Relationship Id="rId18" Type="http://schemas.openxmlformats.org/officeDocument/2006/relationships/image" Target="../media/image183.svg"/><Relationship Id="rId26" Type="http://schemas.openxmlformats.org/officeDocument/2006/relationships/image" Target="../media/image191.svg"/><Relationship Id="rId39" Type="http://schemas.openxmlformats.org/officeDocument/2006/relationships/image" Target="../media/image115.png"/><Relationship Id="rId3" Type="http://schemas.openxmlformats.org/officeDocument/2006/relationships/image" Target="../media/image97.png"/><Relationship Id="rId21" Type="http://schemas.openxmlformats.org/officeDocument/2006/relationships/image" Target="../media/image106.png"/><Relationship Id="rId34" Type="http://schemas.openxmlformats.org/officeDocument/2006/relationships/image" Target="../media/image199.svg"/><Relationship Id="rId42" Type="http://schemas.openxmlformats.org/officeDocument/2006/relationships/image" Target="../media/image207.svg"/><Relationship Id="rId47" Type="http://schemas.openxmlformats.org/officeDocument/2006/relationships/image" Target="../media/image119.png"/><Relationship Id="rId50" Type="http://schemas.openxmlformats.org/officeDocument/2006/relationships/image" Target="../media/image215.svg"/><Relationship Id="rId7" Type="http://schemas.openxmlformats.org/officeDocument/2006/relationships/image" Target="../media/image99.png"/><Relationship Id="rId12" Type="http://schemas.openxmlformats.org/officeDocument/2006/relationships/image" Target="../media/image177.svg"/><Relationship Id="rId17" Type="http://schemas.openxmlformats.org/officeDocument/2006/relationships/image" Target="../media/image104.png"/><Relationship Id="rId25" Type="http://schemas.openxmlformats.org/officeDocument/2006/relationships/image" Target="../media/image108.png"/><Relationship Id="rId33" Type="http://schemas.openxmlformats.org/officeDocument/2006/relationships/image" Target="../media/image112.png"/><Relationship Id="rId38" Type="http://schemas.openxmlformats.org/officeDocument/2006/relationships/image" Target="../media/image203.svg"/><Relationship Id="rId46" Type="http://schemas.openxmlformats.org/officeDocument/2006/relationships/image" Target="../media/image211.svg"/><Relationship Id="rId2" Type="http://schemas.openxmlformats.org/officeDocument/2006/relationships/notesSlide" Target="../notesSlides/notesSlide11.xml"/><Relationship Id="rId16" Type="http://schemas.openxmlformats.org/officeDocument/2006/relationships/image" Target="../media/image181.svg"/><Relationship Id="rId20" Type="http://schemas.openxmlformats.org/officeDocument/2006/relationships/image" Target="../media/image185.svg"/><Relationship Id="rId29" Type="http://schemas.openxmlformats.org/officeDocument/2006/relationships/image" Target="../media/image110.png"/><Relationship Id="rId41" Type="http://schemas.openxmlformats.org/officeDocument/2006/relationships/image" Target="../media/image116.png"/><Relationship Id="rId1" Type="http://schemas.openxmlformats.org/officeDocument/2006/relationships/slideLayout" Target="../slideLayouts/slideLayout6.xml"/><Relationship Id="rId6" Type="http://schemas.openxmlformats.org/officeDocument/2006/relationships/image" Target="../media/image172.svg"/><Relationship Id="rId11" Type="http://schemas.openxmlformats.org/officeDocument/2006/relationships/image" Target="../media/image101.png"/><Relationship Id="rId24" Type="http://schemas.openxmlformats.org/officeDocument/2006/relationships/image" Target="../media/image189.svg"/><Relationship Id="rId32" Type="http://schemas.openxmlformats.org/officeDocument/2006/relationships/image" Target="../media/image197.svg"/><Relationship Id="rId37" Type="http://schemas.openxmlformats.org/officeDocument/2006/relationships/image" Target="../media/image114.png"/><Relationship Id="rId40" Type="http://schemas.openxmlformats.org/officeDocument/2006/relationships/image" Target="../media/image205.svg"/><Relationship Id="rId45" Type="http://schemas.openxmlformats.org/officeDocument/2006/relationships/image" Target="../media/image118.png"/><Relationship Id="rId5" Type="http://schemas.openxmlformats.org/officeDocument/2006/relationships/image" Target="../media/image98.png"/><Relationship Id="rId15" Type="http://schemas.openxmlformats.org/officeDocument/2006/relationships/image" Target="../media/image103.png"/><Relationship Id="rId23" Type="http://schemas.openxmlformats.org/officeDocument/2006/relationships/image" Target="../media/image107.png"/><Relationship Id="rId28" Type="http://schemas.openxmlformats.org/officeDocument/2006/relationships/image" Target="../media/image193.svg"/><Relationship Id="rId36" Type="http://schemas.openxmlformats.org/officeDocument/2006/relationships/image" Target="../media/image201.svg"/><Relationship Id="rId49" Type="http://schemas.openxmlformats.org/officeDocument/2006/relationships/image" Target="../media/image120.png"/><Relationship Id="rId10" Type="http://schemas.openxmlformats.org/officeDocument/2006/relationships/image" Target="../media/image175.svg"/><Relationship Id="rId19" Type="http://schemas.openxmlformats.org/officeDocument/2006/relationships/image" Target="../media/image105.png"/><Relationship Id="rId31" Type="http://schemas.openxmlformats.org/officeDocument/2006/relationships/image" Target="../media/image111.png"/><Relationship Id="rId44" Type="http://schemas.openxmlformats.org/officeDocument/2006/relationships/image" Target="../media/image209.svg"/><Relationship Id="rId52" Type="http://schemas.openxmlformats.org/officeDocument/2006/relationships/image" Target="../media/image217.svg"/><Relationship Id="rId4" Type="http://schemas.openxmlformats.org/officeDocument/2006/relationships/image" Target="../media/image170.svg"/><Relationship Id="rId9" Type="http://schemas.openxmlformats.org/officeDocument/2006/relationships/image" Target="../media/image100.png"/><Relationship Id="rId14" Type="http://schemas.openxmlformats.org/officeDocument/2006/relationships/image" Target="../media/image179.svg"/><Relationship Id="rId22" Type="http://schemas.openxmlformats.org/officeDocument/2006/relationships/image" Target="../media/image187.svg"/><Relationship Id="rId27" Type="http://schemas.openxmlformats.org/officeDocument/2006/relationships/image" Target="../media/image109.png"/><Relationship Id="rId30" Type="http://schemas.openxmlformats.org/officeDocument/2006/relationships/image" Target="../media/image195.svg"/><Relationship Id="rId35" Type="http://schemas.openxmlformats.org/officeDocument/2006/relationships/image" Target="../media/image113.png"/><Relationship Id="rId43" Type="http://schemas.openxmlformats.org/officeDocument/2006/relationships/image" Target="../media/image117.png"/><Relationship Id="rId48" Type="http://schemas.openxmlformats.org/officeDocument/2006/relationships/image" Target="../media/image213.svg"/><Relationship Id="rId8" Type="http://schemas.openxmlformats.org/officeDocument/2006/relationships/image" Target="../media/image173.svg"/><Relationship Id="rId51" Type="http://schemas.openxmlformats.org/officeDocument/2006/relationships/image" Target="../media/image121.png"/></Relationships>
</file>

<file path=ppt/slides/_rels/slide21.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image" Target="../media/image233.svg"/><Relationship Id="rId26" Type="http://schemas.openxmlformats.org/officeDocument/2006/relationships/image" Target="../media/image241.svg"/><Relationship Id="rId39" Type="http://schemas.openxmlformats.org/officeDocument/2006/relationships/image" Target="../media/image140.png"/><Relationship Id="rId21" Type="http://schemas.openxmlformats.org/officeDocument/2006/relationships/image" Target="../media/image131.png"/><Relationship Id="rId34" Type="http://schemas.openxmlformats.org/officeDocument/2006/relationships/image" Target="../media/image249.svg"/><Relationship Id="rId42" Type="http://schemas.openxmlformats.org/officeDocument/2006/relationships/image" Target="../media/image257.svg"/><Relationship Id="rId47" Type="http://schemas.openxmlformats.org/officeDocument/2006/relationships/image" Target="../media/image144.png"/><Relationship Id="rId50" Type="http://schemas.openxmlformats.org/officeDocument/2006/relationships/image" Target="../media/image265.svg"/><Relationship Id="rId55" Type="http://schemas.openxmlformats.org/officeDocument/2006/relationships/image" Target="../media/image148.png"/><Relationship Id="rId7" Type="http://schemas.openxmlformats.org/officeDocument/2006/relationships/image" Target="../media/image124.png"/><Relationship Id="rId12" Type="http://schemas.openxmlformats.org/officeDocument/2006/relationships/image" Target="../media/image227.svg"/><Relationship Id="rId17" Type="http://schemas.openxmlformats.org/officeDocument/2006/relationships/image" Target="../media/image129.png"/><Relationship Id="rId25" Type="http://schemas.openxmlformats.org/officeDocument/2006/relationships/image" Target="../media/image133.png"/><Relationship Id="rId33" Type="http://schemas.openxmlformats.org/officeDocument/2006/relationships/image" Target="../media/image137.png"/><Relationship Id="rId38" Type="http://schemas.openxmlformats.org/officeDocument/2006/relationships/image" Target="../media/image253.svg"/><Relationship Id="rId46" Type="http://schemas.openxmlformats.org/officeDocument/2006/relationships/image" Target="../media/image261.svg"/><Relationship Id="rId2" Type="http://schemas.openxmlformats.org/officeDocument/2006/relationships/notesSlide" Target="../notesSlides/notesSlide12.xml"/><Relationship Id="rId16" Type="http://schemas.openxmlformats.org/officeDocument/2006/relationships/image" Target="../media/image231.svg"/><Relationship Id="rId20" Type="http://schemas.openxmlformats.org/officeDocument/2006/relationships/image" Target="../media/image235.svg"/><Relationship Id="rId29" Type="http://schemas.openxmlformats.org/officeDocument/2006/relationships/image" Target="../media/image135.png"/><Relationship Id="rId41" Type="http://schemas.openxmlformats.org/officeDocument/2006/relationships/image" Target="../media/image141.png"/><Relationship Id="rId54" Type="http://schemas.openxmlformats.org/officeDocument/2006/relationships/image" Target="../media/image269.svg"/><Relationship Id="rId1" Type="http://schemas.openxmlformats.org/officeDocument/2006/relationships/slideLayout" Target="../slideLayouts/slideLayout6.xml"/><Relationship Id="rId6" Type="http://schemas.openxmlformats.org/officeDocument/2006/relationships/image" Target="../media/image221.svg"/><Relationship Id="rId11" Type="http://schemas.openxmlformats.org/officeDocument/2006/relationships/image" Target="../media/image126.png"/><Relationship Id="rId24" Type="http://schemas.openxmlformats.org/officeDocument/2006/relationships/image" Target="../media/image239.svg"/><Relationship Id="rId32" Type="http://schemas.openxmlformats.org/officeDocument/2006/relationships/image" Target="../media/image247.svg"/><Relationship Id="rId37" Type="http://schemas.openxmlformats.org/officeDocument/2006/relationships/image" Target="../media/image139.png"/><Relationship Id="rId40" Type="http://schemas.openxmlformats.org/officeDocument/2006/relationships/image" Target="../media/image255.svg"/><Relationship Id="rId45" Type="http://schemas.openxmlformats.org/officeDocument/2006/relationships/image" Target="../media/image143.png"/><Relationship Id="rId53" Type="http://schemas.openxmlformats.org/officeDocument/2006/relationships/image" Target="../media/image147.png"/><Relationship Id="rId5" Type="http://schemas.openxmlformats.org/officeDocument/2006/relationships/image" Target="../media/image123.png"/><Relationship Id="rId15" Type="http://schemas.openxmlformats.org/officeDocument/2006/relationships/image" Target="../media/image128.png"/><Relationship Id="rId23" Type="http://schemas.openxmlformats.org/officeDocument/2006/relationships/image" Target="../media/image132.png"/><Relationship Id="rId28" Type="http://schemas.openxmlformats.org/officeDocument/2006/relationships/image" Target="../media/image243.svg"/><Relationship Id="rId36" Type="http://schemas.openxmlformats.org/officeDocument/2006/relationships/image" Target="../media/image251.svg"/><Relationship Id="rId49" Type="http://schemas.openxmlformats.org/officeDocument/2006/relationships/image" Target="../media/image145.png"/><Relationship Id="rId10" Type="http://schemas.openxmlformats.org/officeDocument/2006/relationships/image" Target="../media/image225.svg"/><Relationship Id="rId19" Type="http://schemas.openxmlformats.org/officeDocument/2006/relationships/image" Target="../media/image130.png"/><Relationship Id="rId31" Type="http://schemas.openxmlformats.org/officeDocument/2006/relationships/image" Target="../media/image136.png"/><Relationship Id="rId44" Type="http://schemas.openxmlformats.org/officeDocument/2006/relationships/image" Target="../media/image259.svg"/><Relationship Id="rId52" Type="http://schemas.openxmlformats.org/officeDocument/2006/relationships/image" Target="../media/image267.svg"/><Relationship Id="rId4" Type="http://schemas.openxmlformats.org/officeDocument/2006/relationships/image" Target="../media/image219.svg"/><Relationship Id="rId9" Type="http://schemas.openxmlformats.org/officeDocument/2006/relationships/image" Target="../media/image125.png"/><Relationship Id="rId14" Type="http://schemas.openxmlformats.org/officeDocument/2006/relationships/image" Target="../media/image229.svg"/><Relationship Id="rId22" Type="http://schemas.openxmlformats.org/officeDocument/2006/relationships/image" Target="../media/image237.svg"/><Relationship Id="rId27" Type="http://schemas.openxmlformats.org/officeDocument/2006/relationships/image" Target="../media/image134.png"/><Relationship Id="rId30" Type="http://schemas.openxmlformats.org/officeDocument/2006/relationships/image" Target="../media/image245.svg"/><Relationship Id="rId35" Type="http://schemas.openxmlformats.org/officeDocument/2006/relationships/image" Target="../media/image138.png"/><Relationship Id="rId43" Type="http://schemas.openxmlformats.org/officeDocument/2006/relationships/image" Target="../media/image142.png"/><Relationship Id="rId48" Type="http://schemas.openxmlformats.org/officeDocument/2006/relationships/image" Target="../media/image263.svg"/><Relationship Id="rId56" Type="http://schemas.openxmlformats.org/officeDocument/2006/relationships/image" Target="../media/image310.svg"/><Relationship Id="rId8" Type="http://schemas.openxmlformats.org/officeDocument/2006/relationships/image" Target="../media/image223.svg"/><Relationship Id="rId51" Type="http://schemas.openxmlformats.org/officeDocument/2006/relationships/image" Target="../media/image146.png"/><Relationship Id="rId3" Type="http://schemas.openxmlformats.org/officeDocument/2006/relationships/image" Target="../media/image122.png"/></Relationships>
</file>

<file path=ppt/slides/_rels/slide22.xml.rels><?xml version="1.0" encoding="UTF-8" standalone="yes"?>
<Relationships xmlns="http://schemas.openxmlformats.org/package/2006/relationships"><Relationship Id="rId8" Type="http://schemas.openxmlformats.org/officeDocument/2006/relationships/image" Target="../media/image277.svg"/><Relationship Id="rId13" Type="http://schemas.openxmlformats.org/officeDocument/2006/relationships/image" Target="../media/image154.png"/><Relationship Id="rId18" Type="http://schemas.openxmlformats.org/officeDocument/2006/relationships/image" Target="../media/image287.svg"/><Relationship Id="rId26" Type="http://schemas.openxmlformats.org/officeDocument/2006/relationships/image" Target="../media/image295.svg"/><Relationship Id="rId39" Type="http://schemas.openxmlformats.org/officeDocument/2006/relationships/image" Target="../media/image167.png"/><Relationship Id="rId3" Type="http://schemas.openxmlformats.org/officeDocument/2006/relationships/image" Target="../media/image149.png"/><Relationship Id="rId21" Type="http://schemas.openxmlformats.org/officeDocument/2006/relationships/image" Target="../media/image158.png"/><Relationship Id="rId34" Type="http://schemas.openxmlformats.org/officeDocument/2006/relationships/image" Target="../media/image303.svg"/><Relationship Id="rId7" Type="http://schemas.openxmlformats.org/officeDocument/2006/relationships/image" Target="../media/image151.png"/><Relationship Id="rId12" Type="http://schemas.openxmlformats.org/officeDocument/2006/relationships/image" Target="../media/image281.svg"/><Relationship Id="rId17" Type="http://schemas.openxmlformats.org/officeDocument/2006/relationships/image" Target="../media/image156.png"/><Relationship Id="rId25" Type="http://schemas.openxmlformats.org/officeDocument/2006/relationships/image" Target="../media/image160.png"/><Relationship Id="rId33" Type="http://schemas.openxmlformats.org/officeDocument/2006/relationships/image" Target="../media/image164.png"/><Relationship Id="rId38" Type="http://schemas.openxmlformats.org/officeDocument/2006/relationships/image" Target="../media/image307.svg"/><Relationship Id="rId2" Type="http://schemas.openxmlformats.org/officeDocument/2006/relationships/notesSlide" Target="../notesSlides/notesSlide13.xml"/><Relationship Id="rId16" Type="http://schemas.openxmlformats.org/officeDocument/2006/relationships/image" Target="../media/image285.svg"/><Relationship Id="rId20" Type="http://schemas.openxmlformats.org/officeDocument/2006/relationships/image" Target="../media/image289.svg"/><Relationship Id="rId29" Type="http://schemas.openxmlformats.org/officeDocument/2006/relationships/image" Target="../media/image162.png"/><Relationship Id="rId1" Type="http://schemas.openxmlformats.org/officeDocument/2006/relationships/slideLayout" Target="../slideLayouts/slideLayout6.xml"/><Relationship Id="rId6" Type="http://schemas.openxmlformats.org/officeDocument/2006/relationships/image" Target="../media/image275.svg"/><Relationship Id="rId11" Type="http://schemas.openxmlformats.org/officeDocument/2006/relationships/image" Target="../media/image153.png"/><Relationship Id="rId24" Type="http://schemas.openxmlformats.org/officeDocument/2006/relationships/image" Target="../media/image293.svg"/><Relationship Id="rId32" Type="http://schemas.openxmlformats.org/officeDocument/2006/relationships/image" Target="../media/image301.svg"/><Relationship Id="rId37" Type="http://schemas.openxmlformats.org/officeDocument/2006/relationships/image" Target="../media/image166.png"/><Relationship Id="rId40" Type="http://schemas.openxmlformats.org/officeDocument/2006/relationships/image" Target="../media/image309.svg"/><Relationship Id="rId5" Type="http://schemas.openxmlformats.org/officeDocument/2006/relationships/image" Target="../media/image150.png"/><Relationship Id="rId15" Type="http://schemas.openxmlformats.org/officeDocument/2006/relationships/image" Target="../media/image155.png"/><Relationship Id="rId23" Type="http://schemas.openxmlformats.org/officeDocument/2006/relationships/image" Target="../media/image159.png"/><Relationship Id="rId28" Type="http://schemas.openxmlformats.org/officeDocument/2006/relationships/image" Target="../media/image297.svg"/><Relationship Id="rId36" Type="http://schemas.openxmlformats.org/officeDocument/2006/relationships/image" Target="../media/image305.svg"/><Relationship Id="rId10" Type="http://schemas.openxmlformats.org/officeDocument/2006/relationships/image" Target="../media/image279.svg"/><Relationship Id="rId19" Type="http://schemas.openxmlformats.org/officeDocument/2006/relationships/image" Target="../media/image157.png"/><Relationship Id="rId31" Type="http://schemas.openxmlformats.org/officeDocument/2006/relationships/image" Target="../media/image163.png"/><Relationship Id="rId4" Type="http://schemas.openxmlformats.org/officeDocument/2006/relationships/image" Target="../media/image273.svg"/><Relationship Id="rId9" Type="http://schemas.openxmlformats.org/officeDocument/2006/relationships/image" Target="../media/image152.png"/><Relationship Id="rId14" Type="http://schemas.openxmlformats.org/officeDocument/2006/relationships/image" Target="../media/image283.svg"/><Relationship Id="rId22" Type="http://schemas.openxmlformats.org/officeDocument/2006/relationships/image" Target="../media/image291.svg"/><Relationship Id="rId27" Type="http://schemas.openxmlformats.org/officeDocument/2006/relationships/image" Target="../media/image161.png"/><Relationship Id="rId30" Type="http://schemas.openxmlformats.org/officeDocument/2006/relationships/image" Target="../media/image299.svg"/><Relationship Id="rId35" Type="http://schemas.openxmlformats.org/officeDocument/2006/relationships/image" Target="../media/image1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6.png"/><Relationship Id="rId17" Type="http://schemas.openxmlformats.org/officeDocument/2006/relationships/image" Target="../media/image25.svg"/><Relationship Id="rId2" Type="http://schemas.openxmlformats.org/officeDocument/2006/relationships/image" Target="../media/image11.png"/><Relationship Id="rId16"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6.svg"/><Relationship Id="rId15" Type="http://schemas.openxmlformats.org/officeDocument/2006/relationships/image" Target="../media/image18.png"/><Relationship Id="rId10" Type="http://schemas.openxmlformats.org/officeDocument/2006/relationships/image" Target="../media/image20.svg"/><Relationship Id="rId4" Type="http://schemas.openxmlformats.org/officeDocument/2006/relationships/image" Target="../media/image12.png"/><Relationship Id="rId9" Type="http://schemas.openxmlformats.org/officeDocument/2006/relationships/image" Target="../media/image19.svg"/><Relationship Id="rId14" Type="http://schemas.openxmlformats.org/officeDocument/2006/relationships/image" Target="../media/image23.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9.svg"/><Relationship Id="rId5" Type="http://schemas.openxmlformats.org/officeDocument/2006/relationships/image" Target="../media/image21.png"/><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32.svg"/><Relationship Id="rId5" Type="http://schemas.openxmlformats.org/officeDocument/2006/relationships/image" Target="../media/image23.png"/><Relationship Id="rId4" Type="http://schemas.openxmlformats.org/officeDocument/2006/relationships/image" Target="../media/image31.svg"/></Relationships>
</file>

<file path=ppt/slides/_rels/slide6.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22.png"/><Relationship Id="rId18" Type="http://schemas.openxmlformats.org/officeDocument/2006/relationships/image" Target="../media/image32.svg"/><Relationship Id="rId3" Type="http://schemas.openxmlformats.org/officeDocument/2006/relationships/image" Target="../media/image20.png"/><Relationship Id="rId21" Type="http://schemas.openxmlformats.org/officeDocument/2006/relationships/image" Target="../media/image30.png"/><Relationship Id="rId7" Type="http://schemas.openxmlformats.org/officeDocument/2006/relationships/image" Target="../media/image25.png"/><Relationship Id="rId12" Type="http://schemas.openxmlformats.org/officeDocument/2006/relationships/image" Target="../media/image40.sv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42.svg"/><Relationship Id="rId20" Type="http://schemas.openxmlformats.org/officeDocument/2006/relationships/image" Target="../media/image44.svg"/><Relationship Id="rId1" Type="http://schemas.openxmlformats.org/officeDocument/2006/relationships/slideLayout" Target="../slideLayouts/slideLayout4.xml"/><Relationship Id="rId6" Type="http://schemas.openxmlformats.org/officeDocument/2006/relationships/image" Target="../media/image34.svg"/><Relationship Id="rId11" Type="http://schemas.openxmlformats.org/officeDocument/2006/relationships/image" Target="../media/image27.png"/><Relationship Id="rId24" Type="http://schemas.openxmlformats.org/officeDocument/2006/relationships/image" Target="../media/image48.svg"/><Relationship Id="rId5" Type="http://schemas.openxmlformats.org/officeDocument/2006/relationships/image" Target="../media/image24.png"/><Relationship Id="rId15" Type="http://schemas.openxmlformats.org/officeDocument/2006/relationships/image" Target="../media/image28.png"/><Relationship Id="rId23" Type="http://schemas.openxmlformats.org/officeDocument/2006/relationships/image" Target="../media/image31.png"/><Relationship Id="rId10" Type="http://schemas.openxmlformats.org/officeDocument/2006/relationships/image" Target="../media/image38.svg"/><Relationship Id="rId19" Type="http://schemas.openxmlformats.org/officeDocument/2006/relationships/image" Target="../media/image29.png"/><Relationship Id="rId4" Type="http://schemas.openxmlformats.org/officeDocument/2006/relationships/image" Target="../media/image27.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4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60.svg"/><Relationship Id="rId26" Type="http://schemas.openxmlformats.org/officeDocument/2006/relationships/image" Target="../media/image42.svg"/><Relationship Id="rId39" Type="http://schemas.openxmlformats.org/officeDocument/2006/relationships/image" Target="../media/image48.png"/><Relationship Id="rId3" Type="http://schemas.openxmlformats.org/officeDocument/2006/relationships/image" Target="../media/image32.png"/><Relationship Id="rId21" Type="http://schemas.openxmlformats.org/officeDocument/2006/relationships/image" Target="../media/image40.png"/><Relationship Id="rId34" Type="http://schemas.openxmlformats.org/officeDocument/2006/relationships/image" Target="../media/image27.svg"/><Relationship Id="rId42" Type="http://schemas.openxmlformats.org/officeDocument/2006/relationships/image" Target="../media/image76.svg"/><Relationship Id="rId47" Type="http://schemas.openxmlformats.org/officeDocument/2006/relationships/image" Target="../media/image52.png"/><Relationship Id="rId50" Type="http://schemas.openxmlformats.org/officeDocument/2006/relationships/image" Target="../media/image82.svg"/><Relationship Id="rId7" Type="http://schemas.openxmlformats.org/officeDocument/2006/relationships/image" Target="../media/image23.png"/><Relationship Id="rId12" Type="http://schemas.openxmlformats.org/officeDocument/2006/relationships/image" Target="../media/image54.svg"/><Relationship Id="rId17" Type="http://schemas.openxmlformats.org/officeDocument/2006/relationships/image" Target="../media/image38.png"/><Relationship Id="rId25" Type="http://schemas.openxmlformats.org/officeDocument/2006/relationships/image" Target="../media/image28.png"/><Relationship Id="rId33" Type="http://schemas.openxmlformats.org/officeDocument/2006/relationships/image" Target="../media/image45.png"/><Relationship Id="rId38" Type="http://schemas.openxmlformats.org/officeDocument/2006/relationships/image" Target="../media/image72.svg"/><Relationship Id="rId46" Type="http://schemas.openxmlformats.org/officeDocument/2006/relationships/image" Target="../media/image78.svg"/><Relationship Id="rId2" Type="http://schemas.openxmlformats.org/officeDocument/2006/relationships/notesSlide" Target="../notesSlides/notesSlide2.xml"/><Relationship Id="rId16" Type="http://schemas.openxmlformats.org/officeDocument/2006/relationships/image" Target="../media/image58.svg"/><Relationship Id="rId20" Type="http://schemas.openxmlformats.org/officeDocument/2006/relationships/image" Target="../media/image44.svg"/><Relationship Id="rId29" Type="http://schemas.openxmlformats.org/officeDocument/2006/relationships/image" Target="../media/image43.png"/><Relationship Id="rId41"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0.svg"/><Relationship Id="rId11" Type="http://schemas.openxmlformats.org/officeDocument/2006/relationships/image" Target="../media/image35.png"/><Relationship Id="rId24" Type="http://schemas.openxmlformats.org/officeDocument/2006/relationships/image" Target="../media/image64.svg"/><Relationship Id="rId32" Type="http://schemas.openxmlformats.org/officeDocument/2006/relationships/image" Target="../media/image68.svg"/><Relationship Id="rId37" Type="http://schemas.openxmlformats.org/officeDocument/2006/relationships/image" Target="../media/image47.png"/><Relationship Id="rId40" Type="http://schemas.openxmlformats.org/officeDocument/2006/relationships/image" Target="../media/image74.svg"/><Relationship Id="rId45" Type="http://schemas.openxmlformats.org/officeDocument/2006/relationships/image" Target="../media/image51.png"/><Relationship Id="rId5" Type="http://schemas.openxmlformats.org/officeDocument/2006/relationships/image" Target="../media/image33.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image" Target="../media/image66.svg"/><Relationship Id="rId36" Type="http://schemas.openxmlformats.org/officeDocument/2006/relationships/image" Target="../media/image70.svg"/><Relationship Id="rId49" Type="http://schemas.openxmlformats.org/officeDocument/2006/relationships/image" Target="../media/image53.png"/><Relationship Id="rId10" Type="http://schemas.openxmlformats.org/officeDocument/2006/relationships/image" Target="../media/image52.svg"/><Relationship Id="rId19" Type="http://schemas.openxmlformats.org/officeDocument/2006/relationships/image" Target="../media/image39.png"/><Relationship Id="rId31" Type="http://schemas.openxmlformats.org/officeDocument/2006/relationships/image" Target="../media/image44.png"/><Relationship Id="rId44" Type="http://schemas.openxmlformats.org/officeDocument/2006/relationships/image" Target="../media/image46.svg"/><Relationship Id="rId52" Type="http://schemas.openxmlformats.org/officeDocument/2006/relationships/image" Target="../media/image84.svg"/><Relationship Id="rId4" Type="http://schemas.openxmlformats.org/officeDocument/2006/relationships/image" Target="../media/image40.svg"/><Relationship Id="rId9" Type="http://schemas.openxmlformats.org/officeDocument/2006/relationships/image" Target="../media/image34.png"/><Relationship Id="rId14" Type="http://schemas.openxmlformats.org/officeDocument/2006/relationships/image" Target="../media/image56.svg"/><Relationship Id="rId22" Type="http://schemas.openxmlformats.org/officeDocument/2006/relationships/image" Target="../media/image62.svg"/><Relationship Id="rId27" Type="http://schemas.openxmlformats.org/officeDocument/2006/relationships/image" Target="../media/image42.png"/><Relationship Id="rId30" Type="http://schemas.openxmlformats.org/officeDocument/2006/relationships/image" Target="../media/image29.svg"/><Relationship Id="rId35" Type="http://schemas.openxmlformats.org/officeDocument/2006/relationships/image" Target="../media/image46.png"/><Relationship Id="rId43" Type="http://schemas.openxmlformats.org/officeDocument/2006/relationships/image" Target="../media/image50.png"/><Relationship Id="rId48" Type="http://schemas.openxmlformats.org/officeDocument/2006/relationships/image" Target="../media/image80.svg"/><Relationship Id="rId8" Type="http://schemas.openxmlformats.org/officeDocument/2006/relationships/image" Target="../media/image32.svg"/><Relationship Id="rId51" Type="http://schemas.openxmlformats.org/officeDocument/2006/relationships/image" Target="../media/image54.png"/></Relationships>
</file>

<file path=ppt/slides/_rels/slide9.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image" Target="../media/image98.svg"/><Relationship Id="rId26" Type="http://schemas.openxmlformats.org/officeDocument/2006/relationships/image" Target="../media/image106.svg"/><Relationship Id="rId39" Type="http://schemas.openxmlformats.org/officeDocument/2006/relationships/image" Target="../media/image72.png"/><Relationship Id="rId21" Type="http://schemas.openxmlformats.org/officeDocument/2006/relationships/image" Target="../media/image63.png"/><Relationship Id="rId34" Type="http://schemas.openxmlformats.org/officeDocument/2006/relationships/image" Target="../media/image114.svg"/><Relationship Id="rId42" Type="http://schemas.openxmlformats.org/officeDocument/2006/relationships/image" Target="../media/image34.svg"/><Relationship Id="rId47" Type="http://schemas.openxmlformats.org/officeDocument/2006/relationships/image" Target="../media/image75.png"/><Relationship Id="rId50" Type="http://schemas.openxmlformats.org/officeDocument/2006/relationships/image" Target="../media/image128.svg"/><Relationship Id="rId55" Type="http://schemas.openxmlformats.org/officeDocument/2006/relationships/image" Target="../media/image79.png"/><Relationship Id="rId7" Type="http://schemas.openxmlformats.org/officeDocument/2006/relationships/image" Target="../media/image56.png"/><Relationship Id="rId12" Type="http://schemas.openxmlformats.org/officeDocument/2006/relationships/image" Target="../media/image92.svg"/><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9.png"/><Relationship Id="rId38" Type="http://schemas.openxmlformats.org/officeDocument/2006/relationships/image" Target="../media/image118.svg"/><Relationship Id="rId46" Type="http://schemas.openxmlformats.org/officeDocument/2006/relationships/image" Target="../media/image124.svg"/><Relationship Id="rId2" Type="http://schemas.openxmlformats.org/officeDocument/2006/relationships/notesSlide" Target="../notesSlides/notesSlide3.xml"/><Relationship Id="rId16" Type="http://schemas.openxmlformats.org/officeDocument/2006/relationships/image" Target="../media/image96.svg"/><Relationship Id="rId20" Type="http://schemas.openxmlformats.org/officeDocument/2006/relationships/image" Target="../media/image100.svg"/><Relationship Id="rId29" Type="http://schemas.openxmlformats.org/officeDocument/2006/relationships/image" Target="../media/image67.png"/><Relationship Id="rId41" Type="http://schemas.openxmlformats.org/officeDocument/2006/relationships/image" Target="../media/image24.png"/><Relationship Id="rId54" Type="http://schemas.openxmlformats.org/officeDocument/2006/relationships/image" Target="../media/image132.svg"/><Relationship Id="rId1" Type="http://schemas.openxmlformats.org/officeDocument/2006/relationships/slideLayout" Target="../slideLayouts/slideLayout4.xml"/><Relationship Id="rId6" Type="http://schemas.openxmlformats.org/officeDocument/2006/relationships/image" Target="../media/image86.svg"/><Relationship Id="rId11" Type="http://schemas.openxmlformats.org/officeDocument/2006/relationships/image" Target="../media/image58.png"/><Relationship Id="rId24" Type="http://schemas.openxmlformats.org/officeDocument/2006/relationships/image" Target="../media/image104.svg"/><Relationship Id="rId32" Type="http://schemas.openxmlformats.org/officeDocument/2006/relationships/image" Target="../media/image112.svg"/><Relationship Id="rId37" Type="http://schemas.openxmlformats.org/officeDocument/2006/relationships/image" Target="../media/image71.png"/><Relationship Id="rId40" Type="http://schemas.openxmlformats.org/officeDocument/2006/relationships/image" Target="../media/image120.svg"/><Relationship Id="rId45" Type="http://schemas.openxmlformats.org/officeDocument/2006/relationships/image" Target="../media/image74.png"/><Relationship Id="rId53" Type="http://schemas.openxmlformats.org/officeDocument/2006/relationships/image" Target="../media/image78.png"/><Relationship Id="rId5" Type="http://schemas.openxmlformats.org/officeDocument/2006/relationships/image" Target="../media/image55.png"/><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image" Target="../media/image108.svg"/><Relationship Id="rId36" Type="http://schemas.openxmlformats.org/officeDocument/2006/relationships/image" Target="../media/image116.svg"/><Relationship Id="rId49" Type="http://schemas.openxmlformats.org/officeDocument/2006/relationships/image" Target="../media/image76.png"/><Relationship Id="rId10" Type="http://schemas.openxmlformats.org/officeDocument/2006/relationships/image" Target="../media/image90.svg"/><Relationship Id="rId19" Type="http://schemas.openxmlformats.org/officeDocument/2006/relationships/image" Target="../media/image62.png"/><Relationship Id="rId31" Type="http://schemas.openxmlformats.org/officeDocument/2006/relationships/image" Target="../media/image68.png"/><Relationship Id="rId44" Type="http://schemas.openxmlformats.org/officeDocument/2006/relationships/image" Target="../media/image122.svg"/><Relationship Id="rId52" Type="http://schemas.openxmlformats.org/officeDocument/2006/relationships/image" Target="../media/image130.svg"/><Relationship Id="rId4" Type="http://schemas.openxmlformats.org/officeDocument/2006/relationships/image" Target="../media/image36.svg"/><Relationship Id="rId9" Type="http://schemas.openxmlformats.org/officeDocument/2006/relationships/image" Target="../media/image57.png"/><Relationship Id="rId14" Type="http://schemas.openxmlformats.org/officeDocument/2006/relationships/image" Target="../media/image94.svg"/><Relationship Id="rId22" Type="http://schemas.openxmlformats.org/officeDocument/2006/relationships/image" Target="../media/image102.svg"/><Relationship Id="rId27" Type="http://schemas.openxmlformats.org/officeDocument/2006/relationships/image" Target="../media/image66.png"/><Relationship Id="rId30" Type="http://schemas.openxmlformats.org/officeDocument/2006/relationships/image" Target="../media/image110.svg"/><Relationship Id="rId35" Type="http://schemas.openxmlformats.org/officeDocument/2006/relationships/image" Target="../media/image70.png"/><Relationship Id="rId43" Type="http://schemas.openxmlformats.org/officeDocument/2006/relationships/image" Target="../media/image73.png"/><Relationship Id="rId48" Type="http://schemas.openxmlformats.org/officeDocument/2006/relationships/image" Target="../media/image126.svg"/><Relationship Id="rId56" Type="http://schemas.openxmlformats.org/officeDocument/2006/relationships/image" Target="../media/image134.svg"/><Relationship Id="rId8" Type="http://schemas.openxmlformats.org/officeDocument/2006/relationships/image" Target="../media/image88.svg"/><Relationship Id="rId51" Type="http://schemas.openxmlformats.org/officeDocument/2006/relationships/image" Target="../media/image77.png"/><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4B5E89-ABC3-7E45-9346-FF40C369DA15}"/>
              </a:ext>
            </a:extLst>
          </p:cNvPr>
          <p:cNvSpPr>
            <a:spLocks noGrp="1"/>
          </p:cNvSpPr>
          <p:nvPr>
            <p:ph type="body" sz="quarter" idx="13"/>
          </p:nvPr>
        </p:nvSpPr>
        <p:spPr>
          <a:xfrm>
            <a:off x="1053611" y="4376057"/>
            <a:ext cx="10073301" cy="1346650"/>
          </a:xfrm>
        </p:spPr>
        <p:txBody>
          <a:bodyPr/>
          <a:lstStyle/>
          <a:p>
            <a:r>
              <a:rPr lang="en-US" dirty="0"/>
              <a:t>04.30.20</a:t>
            </a:r>
          </a:p>
        </p:txBody>
      </p:sp>
      <p:sp>
        <p:nvSpPr>
          <p:cNvPr id="3" name="Title 2">
            <a:extLst>
              <a:ext uri="{FF2B5EF4-FFF2-40B4-BE49-F238E27FC236}">
                <a16:creationId xmlns:a16="http://schemas.microsoft.com/office/drawing/2014/main" id="{81F98A6F-1063-844D-8524-BF1656C74857}"/>
              </a:ext>
            </a:extLst>
          </p:cNvPr>
          <p:cNvSpPr>
            <a:spLocks noGrp="1"/>
          </p:cNvSpPr>
          <p:nvPr>
            <p:ph type="title"/>
          </p:nvPr>
        </p:nvSpPr>
        <p:spPr>
          <a:xfrm>
            <a:off x="1050568" y="2582866"/>
            <a:ext cx="10076344" cy="909981"/>
          </a:xfrm>
        </p:spPr>
        <p:txBody>
          <a:bodyPr/>
          <a:lstStyle/>
          <a:p>
            <a:r>
              <a:rPr lang="en-US" dirty="0"/>
              <a:t>Oracle Cloud Infrastructure </a:t>
            </a:r>
            <a:br>
              <a:rPr lang="en-US" dirty="0"/>
            </a:br>
            <a:r>
              <a:rPr lang="en-US" dirty="0"/>
              <a:t>icon set for topologies and diagrams</a:t>
            </a:r>
          </a:p>
        </p:txBody>
      </p:sp>
      <p:sp>
        <p:nvSpPr>
          <p:cNvPr id="4" name="Text Placeholder 3">
            <a:extLst>
              <a:ext uri="{FF2B5EF4-FFF2-40B4-BE49-F238E27FC236}">
                <a16:creationId xmlns:a16="http://schemas.microsoft.com/office/drawing/2014/main" id="{55BE6865-93D5-2148-984E-02DEC3861AC9}"/>
              </a:ext>
            </a:extLst>
          </p:cNvPr>
          <p:cNvSpPr>
            <a:spLocks noGrp="1"/>
          </p:cNvSpPr>
          <p:nvPr>
            <p:ph type="body" sz="quarter" idx="15"/>
          </p:nvPr>
        </p:nvSpPr>
        <p:spPr>
          <a:xfrm>
            <a:off x="1050568" y="3744296"/>
            <a:ext cx="10076344" cy="416073"/>
          </a:xfrm>
        </p:spPr>
        <p:txBody>
          <a:bodyPr/>
          <a:lstStyle/>
          <a:p>
            <a:r>
              <a:rPr lang="en-US" dirty="0"/>
              <a:t>Quick guide and assets</a:t>
            </a:r>
          </a:p>
        </p:txBody>
      </p:sp>
      <p:sp>
        <p:nvSpPr>
          <p:cNvPr id="6" name="Slide Number Placeholder 5">
            <a:extLst>
              <a:ext uri="{FF2B5EF4-FFF2-40B4-BE49-F238E27FC236}">
                <a16:creationId xmlns:a16="http://schemas.microsoft.com/office/drawing/2014/main" id="{635719AA-17FE-D14D-8E22-B450683B843C}"/>
              </a:ext>
            </a:extLst>
          </p:cNvPr>
          <p:cNvSpPr>
            <a:spLocks noGrp="1"/>
          </p:cNvSpPr>
          <p:nvPr>
            <p:ph type="sldNum" sz="quarter" idx="17"/>
          </p:nvPr>
        </p:nvSpPr>
        <p:spPr>
          <a:xfrm>
            <a:off x="633621" y="6486171"/>
            <a:ext cx="386443" cy="365125"/>
          </a:xfrm>
        </p:spPr>
        <p:txBody>
          <a:bodyPr/>
          <a:lstStyle/>
          <a:p>
            <a:fld id="{7C371504-33D9-B044-8C50-620C44A06CB1}" type="slidenum">
              <a:rPr lang="en-US" smtClean="0"/>
              <a:pPr/>
              <a:t>1</a:t>
            </a:fld>
            <a:endParaRPr lang="en-US" dirty="0"/>
          </a:p>
        </p:txBody>
      </p:sp>
      <p:sp>
        <p:nvSpPr>
          <p:cNvPr id="5" name="Footer Placeholder 4">
            <a:extLst>
              <a:ext uri="{FF2B5EF4-FFF2-40B4-BE49-F238E27FC236}">
                <a16:creationId xmlns:a16="http://schemas.microsoft.com/office/drawing/2014/main" id="{878C9FF4-49D3-4004-BB6A-0F3860E960EA}"/>
              </a:ext>
            </a:extLst>
          </p:cNvPr>
          <p:cNvSpPr>
            <a:spLocks noGrp="1"/>
          </p:cNvSpPr>
          <p:nvPr>
            <p:ph type="ftr" sz="quarter" idx="16"/>
          </p:nvPr>
        </p:nvSpPr>
        <p:spPr/>
        <p:txBody>
          <a:bodyPr/>
          <a:lstStyle/>
          <a:p>
            <a:r>
              <a:rPr lang="en-US" dirty="0"/>
              <a:t>Copyright © 2020 Oracle and/or its affiliates.</a:t>
            </a:r>
          </a:p>
        </p:txBody>
      </p:sp>
    </p:spTree>
    <p:extLst>
      <p:ext uri="{BB962C8B-B14F-4D97-AF65-F5344CB8AC3E}">
        <p14:creationId xmlns:p14="http://schemas.microsoft.com/office/powerpoint/2010/main" val="405885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552953" y="1181800"/>
            <a:ext cx="2139041" cy="24137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Data management</a:t>
            </a:r>
          </a:p>
        </p:txBody>
      </p:sp>
      <p:sp>
        <p:nvSpPr>
          <p:cNvPr id="95" name="Rectangle 94">
            <a:extLst>
              <a:ext uri="{FF2B5EF4-FFF2-40B4-BE49-F238E27FC236}">
                <a16:creationId xmlns:a16="http://schemas.microsoft.com/office/drawing/2014/main" id="{9EC6E22E-5AFD-3048-9F03-BD3460941FD1}"/>
              </a:ext>
            </a:extLst>
          </p:cNvPr>
          <p:cNvSpPr/>
          <p:nvPr/>
        </p:nvSpPr>
        <p:spPr>
          <a:xfrm>
            <a:off x="434787" y="3701531"/>
            <a:ext cx="991458"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Integration</a:t>
            </a:r>
          </a:p>
        </p:txBody>
      </p:sp>
      <p:sp>
        <p:nvSpPr>
          <p:cNvPr id="28" name="Footer Placeholder 4">
            <a:extLst>
              <a:ext uri="{FF2B5EF4-FFF2-40B4-BE49-F238E27FC236}">
                <a16:creationId xmlns:a16="http://schemas.microsoft.com/office/drawing/2014/main" id="{6F6F2567-35ED-F243-9696-95890DC255AA}"/>
              </a:ext>
            </a:extLst>
          </p:cNvPr>
          <p:cNvSpPr>
            <a:spLocks noGrp="1"/>
          </p:cNvSpPr>
          <p:nvPr>
            <p:ph type="ftr" sz="quarter" idx="3"/>
          </p:nvPr>
        </p:nvSpPr>
        <p:spPr>
          <a:xfrm>
            <a:off x="903111"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109" name="Rectangle 108">
            <a:extLst>
              <a:ext uri="{FF2B5EF4-FFF2-40B4-BE49-F238E27FC236}">
                <a16:creationId xmlns:a16="http://schemas.microsoft.com/office/drawing/2014/main" id="{E5EA82DF-C32C-434B-BCA6-F12A0951D0E0}"/>
              </a:ext>
            </a:extLst>
          </p:cNvPr>
          <p:cNvSpPr/>
          <p:nvPr/>
        </p:nvSpPr>
        <p:spPr>
          <a:xfrm>
            <a:off x="1568804" y="2317601"/>
            <a:ext cx="991458"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Database</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Migration</a:t>
            </a:r>
          </a:p>
        </p:txBody>
      </p:sp>
      <p:sp>
        <p:nvSpPr>
          <p:cNvPr id="98" name="Rectangle 97">
            <a:extLst>
              <a:ext uri="{FF2B5EF4-FFF2-40B4-BE49-F238E27FC236}">
                <a16:creationId xmlns:a16="http://schemas.microsoft.com/office/drawing/2014/main" id="{C8FE45E7-AFE7-1449-A706-8FBDD3CC8191}"/>
              </a:ext>
            </a:extLst>
          </p:cNvPr>
          <p:cNvSpPr/>
          <p:nvPr/>
        </p:nvSpPr>
        <p:spPr>
          <a:xfrm>
            <a:off x="536082" y="231760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Catalog</a:t>
            </a:r>
          </a:p>
        </p:txBody>
      </p:sp>
      <p:sp>
        <p:nvSpPr>
          <p:cNvPr id="25" name="Rectangle 24">
            <a:extLst>
              <a:ext uri="{FF2B5EF4-FFF2-40B4-BE49-F238E27FC236}">
                <a16:creationId xmlns:a16="http://schemas.microsoft.com/office/drawing/2014/main" id="{DDC8F38A-2AEF-4F40-B7B5-1C5724E71B0E}"/>
              </a:ext>
            </a:extLst>
          </p:cNvPr>
          <p:cNvSpPr/>
          <p:nvPr/>
        </p:nvSpPr>
        <p:spPr>
          <a:xfrm>
            <a:off x="1746895" y="3701531"/>
            <a:ext cx="595956"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Science</a:t>
            </a:r>
          </a:p>
        </p:txBody>
      </p:sp>
      <p:sp>
        <p:nvSpPr>
          <p:cNvPr id="57" name="Rectangle 56">
            <a:extLst>
              <a:ext uri="{FF2B5EF4-FFF2-40B4-BE49-F238E27FC236}">
                <a16:creationId xmlns:a16="http://schemas.microsoft.com/office/drawing/2014/main" id="{C206EB43-FD08-BE45-88D1-AD9D9441C48D}"/>
              </a:ext>
            </a:extLst>
          </p:cNvPr>
          <p:cNvSpPr/>
          <p:nvPr/>
        </p:nvSpPr>
        <p:spPr>
          <a:xfrm>
            <a:off x="2717821" y="3701531"/>
            <a:ext cx="884561"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Autonomous Database</a:t>
            </a:r>
          </a:p>
        </p:txBody>
      </p:sp>
      <p:sp>
        <p:nvSpPr>
          <p:cNvPr id="40" name="Rectangle 39">
            <a:extLst>
              <a:ext uri="{FF2B5EF4-FFF2-40B4-BE49-F238E27FC236}">
                <a16:creationId xmlns:a16="http://schemas.microsoft.com/office/drawing/2014/main" id="{EDD9E2C6-D6A3-6145-A24A-B6EC97CC4064}"/>
              </a:ext>
            </a:extLst>
          </p:cNvPr>
          <p:cNvSpPr/>
          <p:nvPr/>
        </p:nvSpPr>
        <p:spPr>
          <a:xfrm>
            <a:off x="4984264" y="2317601"/>
            <a:ext cx="685396"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Flow</a:t>
            </a:r>
          </a:p>
        </p:txBody>
      </p:sp>
      <p:sp>
        <p:nvSpPr>
          <p:cNvPr id="36" name="Rectangle 35">
            <a:extLst>
              <a:ext uri="{FF2B5EF4-FFF2-40B4-BE49-F238E27FC236}">
                <a16:creationId xmlns:a16="http://schemas.microsoft.com/office/drawing/2014/main" id="{31082A93-5A24-F34B-AD7D-27A4A9A72ED4}"/>
              </a:ext>
            </a:extLst>
          </p:cNvPr>
          <p:cNvSpPr/>
          <p:nvPr/>
        </p:nvSpPr>
        <p:spPr>
          <a:xfrm>
            <a:off x="3828367" y="231760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Database</a:t>
            </a:r>
            <a:r>
              <a:rPr lang="en-US" sz="800" b="1" dirty="0">
                <a:latin typeface="Oracle Sans" panose="020B0503020204020204" pitchFamily="34" charset="0"/>
                <a:ea typeface="Arial" charset="0"/>
                <a:cs typeface="Oracle Sans" panose="020B0503020204020204" pitchFamily="34" charset="0"/>
              </a:rPr>
              <a:t> System</a:t>
            </a:r>
          </a:p>
        </p:txBody>
      </p:sp>
      <p:sp>
        <p:nvSpPr>
          <p:cNvPr id="38" name="Rectangle 37">
            <a:extLst>
              <a:ext uri="{FF2B5EF4-FFF2-40B4-BE49-F238E27FC236}">
                <a16:creationId xmlns:a16="http://schemas.microsoft.com/office/drawing/2014/main" id="{EAF68951-1BF6-3E41-BB69-B3A75E08A627}"/>
              </a:ext>
            </a:extLst>
          </p:cNvPr>
          <p:cNvSpPr/>
          <p:nvPr/>
        </p:nvSpPr>
        <p:spPr>
          <a:xfrm>
            <a:off x="3888640" y="3701531"/>
            <a:ext cx="685396"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Big Data</a:t>
            </a:r>
          </a:p>
        </p:txBody>
      </p:sp>
      <p:sp>
        <p:nvSpPr>
          <p:cNvPr id="47" name="Rectangle 46">
            <a:extLst>
              <a:ext uri="{FF2B5EF4-FFF2-40B4-BE49-F238E27FC236}">
                <a16:creationId xmlns:a16="http://schemas.microsoft.com/office/drawing/2014/main" id="{2E53FF16-C0AC-4D4C-983D-FA9A857B23C8}"/>
              </a:ext>
            </a:extLst>
          </p:cNvPr>
          <p:cNvSpPr/>
          <p:nvPr/>
        </p:nvSpPr>
        <p:spPr>
          <a:xfrm>
            <a:off x="2788961" y="2317601"/>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Streaming</a:t>
            </a:r>
          </a:p>
        </p:txBody>
      </p:sp>
      <p:sp>
        <p:nvSpPr>
          <p:cNvPr id="59" name="TextBox 58">
            <a:extLst>
              <a:ext uri="{FF2B5EF4-FFF2-40B4-BE49-F238E27FC236}">
                <a16:creationId xmlns:a16="http://schemas.microsoft.com/office/drawing/2014/main" id="{3AC34D5D-75B1-0C4E-9B63-AF7F99C0E1A2}"/>
              </a:ext>
            </a:extLst>
          </p:cNvPr>
          <p:cNvSpPr txBox="1"/>
          <p:nvPr/>
        </p:nvSpPr>
        <p:spPr>
          <a:xfrm>
            <a:off x="7139983" y="1184093"/>
            <a:ext cx="1043352" cy="255480"/>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Storage</a:t>
            </a:r>
          </a:p>
        </p:txBody>
      </p:sp>
      <p:sp>
        <p:nvSpPr>
          <p:cNvPr id="53" name="Rectangle 52">
            <a:extLst>
              <a:ext uri="{FF2B5EF4-FFF2-40B4-BE49-F238E27FC236}">
                <a16:creationId xmlns:a16="http://schemas.microsoft.com/office/drawing/2014/main" id="{57C77809-BC9F-4544-A53A-5AFFB3FE3FE1}"/>
              </a:ext>
            </a:extLst>
          </p:cNvPr>
          <p:cNvSpPr/>
          <p:nvPr/>
        </p:nvSpPr>
        <p:spPr>
          <a:xfrm>
            <a:off x="6982343" y="231760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Block Storage</a:t>
            </a:r>
          </a:p>
        </p:txBody>
      </p:sp>
      <p:sp>
        <p:nvSpPr>
          <p:cNvPr id="54" name="Rectangle 53">
            <a:extLst>
              <a:ext uri="{FF2B5EF4-FFF2-40B4-BE49-F238E27FC236}">
                <a16:creationId xmlns:a16="http://schemas.microsoft.com/office/drawing/2014/main" id="{66C79F93-2AF2-744F-BF3F-63A82B103270}"/>
              </a:ext>
            </a:extLst>
          </p:cNvPr>
          <p:cNvSpPr/>
          <p:nvPr/>
        </p:nvSpPr>
        <p:spPr>
          <a:xfrm>
            <a:off x="8189191" y="231760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Object Storage</a:t>
            </a:r>
          </a:p>
        </p:txBody>
      </p:sp>
      <p:sp>
        <p:nvSpPr>
          <p:cNvPr id="56" name="Rectangle 55">
            <a:extLst>
              <a:ext uri="{FF2B5EF4-FFF2-40B4-BE49-F238E27FC236}">
                <a16:creationId xmlns:a16="http://schemas.microsoft.com/office/drawing/2014/main" id="{866C8AEE-AFB5-0C44-8194-D6986305D386}"/>
              </a:ext>
            </a:extLst>
          </p:cNvPr>
          <p:cNvSpPr/>
          <p:nvPr/>
        </p:nvSpPr>
        <p:spPr>
          <a:xfrm>
            <a:off x="9443706" y="2317601"/>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File Storage</a:t>
            </a:r>
          </a:p>
        </p:txBody>
      </p:sp>
      <p:sp>
        <p:nvSpPr>
          <p:cNvPr id="61" name="Rectangle 60">
            <a:extLst>
              <a:ext uri="{FF2B5EF4-FFF2-40B4-BE49-F238E27FC236}">
                <a16:creationId xmlns:a16="http://schemas.microsoft.com/office/drawing/2014/main" id="{36C65B21-7435-8442-BE6F-451E4A2C23CE}"/>
              </a:ext>
            </a:extLst>
          </p:cNvPr>
          <p:cNvSpPr/>
          <p:nvPr/>
        </p:nvSpPr>
        <p:spPr>
          <a:xfrm>
            <a:off x="8252273" y="370153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Back Up/</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Restore</a:t>
            </a:r>
          </a:p>
        </p:txBody>
      </p:sp>
      <p:sp>
        <p:nvSpPr>
          <p:cNvPr id="58" name="Rectangle 57">
            <a:extLst>
              <a:ext uri="{FF2B5EF4-FFF2-40B4-BE49-F238E27FC236}">
                <a16:creationId xmlns:a16="http://schemas.microsoft.com/office/drawing/2014/main" id="{34060818-BB64-DE4D-A150-ED03A36FE0F8}"/>
              </a:ext>
            </a:extLst>
          </p:cNvPr>
          <p:cNvSpPr/>
          <p:nvPr/>
        </p:nvSpPr>
        <p:spPr>
          <a:xfrm>
            <a:off x="9371005" y="3701531"/>
            <a:ext cx="1007780"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Transfer</a:t>
            </a:r>
          </a:p>
        </p:txBody>
      </p:sp>
      <p:sp>
        <p:nvSpPr>
          <p:cNvPr id="60" name="Rectangle 59">
            <a:extLst>
              <a:ext uri="{FF2B5EF4-FFF2-40B4-BE49-F238E27FC236}">
                <a16:creationId xmlns:a16="http://schemas.microsoft.com/office/drawing/2014/main" id="{319CDA18-3BD5-B546-9057-8A88B4A142AD}"/>
              </a:ext>
            </a:extLst>
          </p:cNvPr>
          <p:cNvSpPr/>
          <p:nvPr/>
        </p:nvSpPr>
        <p:spPr>
          <a:xfrm>
            <a:off x="6983343" y="370153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Storage Gateway</a:t>
            </a:r>
          </a:p>
        </p:txBody>
      </p:sp>
      <p:sp>
        <p:nvSpPr>
          <p:cNvPr id="55" name="Rectangle 54">
            <a:extLst>
              <a:ext uri="{FF2B5EF4-FFF2-40B4-BE49-F238E27FC236}">
                <a16:creationId xmlns:a16="http://schemas.microsoft.com/office/drawing/2014/main" id="{2090566E-C908-C443-8343-D003B9FAF1D0}"/>
              </a:ext>
            </a:extLst>
          </p:cNvPr>
          <p:cNvSpPr/>
          <p:nvPr/>
        </p:nvSpPr>
        <p:spPr>
          <a:xfrm>
            <a:off x="6977174" y="4999528"/>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Buckets</a:t>
            </a:r>
          </a:p>
        </p:txBody>
      </p:sp>
      <p:sp>
        <p:nvSpPr>
          <p:cNvPr id="71" name="Rectangle 70">
            <a:extLst>
              <a:ext uri="{FF2B5EF4-FFF2-40B4-BE49-F238E27FC236}">
                <a16:creationId xmlns:a16="http://schemas.microsoft.com/office/drawing/2014/main" id="{34B45D0A-0BAE-B24F-B2EF-9F13945C98A1}"/>
              </a:ext>
            </a:extLst>
          </p:cNvPr>
          <p:cNvSpPr/>
          <p:nvPr/>
        </p:nvSpPr>
        <p:spPr>
          <a:xfrm>
            <a:off x="8183334" y="4999528"/>
            <a:ext cx="884561"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Block Storage Cloning</a:t>
            </a:r>
          </a:p>
        </p:txBody>
      </p:sp>
      <p:sp>
        <p:nvSpPr>
          <p:cNvPr id="74" name="Rectangle 73">
            <a:extLst>
              <a:ext uri="{FF2B5EF4-FFF2-40B4-BE49-F238E27FC236}">
                <a16:creationId xmlns:a16="http://schemas.microsoft.com/office/drawing/2014/main" id="{42F8EC23-B9CA-064C-AA29-D553B9DDC9AD}"/>
              </a:ext>
            </a:extLst>
          </p:cNvPr>
          <p:cNvSpPr/>
          <p:nvPr/>
        </p:nvSpPr>
        <p:spPr>
          <a:xfrm>
            <a:off x="9379167" y="4998829"/>
            <a:ext cx="991458"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Elastic Performance</a:t>
            </a:r>
          </a:p>
        </p:txBody>
      </p:sp>
      <p:sp>
        <p:nvSpPr>
          <p:cNvPr id="120" name="Rectangle 119">
            <a:extLst>
              <a:ext uri="{FF2B5EF4-FFF2-40B4-BE49-F238E27FC236}">
                <a16:creationId xmlns:a16="http://schemas.microsoft.com/office/drawing/2014/main" id="{635F11EF-DD5F-5441-9FEC-94B77F7A38DF}"/>
              </a:ext>
            </a:extLst>
          </p:cNvPr>
          <p:cNvSpPr/>
          <p:nvPr/>
        </p:nvSpPr>
        <p:spPr>
          <a:xfrm>
            <a:off x="519148" y="5701693"/>
            <a:ext cx="884561"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Marketplace</a:t>
            </a:r>
          </a:p>
        </p:txBody>
      </p:sp>
      <p:sp>
        <p:nvSpPr>
          <p:cNvPr id="51" name="TextBox 50">
            <a:extLst>
              <a:ext uri="{FF2B5EF4-FFF2-40B4-BE49-F238E27FC236}">
                <a16:creationId xmlns:a16="http://schemas.microsoft.com/office/drawing/2014/main" id="{C6A85F64-2385-DA4B-9310-CB7B5F499938}"/>
              </a:ext>
            </a:extLst>
          </p:cNvPr>
          <p:cNvSpPr txBox="1"/>
          <p:nvPr/>
        </p:nvSpPr>
        <p:spPr>
          <a:xfrm>
            <a:off x="623094" y="4775212"/>
            <a:ext cx="778946" cy="24137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Other</a:t>
            </a:r>
          </a:p>
        </p:txBody>
      </p:sp>
      <p:sp>
        <p:nvSpPr>
          <p:cNvPr id="80" name="Title 3">
            <a:extLst>
              <a:ext uri="{FF2B5EF4-FFF2-40B4-BE49-F238E27FC236}">
                <a16:creationId xmlns:a16="http://schemas.microsoft.com/office/drawing/2014/main" id="{9069E63F-674F-3A45-84E7-B01B411721CF}"/>
              </a:ext>
            </a:extLst>
          </p:cNvPr>
          <p:cNvSpPr>
            <a:spLocks noGrp="1"/>
          </p:cNvSpPr>
          <p:nvPr>
            <p:ph type="title"/>
          </p:nvPr>
        </p:nvSpPr>
        <p:spPr>
          <a:xfrm>
            <a:off x="531950" y="249382"/>
            <a:ext cx="11126650" cy="627952"/>
          </a:xfrm>
        </p:spPr>
        <p:txBody>
          <a:bodyPr/>
          <a:lstStyle/>
          <a:p>
            <a:r>
              <a:rPr lang="en-US" dirty="0"/>
              <a:t>OCI Icons – Oracle Bark with captions                                        Group 3</a:t>
            </a:r>
          </a:p>
        </p:txBody>
      </p:sp>
      <p:pic>
        <p:nvPicPr>
          <p:cNvPr id="46" name="Graphic 45">
            <a:extLst>
              <a:ext uri="{FF2B5EF4-FFF2-40B4-BE49-F238E27FC236}">
                <a16:creationId xmlns:a16="http://schemas.microsoft.com/office/drawing/2014/main" id="{8C025FBF-27F9-E045-B8E2-1FF1E41D0DA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02782" y="3237425"/>
            <a:ext cx="496952" cy="496952"/>
          </a:xfrm>
          <a:prstGeom prst="rect">
            <a:avLst/>
          </a:prstGeom>
        </p:spPr>
      </p:pic>
      <p:pic>
        <p:nvPicPr>
          <p:cNvPr id="79" name="Graphic 78">
            <a:extLst>
              <a:ext uri="{FF2B5EF4-FFF2-40B4-BE49-F238E27FC236}">
                <a16:creationId xmlns:a16="http://schemas.microsoft.com/office/drawing/2014/main" id="{3C236714-8305-EA49-8A2C-5CC3C39839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90582" y="3251111"/>
            <a:ext cx="496952" cy="496952"/>
          </a:xfrm>
          <a:prstGeom prst="rect">
            <a:avLst/>
          </a:prstGeom>
        </p:spPr>
      </p:pic>
      <p:pic>
        <p:nvPicPr>
          <p:cNvPr id="81" name="Graphic 80">
            <a:extLst>
              <a:ext uri="{FF2B5EF4-FFF2-40B4-BE49-F238E27FC236}">
                <a16:creationId xmlns:a16="http://schemas.microsoft.com/office/drawing/2014/main" id="{E80D2315-9FFF-0549-9622-68007255070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982178" y="1796927"/>
            <a:ext cx="496952" cy="496952"/>
          </a:xfrm>
          <a:prstGeom prst="rect">
            <a:avLst/>
          </a:prstGeom>
        </p:spPr>
      </p:pic>
      <p:pic>
        <p:nvPicPr>
          <p:cNvPr id="82" name="Graphic 81">
            <a:extLst>
              <a:ext uri="{FF2B5EF4-FFF2-40B4-BE49-F238E27FC236}">
                <a16:creationId xmlns:a16="http://schemas.microsoft.com/office/drawing/2014/main" id="{1C3591C2-1129-474E-804E-48EC5CF103C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072044" y="1840411"/>
            <a:ext cx="496952" cy="496952"/>
          </a:xfrm>
          <a:prstGeom prst="rect">
            <a:avLst/>
          </a:prstGeom>
        </p:spPr>
      </p:pic>
      <p:pic>
        <p:nvPicPr>
          <p:cNvPr id="83" name="Graphic 82">
            <a:extLst>
              <a:ext uri="{FF2B5EF4-FFF2-40B4-BE49-F238E27FC236}">
                <a16:creationId xmlns:a16="http://schemas.microsoft.com/office/drawing/2014/main" id="{A7186FEC-E57D-A247-941D-549812A940D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700305" y="1823391"/>
            <a:ext cx="496952" cy="496952"/>
          </a:xfrm>
          <a:prstGeom prst="rect">
            <a:avLst/>
          </a:prstGeom>
        </p:spPr>
      </p:pic>
      <p:pic>
        <p:nvPicPr>
          <p:cNvPr id="84" name="Graphic 83">
            <a:extLst>
              <a:ext uri="{FF2B5EF4-FFF2-40B4-BE49-F238E27FC236}">
                <a16:creationId xmlns:a16="http://schemas.microsoft.com/office/drawing/2014/main" id="{1F979066-1CBB-D146-B695-8F5367144CE2}"/>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82040" y="3242099"/>
            <a:ext cx="496952" cy="496952"/>
          </a:xfrm>
          <a:prstGeom prst="rect">
            <a:avLst/>
          </a:prstGeom>
        </p:spPr>
      </p:pic>
      <p:pic>
        <p:nvPicPr>
          <p:cNvPr id="85" name="Graphic 84">
            <a:extLst>
              <a:ext uri="{FF2B5EF4-FFF2-40B4-BE49-F238E27FC236}">
                <a16:creationId xmlns:a16="http://schemas.microsoft.com/office/drawing/2014/main" id="{28E69CC6-D846-D545-B4EA-B0C075C3BB1C}"/>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1815811" y="1876393"/>
            <a:ext cx="496952" cy="496952"/>
          </a:xfrm>
          <a:prstGeom prst="rect">
            <a:avLst/>
          </a:prstGeom>
        </p:spPr>
      </p:pic>
      <p:pic>
        <p:nvPicPr>
          <p:cNvPr id="86" name="Graphic 85">
            <a:extLst>
              <a:ext uri="{FF2B5EF4-FFF2-40B4-BE49-F238E27FC236}">
                <a16:creationId xmlns:a16="http://schemas.microsoft.com/office/drawing/2014/main" id="{8C8CD13E-1C8E-4040-8830-DFFBC796FB10}"/>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1799484" y="3242099"/>
            <a:ext cx="496952" cy="496952"/>
          </a:xfrm>
          <a:prstGeom prst="rect">
            <a:avLst/>
          </a:prstGeom>
        </p:spPr>
      </p:pic>
      <p:pic>
        <p:nvPicPr>
          <p:cNvPr id="87" name="Graphic 86">
            <a:extLst>
              <a:ext uri="{FF2B5EF4-FFF2-40B4-BE49-F238E27FC236}">
                <a16:creationId xmlns:a16="http://schemas.microsoft.com/office/drawing/2014/main" id="{0518B0C4-7BDA-BC43-9B69-15F53329493A}"/>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946815" y="1858693"/>
            <a:ext cx="496952" cy="496952"/>
          </a:xfrm>
          <a:prstGeom prst="rect">
            <a:avLst/>
          </a:prstGeom>
        </p:spPr>
      </p:pic>
      <p:pic>
        <p:nvPicPr>
          <p:cNvPr id="88" name="Graphic 87">
            <a:extLst>
              <a:ext uri="{FF2B5EF4-FFF2-40B4-BE49-F238E27FC236}">
                <a16:creationId xmlns:a16="http://schemas.microsoft.com/office/drawing/2014/main" id="{C3354562-C9A3-C54F-8D86-0FFD29F50AFB}"/>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8377138" y="3208199"/>
            <a:ext cx="496952" cy="496952"/>
          </a:xfrm>
          <a:prstGeom prst="rect">
            <a:avLst/>
          </a:prstGeom>
        </p:spPr>
      </p:pic>
      <p:pic>
        <p:nvPicPr>
          <p:cNvPr id="89" name="Graphic 88">
            <a:extLst>
              <a:ext uri="{FF2B5EF4-FFF2-40B4-BE49-F238E27FC236}">
                <a16:creationId xmlns:a16="http://schemas.microsoft.com/office/drawing/2014/main" id="{CA420BE8-E7BC-AB41-A96B-14CB94C66D6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7122303" y="1871476"/>
            <a:ext cx="496952" cy="496952"/>
          </a:xfrm>
          <a:prstGeom prst="rect">
            <a:avLst/>
          </a:prstGeom>
        </p:spPr>
      </p:pic>
      <p:pic>
        <p:nvPicPr>
          <p:cNvPr id="91" name="Graphic 90">
            <a:extLst>
              <a:ext uri="{FF2B5EF4-FFF2-40B4-BE49-F238E27FC236}">
                <a16:creationId xmlns:a16="http://schemas.microsoft.com/office/drawing/2014/main" id="{D3D3AD10-006C-B544-9B6A-87D993E74D9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7127013" y="4545679"/>
            <a:ext cx="496952" cy="496952"/>
          </a:xfrm>
          <a:prstGeom prst="rect">
            <a:avLst/>
          </a:prstGeom>
        </p:spPr>
      </p:pic>
      <p:pic>
        <p:nvPicPr>
          <p:cNvPr id="92" name="Graphic 91">
            <a:extLst>
              <a:ext uri="{FF2B5EF4-FFF2-40B4-BE49-F238E27FC236}">
                <a16:creationId xmlns:a16="http://schemas.microsoft.com/office/drawing/2014/main" id="{DB63E88D-36D6-634C-8309-A346B2D7B0B0}"/>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9620054" y="3197797"/>
            <a:ext cx="504161" cy="504161"/>
          </a:xfrm>
          <a:prstGeom prst="rect">
            <a:avLst/>
          </a:prstGeom>
        </p:spPr>
      </p:pic>
      <p:pic>
        <p:nvPicPr>
          <p:cNvPr id="93" name="Graphic 92">
            <a:extLst>
              <a:ext uri="{FF2B5EF4-FFF2-40B4-BE49-F238E27FC236}">
                <a16:creationId xmlns:a16="http://schemas.microsoft.com/office/drawing/2014/main" id="{9B57DB0A-3056-4246-A1C6-67D864E9B0D3}"/>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9627263" y="4545679"/>
            <a:ext cx="496952" cy="496952"/>
          </a:xfrm>
          <a:prstGeom prst="rect">
            <a:avLst/>
          </a:prstGeom>
        </p:spPr>
      </p:pic>
      <p:pic>
        <p:nvPicPr>
          <p:cNvPr id="94" name="Graphic 93">
            <a:extLst>
              <a:ext uri="{FF2B5EF4-FFF2-40B4-BE49-F238E27FC236}">
                <a16:creationId xmlns:a16="http://schemas.microsoft.com/office/drawing/2014/main" id="{FE2FB769-6E5C-A741-8B7D-B750B2B1F6FF}"/>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9593805" y="1863590"/>
            <a:ext cx="496952" cy="496952"/>
          </a:xfrm>
          <a:prstGeom prst="rect">
            <a:avLst/>
          </a:prstGeom>
        </p:spPr>
      </p:pic>
      <p:pic>
        <p:nvPicPr>
          <p:cNvPr id="96" name="Graphic 95">
            <a:extLst>
              <a:ext uri="{FF2B5EF4-FFF2-40B4-BE49-F238E27FC236}">
                <a16:creationId xmlns:a16="http://schemas.microsoft.com/office/drawing/2014/main" id="{8D9B0711-B921-5B40-BE8F-D7312B2571E2}"/>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8359180" y="1864844"/>
            <a:ext cx="496952" cy="496952"/>
          </a:xfrm>
          <a:prstGeom prst="rect">
            <a:avLst/>
          </a:prstGeom>
        </p:spPr>
      </p:pic>
      <p:pic>
        <p:nvPicPr>
          <p:cNvPr id="97" name="Graphic 96">
            <a:extLst>
              <a:ext uri="{FF2B5EF4-FFF2-40B4-BE49-F238E27FC236}">
                <a16:creationId xmlns:a16="http://schemas.microsoft.com/office/drawing/2014/main" id="{380BCE50-78CE-234A-AC5B-5186D7576D9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139983" y="3220423"/>
            <a:ext cx="496952" cy="496952"/>
          </a:xfrm>
          <a:prstGeom prst="rect">
            <a:avLst/>
          </a:prstGeom>
        </p:spPr>
      </p:pic>
      <p:pic>
        <p:nvPicPr>
          <p:cNvPr id="99" name="Graphic 98">
            <a:extLst>
              <a:ext uri="{FF2B5EF4-FFF2-40B4-BE49-F238E27FC236}">
                <a16:creationId xmlns:a16="http://schemas.microsoft.com/office/drawing/2014/main" id="{54077406-7EEE-BE4A-A097-C60B86D22BA6}"/>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377138" y="4545814"/>
            <a:ext cx="496952" cy="496952"/>
          </a:xfrm>
          <a:prstGeom prst="rect">
            <a:avLst/>
          </a:prstGeom>
        </p:spPr>
      </p:pic>
      <p:pic>
        <p:nvPicPr>
          <p:cNvPr id="101" name="Graphic 100">
            <a:extLst>
              <a:ext uri="{FF2B5EF4-FFF2-40B4-BE49-F238E27FC236}">
                <a16:creationId xmlns:a16="http://schemas.microsoft.com/office/drawing/2014/main" id="{2216A965-9E38-9F4E-8C82-0CE1E138DC05}"/>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682040" y="5267587"/>
            <a:ext cx="496952" cy="496952"/>
          </a:xfrm>
          <a:prstGeom prst="rect">
            <a:avLst/>
          </a:prstGeom>
        </p:spPr>
      </p:pic>
    </p:spTree>
    <p:extLst>
      <p:ext uri="{BB962C8B-B14F-4D97-AF65-F5344CB8AC3E}">
        <p14:creationId xmlns:p14="http://schemas.microsoft.com/office/powerpoint/2010/main" val="349169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4977BA-75F7-6844-931F-14E70220A7EB}"/>
              </a:ext>
            </a:extLst>
          </p:cNvPr>
          <p:cNvSpPr>
            <a:spLocks noGrp="1"/>
          </p:cNvSpPr>
          <p:nvPr>
            <p:ph type="ftr" sz="quarter" idx="3"/>
          </p:nvPr>
        </p:nvSpPr>
        <p:spPr/>
        <p:txBody>
          <a:bodyPr/>
          <a:lstStyle/>
          <a:p>
            <a:r>
              <a:rPr lang="en-US" sz="800">
                <a:solidFill>
                  <a:schemeClr val="bg2">
                    <a:lumMod val="50000"/>
                    <a:lumOff val="50000"/>
                  </a:schemeClr>
                </a:solidFill>
              </a:rPr>
              <a:t>Copyright © 2020 Oracle and/or its affiliates.</a:t>
            </a:r>
            <a:endParaRPr lang="en-US" sz="800" dirty="0">
              <a:solidFill>
                <a:schemeClr val="bg2">
                  <a:lumMod val="50000"/>
                  <a:lumOff val="50000"/>
                </a:schemeClr>
              </a:solidFill>
            </a:endParaRPr>
          </a:p>
        </p:txBody>
      </p:sp>
      <p:sp>
        <p:nvSpPr>
          <p:cNvPr id="5" name="Title 4">
            <a:extLst>
              <a:ext uri="{FF2B5EF4-FFF2-40B4-BE49-F238E27FC236}">
                <a16:creationId xmlns:a16="http://schemas.microsoft.com/office/drawing/2014/main" id="{6376C6E9-61C1-1A47-B7C5-D66A017AAFDF}"/>
              </a:ext>
            </a:extLst>
          </p:cNvPr>
          <p:cNvSpPr>
            <a:spLocks noGrp="1"/>
          </p:cNvSpPr>
          <p:nvPr>
            <p:ph type="title"/>
          </p:nvPr>
        </p:nvSpPr>
        <p:spPr/>
        <p:txBody>
          <a:bodyPr/>
          <a:lstStyle/>
          <a:p>
            <a:r>
              <a:rPr lang="en-US" dirty="0"/>
              <a:t>Oracle Cloud Infrastructure Icons</a:t>
            </a:r>
          </a:p>
        </p:txBody>
      </p:sp>
      <p:sp>
        <p:nvSpPr>
          <p:cNvPr id="6" name="Text Placeholder 5">
            <a:extLst>
              <a:ext uri="{FF2B5EF4-FFF2-40B4-BE49-F238E27FC236}">
                <a16:creationId xmlns:a16="http://schemas.microsoft.com/office/drawing/2014/main" id="{3EDED30B-FC52-3B4C-BFF6-AE6B575B2B8E}"/>
              </a:ext>
            </a:extLst>
          </p:cNvPr>
          <p:cNvSpPr>
            <a:spLocks noGrp="1"/>
          </p:cNvSpPr>
          <p:nvPr>
            <p:ph type="body" sz="quarter" idx="15"/>
          </p:nvPr>
        </p:nvSpPr>
        <p:spPr>
          <a:xfrm>
            <a:off x="761288" y="4109325"/>
            <a:ext cx="10076344" cy="416073"/>
          </a:xfrm>
        </p:spPr>
        <p:txBody>
          <a:bodyPr/>
          <a:lstStyle/>
          <a:p>
            <a:r>
              <a:rPr lang="en-US" sz="2800" dirty="0"/>
              <a:t>Oracle Bark with no captions</a:t>
            </a:r>
          </a:p>
        </p:txBody>
      </p:sp>
    </p:spTree>
    <p:extLst>
      <p:ext uri="{BB962C8B-B14F-4D97-AF65-F5344CB8AC3E}">
        <p14:creationId xmlns:p14="http://schemas.microsoft.com/office/powerpoint/2010/main" val="32544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26525" y="1185425"/>
            <a:ext cx="1103118" cy="34799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Compute</a:t>
            </a:r>
          </a:p>
        </p:txBody>
      </p:sp>
      <p:sp>
        <p:nvSpPr>
          <p:cNvPr id="402" name="TextBox 401"/>
          <p:cNvSpPr txBox="1"/>
          <p:nvPr/>
        </p:nvSpPr>
        <p:spPr>
          <a:xfrm>
            <a:off x="7854150" y="1198384"/>
            <a:ext cx="1458526" cy="3026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Connectivity</a:t>
            </a:r>
          </a:p>
        </p:txBody>
      </p:sp>
      <p:sp>
        <p:nvSpPr>
          <p:cNvPr id="401" name="TextBox 400"/>
          <p:cNvSpPr txBox="1"/>
          <p:nvPr/>
        </p:nvSpPr>
        <p:spPr>
          <a:xfrm>
            <a:off x="4401311" y="1190451"/>
            <a:ext cx="1317857" cy="255153"/>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Networking</a:t>
            </a:r>
          </a:p>
        </p:txBody>
      </p:sp>
      <p:sp>
        <p:nvSpPr>
          <p:cNvPr id="137" name="Footer Placeholder 4">
            <a:extLst>
              <a:ext uri="{FF2B5EF4-FFF2-40B4-BE49-F238E27FC236}">
                <a16:creationId xmlns:a16="http://schemas.microsoft.com/office/drawing/2014/main" id="{32A9B66A-79FC-1E43-930F-5B7343503998}"/>
              </a:ext>
            </a:extLst>
          </p:cNvPr>
          <p:cNvSpPr>
            <a:spLocks noGrp="1"/>
          </p:cNvSpPr>
          <p:nvPr>
            <p:ph type="ftr" sz="quarter" idx="3"/>
          </p:nvPr>
        </p:nvSpPr>
        <p:spPr>
          <a:xfrm>
            <a:off x="903111"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109" name="Title 3">
            <a:extLst>
              <a:ext uri="{FF2B5EF4-FFF2-40B4-BE49-F238E27FC236}">
                <a16:creationId xmlns:a16="http://schemas.microsoft.com/office/drawing/2014/main" id="{36B1095D-F01D-304E-BA25-3D8771EFA195}"/>
              </a:ext>
            </a:extLst>
          </p:cNvPr>
          <p:cNvSpPr>
            <a:spLocks noGrp="1"/>
          </p:cNvSpPr>
          <p:nvPr>
            <p:ph type="title"/>
          </p:nvPr>
        </p:nvSpPr>
        <p:spPr>
          <a:xfrm>
            <a:off x="531950" y="249382"/>
            <a:ext cx="11126650" cy="627952"/>
          </a:xfrm>
        </p:spPr>
        <p:txBody>
          <a:bodyPr/>
          <a:lstStyle/>
          <a:p>
            <a:r>
              <a:rPr lang="en-US" dirty="0"/>
              <a:t>OCI Icons – Oracle Bark with no captions                                   Group 1</a:t>
            </a:r>
          </a:p>
        </p:txBody>
      </p:sp>
      <p:pic>
        <p:nvPicPr>
          <p:cNvPr id="64" name="Graphic 63">
            <a:extLst>
              <a:ext uri="{FF2B5EF4-FFF2-40B4-BE49-F238E27FC236}">
                <a16:creationId xmlns:a16="http://schemas.microsoft.com/office/drawing/2014/main" id="{C4FD40F3-1CDF-8C4A-8C86-EB03B514931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67216" y="1730726"/>
            <a:ext cx="496952" cy="496952"/>
          </a:xfrm>
          <a:prstGeom prst="rect">
            <a:avLst/>
          </a:prstGeom>
        </p:spPr>
      </p:pic>
      <p:pic>
        <p:nvPicPr>
          <p:cNvPr id="65" name="Graphic 64">
            <a:extLst>
              <a:ext uri="{FF2B5EF4-FFF2-40B4-BE49-F238E27FC236}">
                <a16:creationId xmlns:a16="http://schemas.microsoft.com/office/drawing/2014/main" id="{0750FFCF-7EF3-3746-859B-3EA3B0B59E3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66591" y="3784679"/>
            <a:ext cx="496952" cy="496952"/>
          </a:xfrm>
          <a:prstGeom prst="rect">
            <a:avLst/>
          </a:prstGeom>
        </p:spPr>
      </p:pic>
      <p:pic>
        <p:nvPicPr>
          <p:cNvPr id="66" name="Graphic 65">
            <a:extLst>
              <a:ext uri="{FF2B5EF4-FFF2-40B4-BE49-F238E27FC236}">
                <a16:creationId xmlns:a16="http://schemas.microsoft.com/office/drawing/2014/main" id="{B504EE3F-ADCB-7640-9586-6ADF10B906E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91213" y="1724480"/>
            <a:ext cx="496952" cy="496952"/>
          </a:xfrm>
          <a:prstGeom prst="rect">
            <a:avLst/>
          </a:prstGeom>
        </p:spPr>
      </p:pic>
      <p:pic>
        <p:nvPicPr>
          <p:cNvPr id="67" name="Graphic 66">
            <a:extLst>
              <a:ext uri="{FF2B5EF4-FFF2-40B4-BE49-F238E27FC236}">
                <a16:creationId xmlns:a16="http://schemas.microsoft.com/office/drawing/2014/main" id="{B5176D32-E21D-4D43-BD59-4C189B45B6B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81132" y="2786633"/>
            <a:ext cx="496952" cy="496952"/>
          </a:xfrm>
          <a:prstGeom prst="rect">
            <a:avLst/>
          </a:prstGeom>
        </p:spPr>
      </p:pic>
      <p:pic>
        <p:nvPicPr>
          <p:cNvPr id="68" name="Graphic 67">
            <a:extLst>
              <a:ext uri="{FF2B5EF4-FFF2-40B4-BE49-F238E27FC236}">
                <a16:creationId xmlns:a16="http://schemas.microsoft.com/office/drawing/2014/main" id="{A6B18C21-67A7-BA4B-9EB6-4A3105D54C0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2264762" y="2790216"/>
            <a:ext cx="496952" cy="496952"/>
          </a:xfrm>
          <a:prstGeom prst="rect">
            <a:avLst/>
          </a:prstGeom>
        </p:spPr>
      </p:pic>
      <p:pic>
        <p:nvPicPr>
          <p:cNvPr id="69" name="Graphic 68">
            <a:extLst>
              <a:ext uri="{FF2B5EF4-FFF2-40B4-BE49-F238E27FC236}">
                <a16:creationId xmlns:a16="http://schemas.microsoft.com/office/drawing/2014/main" id="{D742E722-7A90-924C-9FD9-72A7A2DB0277}"/>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81132" y="4718456"/>
            <a:ext cx="496952" cy="496952"/>
          </a:xfrm>
          <a:prstGeom prst="rect">
            <a:avLst/>
          </a:prstGeom>
        </p:spPr>
      </p:pic>
      <p:pic>
        <p:nvPicPr>
          <p:cNvPr id="70" name="Graphic 69">
            <a:extLst>
              <a:ext uri="{FF2B5EF4-FFF2-40B4-BE49-F238E27FC236}">
                <a16:creationId xmlns:a16="http://schemas.microsoft.com/office/drawing/2014/main" id="{55A38337-47EF-6C42-A852-C2C552B6BA0B}"/>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73440" y="3775668"/>
            <a:ext cx="496952" cy="496952"/>
          </a:xfrm>
          <a:prstGeom prst="rect">
            <a:avLst/>
          </a:prstGeom>
        </p:spPr>
      </p:pic>
      <p:pic>
        <p:nvPicPr>
          <p:cNvPr id="71" name="Graphic 70">
            <a:extLst>
              <a:ext uri="{FF2B5EF4-FFF2-40B4-BE49-F238E27FC236}">
                <a16:creationId xmlns:a16="http://schemas.microsoft.com/office/drawing/2014/main" id="{FA52E1A5-894B-884B-A4F8-72705BF43096}"/>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2281594" y="4718456"/>
            <a:ext cx="496952" cy="496952"/>
          </a:xfrm>
          <a:prstGeom prst="rect">
            <a:avLst/>
          </a:prstGeom>
        </p:spPr>
      </p:pic>
      <p:pic>
        <p:nvPicPr>
          <p:cNvPr id="75" name="Graphic 74">
            <a:extLst>
              <a:ext uri="{FF2B5EF4-FFF2-40B4-BE49-F238E27FC236}">
                <a16:creationId xmlns:a16="http://schemas.microsoft.com/office/drawing/2014/main" id="{4734C49A-0848-344A-B2DC-FCDED5F28C99}"/>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447810" y="3777862"/>
            <a:ext cx="514731" cy="514731"/>
          </a:xfrm>
          <a:prstGeom prst="rect">
            <a:avLst/>
          </a:prstGeom>
        </p:spPr>
      </p:pic>
      <p:pic>
        <p:nvPicPr>
          <p:cNvPr id="77" name="Graphic 76">
            <a:extLst>
              <a:ext uri="{FF2B5EF4-FFF2-40B4-BE49-F238E27FC236}">
                <a16:creationId xmlns:a16="http://schemas.microsoft.com/office/drawing/2014/main" id="{2C313D69-8D1D-1A49-BB46-78842C7E5B90}"/>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769310" y="4757882"/>
            <a:ext cx="496952" cy="496952"/>
          </a:xfrm>
          <a:prstGeom prst="rect">
            <a:avLst/>
          </a:prstGeom>
        </p:spPr>
      </p:pic>
      <p:pic>
        <p:nvPicPr>
          <p:cNvPr id="78" name="Graphic 77">
            <a:extLst>
              <a:ext uri="{FF2B5EF4-FFF2-40B4-BE49-F238E27FC236}">
                <a16:creationId xmlns:a16="http://schemas.microsoft.com/office/drawing/2014/main" id="{4D687D3E-5414-7E4C-9040-CA5C1306BA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5745803" y="2778660"/>
            <a:ext cx="496952" cy="496952"/>
          </a:xfrm>
          <a:prstGeom prst="rect">
            <a:avLst/>
          </a:prstGeom>
        </p:spPr>
      </p:pic>
      <p:pic>
        <p:nvPicPr>
          <p:cNvPr id="79" name="Graphic 78">
            <a:extLst>
              <a:ext uri="{FF2B5EF4-FFF2-40B4-BE49-F238E27FC236}">
                <a16:creationId xmlns:a16="http://schemas.microsoft.com/office/drawing/2014/main" id="{B0C12AB4-488C-4E4C-8CD1-4EDD37CC1DD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5758394" y="1723326"/>
            <a:ext cx="496952" cy="496952"/>
          </a:xfrm>
          <a:prstGeom prst="rect">
            <a:avLst/>
          </a:prstGeom>
        </p:spPr>
      </p:pic>
      <p:pic>
        <p:nvPicPr>
          <p:cNvPr id="81" name="Graphic 80">
            <a:extLst>
              <a:ext uri="{FF2B5EF4-FFF2-40B4-BE49-F238E27FC236}">
                <a16:creationId xmlns:a16="http://schemas.microsoft.com/office/drawing/2014/main" id="{64E028E7-96BF-714B-9A8F-BA716C6AEAC1}"/>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747888" y="3789502"/>
            <a:ext cx="496952" cy="496952"/>
          </a:xfrm>
          <a:prstGeom prst="rect">
            <a:avLst/>
          </a:prstGeom>
        </p:spPr>
      </p:pic>
      <p:pic>
        <p:nvPicPr>
          <p:cNvPr id="82" name="Graphic 81">
            <a:extLst>
              <a:ext uri="{FF2B5EF4-FFF2-40B4-BE49-F238E27FC236}">
                <a16:creationId xmlns:a16="http://schemas.microsoft.com/office/drawing/2014/main" id="{48410718-75E2-3946-8B72-4CB02CC1B77D}"/>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4444442" y="4760018"/>
            <a:ext cx="496952" cy="496952"/>
          </a:xfrm>
          <a:prstGeom prst="rect">
            <a:avLst/>
          </a:prstGeom>
        </p:spPr>
      </p:pic>
      <p:pic>
        <p:nvPicPr>
          <p:cNvPr id="95" name="Graphic 94">
            <a:extLst>
              <a:ext uri="{FF2B5EF4-FFF2-40B4-BE49-F238E27FC236}">
                <a16:creationId xmlns:a16="http://schemas.microsoft.com/office/drawing/2014/main" id="{07BD0568-4EBE-1A43-A279-B021599CF74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4444442" y="2788534"/>
            <a:ext cx="496952" cy="496952"/>
          </a:xfrm>
          <a:prstGeom prst="rect">
            <a:avLst/>
          </a:prstGeom>
        </p:spPr>
      </p:pic>
      <p:pic>
        <p:nvPicPr>
          <p:cNvPr id="97" name="Graphic 96">
            <a:extLst>
              <a:ext uri="{FF2B5EF4-FFF2-40B4-BE49-F238E27FC236}">
                <a16:creationId xmlns:a16="http://schemas.microsoft.com/office/drawing/2014/main" id="{277AC61D-783C-9447-9442-60C9C46C87B6}"/>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4436928" y="1723326"/>
            <a:ext cx="496952" cy="496952"/>
          </a:xfrm>
          <a:prstGeom prst="rect">
            <a:avLst/>
          </a:prstGeom>
        </p:spPr>
      </p:pic>
      <p:pic>
        <p:nvPicPr>
          <p:cNvPr id="98" name="Graphic 97">
            <a:extLst>
              <a:ext uri="{FF2B5EF4-FFF2-40B4-BE49-F238E27FC236}">
                <a16:creationId xmlns:a16="http://schemas.microsoft.com/office/drawing/2014/main" id="{95F00004-F612-0046-AEFD-EA53558AAD8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972012" y="2870106"/>
            <a:ext cx="496952" cy="496952"/>
          </a:xfrm>
          <a:prstGeom prst="rect">
            <a:avLst/>
          </a:prstGeom>
        </p:spPr>
      </p:pic>
      <p:pic>
        <p:nvPicPr>
          <p:cNvPr id="108" name="Graphic 107">
            <a:extLst>
              <a:ext uri="{FF2B5EF4-FFF2-40B4-BE49-F238E27FC236}">
                <a16:creationId xmlns:a16="http://schemas.microsoft.com/office/drawing/2014/main" id="{50945028-4FA1-F74F-A242-BA3292CE5312}"/>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9200625" y="3802529"/>
            <a:ext cx="496952" cy="496952"/>
          </a:xfrm>
          <a:prstGeom prst="rect">
            <a:avLst/>
          </a:prstGeom>
        </p:spPr>
      </p:pic>
      <p:pic>
        <p:nvPicPr>
          <p:cNvPr id="110" name="Graphic 109">
            <a:extLst>
              <a:ext uri="{FF2B5EF4-FFF2-40B4-BE49-F238E27FC236}">
                <a16:creationId xmlns:a16="http://schemas.microsoft.com/office/drawing/2014/main" id="{50B6D233-1D7D-084E-B9F0-16E0D53EDE23}"/>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368435" y="3812326"/>
            <a:ext cx="496952" cy="496952"/>
          </a:xfrm>
          <a:prstGeom prst="rect">
            <a:avLst/>
          </a:prstGeom>
        </p:spPr>
      </p:pic>
      <p:pic>
        <p:nvPicPr>
          <p:cNvPr id="111" name="Graphic 110">
            <a:extLst>
              <a:ext uri="{FF2B5EF4-FFF2-40B4-BE49-F238E27FC236}">
                <a16:creationId xmlns:a16="http://schemas.microsoft.com/office/drawing/2014/main" id="{FE7969A0-A0AB-5041-8819-9708EA706FBC}"/>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7969635" y="3802529"/>
            <a:ext cx="496952" cy="496952"/>
          </a:xfrm>
          <a:prstGeom prst="rect">
            <a:avLst/>
          </a:prstGeom>
        </p:spPr>
      </p:pic>
      <p:pic>
        <p:nvPicPr>
          <p:cNvPr id="112" name="Graphic 111">
            <a:extLst>
              <a:ext uri="{FF2B5EF4-FFF2-40B4-BE49-F238E27FC236}">
                <a16:creationId xmlns:a16="http://schemas.microsoft.com/office/drawing/2014/main" id="{734C44F1-8731-3043-B779-9401F80F9FA0}"/>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0350081" y="1710530"/>
            <a:ext cx="496952" cy="496952"/>
          </a:xfrm>
          <a:prstGeom prst="rect">
            <a:avLst/>
          </a:prstGeom>
        </p:spPr>
      </p:pic>
      <p:pic>
        <p:nvPicPr>
          <p:cNvPr id="113" name="Graphic 112">
            <a:extLst>
              <a:ext uri="{FF2B5EF4-FFF2-40B4-BE49-F238E27FC236}">
                <a16:creationId xmlns:a16="http://schemas.microsoft.com/office/drawing/2014/main" id="{89887B28-EC07-1F47-8BA1-C9DC6F14E517}"/>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9208043" y="1718555"/>
            <a:ext cx="485339" cy="485339"/>
          </a:xfrm>
          <a:prstGeom prst="rect">
            <a:avLst/>
          </a:prstGeom>
        </p:spPr>
      </p:pic>
      <p:pic>
        <p:nvPicPr>
          <p:cNvPr id="114" name="Graphic 113">
            <a:extLst>
              <a:ext uri="{FF2B5EF4-FFF2-40B4-BE49-F238E27FC236}">
                <a16:creationId xmlns:a16="http://schemas.microsoft.com/office/drawing/2014/main" id="{CF584B67-E8F2-404B-9635-D71D98154791}"/>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036258" y="1733453"/>
            <a:ext cx="474125" cy="474125"/>
          </a:xfrm>
          <a:prstGeom prst="rect">
            <a:avLst/>
          </a:prstGeom>
        </p:spPr>
      </p:pic>
      <p:pic>
        <p:nvPicPr>
          <p:cNvPr id="116" name="Graphic 115">
            <a:extLst>
              <a:ext uri="{FF2B5EF4-FFF2-40B4-BE49-F238E27FC236}">
                <a16:creationId xmlns:a16="http://schemas.microsoft.com/office/drawing/2014/main" id="{C588001C-E14B-A149-B9A6-0B01F7ACE90D}"/>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10388531" y="2850178"/>
            <a:ext cx="485339" cy="485339"/>
          </a:xfrm>
          <a:prstGeom prst="rect">
            <a:avLst/>
          </a:prstGeom>
        </p:spPr>
      </p:pic>
      <p:pic>
        <p:nvPicPr>
          <p:cNvPr id="117" name="Graphic 116">
            <a:extLst>
              <a:ext uri="{FF2B5EF4-FFF2-40B4-BE49-F238E27FC236}">
                <a16:creationId xmlns:a16="http://schemas.microsoft.com/office/drawing/2014/main" id="{A4FF3CA0-1A46-554C-9B45-82D68290AB2E}"/>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9213881" y="2832424"/>
            <a:ext cx="462541" cy="462541"/>
          </a:xfrm>
          <a:prstGeom prst="rect">
            <a:avLst/>
          </a:prstGeom>
        </p:spPr>
      </p:pic>
    </p:spTree>
    <p:extLst>
      <p:ext uri="{BB962C8B-B14F-4D97-AF65-F5344CB8AC3E}">
        <p14:creationId xmlns:p14="http://schemas.microsoft.com/office/powerpoint/2010/main" val="351914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31678" y="1192673"/>
            <a:ext cx="1497389" cy="3010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Governance</a:t>
            </a:r>
          </a:p>
        </p:txBody>
      </p:sp>
      <p:sp>
        <p:nvSpPr>
          <p:cNvPr id="80" name="Footer Placeholder 4">
            <a:extLst>
              <a:ext uri="{FF2B5EF4-FFF2-40B4-BE49-F238E27FC236}">
                <a16:creationId xmlns:a16="http://schemas.microsoft.com/office/drawing/2014/main" id="{D307A787-0A7C-D541-9434-262174684F71}"/>
              </a:ext>
            </a:extLst>
          </p:cNvPr>
          <p:cNvSpPr>
            <a:spLocks noGrp="1"/>
          </p:cNvSpPr>
          <p:nvPr>
            <p:ph type="ftr" sz="quarter" idx="3"/>
          </p:nvPr>
        </p:nvSpPr>
        <p:spPr>
          <a:xfrm>
            <a:off x="914400"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402" name="TextBox 401"/>
          <p:cNvSpPr txBox="1"/>
          <p:nvPr/>
        </p:nvSpPr>
        <p:spPr>
          <a:xfrm>
            <a:off x="5693101" y="4053307"/>
            <a:ext cx="2957170" cy="31033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DevOps Tools and Services</a:t>
            </a:r>
          </a:p>
        </p:txBody>
      </p:sp>
      <p:sp>
        <p:nvSpPr>
          <p:cNvPr id="400" name="TextBox 399"/>
          <p:cNvSpPr txBox="1"/>
          <p:nvPr/>
        </p:nvSpPr>
        <p:spPr>
          <a:xfrm>
            <a:off x="5653837" y="1197825"/>
            <a:ext cx="3107117" cy="273562"/>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Monitoring and Management</a:t>
            </a:r>
          </a:p>
        </p:txBody>
      </p:sp>
      <p:sp>
        <p:nvSpPr>
          <p:cNvPr id="77" name="TextBox 76">
            <a:extLst>
              <a:ext uri="{FF2B5EF4-FFF2-40B4-BE49-F238E27FC236}">
                <a16:creationId xmlns:a16="http://schemas.microsoft.com/office/drawing/2014/main" id="{D321DC08-52B4-6C4E-B046-C93A354136F1}"/>
              </a:ext>
            </a:extLst>
          </p:cNvPr>
          <p:cNvSpPr txBox="1"/>
          <p:nvPr/>
        </p:nvSpPr>
        <p:spPr>
          <a:xfrm>
            <a:off x="931678" y="4049791"/>
            <a:ext cx="1142576" cy="231201"/>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Security</a:t>
            </a:r>
          </a:p>
        </p:txBody>
      </p:sp>
      <p:sp>
        <p:nvSpPr>
          <p:cNvPr id="103" name="Footer Placeholder 2">
            <a:extLst>
              <a:ext uri="{FF2B5EF4-FFF2-40B4-BE49-F238E27FC236}">
                <a16:creationId xmlns:a16="http://schemas.microsoft.com/office/drawing/2014/main" id="{10E4E319-C5CB-F346-B825-7E7BACBF09B1}"/>
              </a:ext>
            </a:extLst>
          </p:cNvPr>
          <p:cNvSpPr txBox="1">
            <a:spLocks/>
          </p:cNvSpPr>
          <p:nvPr/>
        </p:nvSpPr>
        <p:spPr>
          <a:xfrm>
            <a:off x="-48233636" y="-10374582"/>
            <a:ext cx="829832" cy="45719"/>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850"/>
              </a:lnSpc>
            </a:pPr>
            <a:r>
              <a:rPr lang="en-US" sz="800"/>
              <a:t>Copyright © 2019 Oracle and/or its affiliates.</a:t>
            </a:r>
            <a:endParaRPr lang="en-US" sz="800" dirty="0"/>
          </a:p>
        </p:txBody>
      </p:sp>
      <p:sp>
        <p:nvSpPr>
          <p:cNvPr id="4" name="Title 3">
            <a:extLst>
              <a:ext uri="{FF2B5EF4-FFF2-40B4-BE49-F238E27FC236}">
                <a16:creationId xmlns:a16="http://schemas.microsoft.com/office/drawing/2014/main" id="{D1609512-9619-5849-B4C5-2C2D2323265E}"/>
              </a:ext>
            </a:extLst>
          </p:cNvPr>
          <p:cNvSpPr>
            <a:spLocks noGrp="1"/>
          </p:cNvSpPr>
          <p:nvPr>
            <p:ph type="title"/>
          </p:nvPr>
        </p:nvSpPr>
        <p:spPr>
          <a:xfrm>
            <a:off x="531950" y="249382"/>
            <a:ext cx="11126650" cy="627952"/>
          </a:xfrm>
        </p:spPr>
        <p:txBody>
          <a:bodyPr/>
          <a:lstStyle/>
          <a:p>
            <a:r>
              <a:rPr lang="en-US" dirty="0"/>
              <a:t>OCI Icons – Oracle Bark with no captions                                  Group 2</a:t>
            </a:r>
          </a:p>
        </p:txBody>
      </p:sp>
      <p:pic>
        <p:nvPicPr>
          <p:cNvPr id="91" name="Graphic 90">
            <a:extLst>
              <a:ext uri="{FF2B5EF4-FFF2-40B4-BE49-F238E27FC236}">
                <a16:creationId xmlns:a16="http://schemas.microsoft.com/office/drawing/2014/main" id="{C5D64B4F-9112-A64E-BF38-313A763A2AB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13484" y="2810009"/>
            <a:ext cx="465699" cy="465699"/>
          </a:xfrm>
          <a:prstGeom prst="rect">
            <a:avLst/>
          </a:prstGeom>
        </p:spPr>
      </p:pic>
      <p:pic>
        <p:nvPicPr>
          <p:cNvPr id="97" name="Graphic 96">
            <a:extLst>
              <a:ext uri="{FF2B5EF4-FFF2-40B4-BE49-F238E27FC236}">
                <a16:creationId xmlns:a16="http://schemas.microsoft.com/office/drawing/2014/main" id="{902BBD08-B172-7144-AA84-F0AB61C429B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66679" y="1644083"/>
            <a:ext cx="496952" cy="496952"/>
          </a:xfrm>
          <a:prstGeom prst="rect">
            <a:avLst/>
          </a:prstGeom>
        </p:spPr>
      </p:pic>
      <p:pic>
        <p:nvPicPr>
          <p:cNvPr id="106" name="Graphic 105">
            <a:extLst>
              <a:ext uri="{FF2B5EF4-FFF2-40B4-BE49-F238E27FC236}">
                <a16:creationId xmlns:a16="http://schemas.microsoft.com/office/drawing/2014/main" id="{C72E8955-24E7-E34B-9503-915DD8AA524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975884" y="1644083"/>
            <a:ext cx="496952" cy="496952"/>
          </a:xfrm>
          <a:prstGeom prst="rect">
            <a:avLst/>
          </a:prstGeom>
        </p:spPr>
      </p:pic>
      <p:pic>
        <p:nvPicPr>
          <p:cNvPr id="107" name="Graphic 106">
            <a:extLst>
              <a:ext uri="{FF2B5EF4-FFF2-40B4-BE49-F238E27FC236}">
                <a16:creationId xmlns:a16="http://schemas.microsoft.com/office/drawing/2014/main" id="{D5E28B80-BFC4-3F46-B802-8D39236BE87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94570" y="2810009"/>
            <a:ext cx="496952" cy="496952"/>
          </a:xfrm>
          <a:prstGeom prst="rect">
            <a:avLst/>
          </a:prstGeom>
        </p:spPr>
      </p:pic>
      <p:pic>
        <p:nvPicPr>
          <p:cNvPr id="108" name="Graphic 107">
            <a:extLst>
              <a:ext uri="{FF2B5EF4-FFF2-40B4-BE49-F238E27FC236}">
                <a16:creationId xmlns:a16="http://schemas.microsoft.com/office/drawing/2014/main" id="{0D17ED0F-2CEB-464D-B220-3876882C2428}"/>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993777" y="1592518"/>
            <a:ext cx="496952" cy="496952"/>
          </a:xfrm>
          <a:prstGeom prst="rect">
            <a:avLst/>
          </a:prstGeom>
        </p:spPr>
      </p:pic>
      <p:pic>
        <p:nvPicPr>
          <p:cNvPr id="109" name="Graphic 108">
            <a:extLst>
              <a:ext uri="{FF2B5EF4-FFF2-40B4-BE49-F238E27FC236}">
                <a16:creationId xmlns:a16="http://schemas.microsoft.com/office/drawing/2014/main" id="{956EF660-0280-8341-9C68-F901376E9431}"/>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3020625" y="2800420"/>
            <a:ext cx="496952" cy="496952"/>
          </a:xfrm>
          <a:prstGeom prst="rect">
            <a:avLst/>
          </a:prstGeom>
        </p:spPr>
      </p:pic>
      <p:pic>
        <p:nvPicPr>
          <p:cNvPr id="111" name="Graphic 110">
            <a:extLst>
              <a:ext uri="{FF2B5EF4-FFF2-40B4-BE49-F238E27FC236}">
                <a16:creationId xmlns:a16="http://schemas.microsoft.com/office/drawing/2014/main" id="{3A1B4FE0-1605-8F49-BDE6-3B205AD905E7}"/>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340587" y="2780805"/>
            <a:ext cx="496952" cy="496952"/>
          </a:xfrm>
          <a:prstGeom prst="rect">
            <a:avLst/>
          </a:prstGeom>
        </p:spPr>
      </p:pic>
      <p:pic>
        <p:nvPicPr>
          <p:cNvPr id="112" name="Graphic 111">
            <a:extLst>
              <a:ext uri="{FF2B5EF4-FFF2-40B4-BE49-F238E27FC236}">
                <a16:creationId xmlns:a16="http://schemas.microsoft.com/office/drawing/2014/main" id="{014BC753-EDB0-5449-B7A6-977FF94FAFDD}"/>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961901" y="2832889"/>
            <a:ext cx="496952" cy="496952"/>
          </a:xfrm>
          <a:prstGeom prst="rect">
            <a:avLst/>
          </a:prstGeom>
        </p:spPr>
      </p:pic>
      <p:pic>
        <p:nvPicPr>
          <p:cNvPr id="114" name="Graphic 113">
            <a:extLst>
              <a:ext uri="{FF2B5EF4-FFF2-40B4-BE49-F238E27FC236}">
                <a16:creationId xmlns:a16="http://schemas.microsoft.com/office/drawing/2014/main" id="{441A2675-965C-9944-8771-C451C7A56E38}"/>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8186114" y="1637648"/>
            <a:ext cx="496952" cy="496952"/>
          </a:xfrm>
          <a:prstGeom prst="rect">
            <a:avLst/>
          </a:prstGeom>
        </p:spPr>
      </p:pic>
      <p:pic>
        <p:nvPicPr>
          <p:cNvPr id="115" name="Graphic 114">
            <a:extLst>
              <a:ext uri="{FF2B5EF4-FFF2-40B4-BE49-F238E27FC236}">
                <a16:creationId xmlns:a16="http://schemas.microsoft.com/office/drawing/2014/main" id="{D2A0685D-951A-0A46-9F55-7067E6A6CEB4}"/>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831714" y="1643513"/>
            <a:ext cx="496952" cy="496952"/>
          </a:xfrm>
          <a:prstGeom prst="rect">
            <a:avLst/>
          </a:prstGeom>
        </p:spPr>
      </p:pic>
      <p:pic>
        <p:nvPicPr>
          <p:cNvPr id="116" name="Graphic 115">
            <a:extLst>
              <a:ext uri="{FF2B5EF4-FFF2-40B4-BE49-F238E27FC236}">
                <a16:creationId xmlns:a16="http://schemas.microsoft.com/office/drawing/2014/main" id="{52A7CBA9-CD8E-724F-9E99-9123ED79FE1C}"/>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9340587" y="1613087"/>
            <a:ext cx="496952" cy="496952"/>
          </a:xfrm>
          <a:prstGeom prst="rect">
            <a:avLst/>
          </a:prstGeom>
        </p:spPr>
      </p:pic>
      <p:pic>
        <p:nvPicPr>
          <p:cNvPr id="118" name="Graphic 117">
            <a:extLst>
              <a:ext uri="{FF2B5EF4-FFF2-40B4-BE49-F238E27FC236}">
                <a16:creationId xmlns:a16="http://schemas.microsoft.com/office/drawing/2014/main" id="{21B31C9C-17E9-0640-BB1B-012715CF6D3B}"/>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6969650" y="1599866"/>
            <a:ext cx="496952" cy="496952"/>
          </a:xfrm>
          <a:prstGeom prst="rect">
            <a:avLst/>
          </a:prstGeom>
        </p:spPr>
      </p:pic>
      <p:pic>
        <p:nvPicPr>
          <p:cNvPr id="119" name="Graphic 118">
            <a:extLst>
              <a:ext uri="{FF2B5EF4-FFF2-40B4-BE49-F238E27FC236}">
                <a16:creationId xmlns:a16="http://schemas.microsoft.com/office/drawing/2014/main" id="{5E50B0A5-0194-C345-99B9-AAB8735F916E}"/>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489714" y="1600049"/>
            <a:ext cx="496952" cy="496952"/>
          </a:xfrm>
          <a:prstGeom prst="rect">
            <a:avLst/>
          </a:prstGeom>
        </p:spPr>
      </p:pic>
      <p:pic>
        <p:nvPicPr>
          <p:cNvPr id="120" name="Graphic 119">
            <a:extLst>
              <a:ext uri="{FF2B5EF4-FFF2-40B4-BE49-F238E27FC236}">
                <a16:creationId xmlns:a16="http://schemas.microsoft.com/office/drawing/2014/main" id="{43F4D059-BA42-0848-9C1B-7C3DDA095AA1}"/>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5813909" y="4600411"/>
            <a:ext cx="496952" cy="496952"/>
          </a:xfrm>
          <a:prstGeom prst="rect">
            <a:avLst/>
          </a:prstGeom>
        </p:spPr>
      </p:pic>
      <p:pic>
        <p:nvPicPr>
          <p:cNvPr id="121" name="Graphic 120">
            <a:extLst>
              <a:ext uri="{FF2B5EF4-FFF2-40B4-BE49-F238E27FC236}">
                <a16:creationId xmlns:a16="http://schemas.microsoft.com/office/drawing/2014/main" id="{9E28B29C-4898-9E4A-8475-A88E0672708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8198808" y="4617893"/>
            <a:ext cx="496952" cy="496952"/>
          </a:xfrm>
          <a:prstGeom prst="rect">
            <a:avLst/>
          </a:prstGeom>
        </p:spPr>
      </p:pic>
      <p:pic>
        <p:nvPicPr>
          <p:cNvPr id="122" name="Graphic 121">
            <a:extLst>
              <a:ext uri="{FF2B5EF4-FFF2-40B4-BE49-F238E27FC236}">
                <a16:creationId xmlns:a16="http://schemas.microsoft.com/office/drawing/2014/main" id="{E808EF92-41DE-464A-8993-CD1D1ABA5A33}"/>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6976094" y="4613365"/>
            <a:ext cx="496952" cy="496952"/>
          </a:xfrm>
          <a:prstGeom prst="rect">
            <a:avLst/>
          </a:prstGeom>
        </p:spPr>
      </p:pic>
      <p:pic>
        <p:nvPicPr>
          <p:cNvPr id="123" name="Graphic 122">
            <a:extLst>
              <a:ext uri="{FF2B5EF4-FFF2-40B4-BE49-F238E27FC236}">
                <a16:creationId xmlns:a16="http://schemas.microsoft.com/office/drawing/2014/main" id="{A455ED2A-441A-5343-9B58-B5E029185554}"/>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4059314" y="4597437"/>
            <a:ext cx="496952" cy="496952"/>
          </a:xfrm>
          <a:prstGeom prst="rect">
            <a:avLst/>
          </a:prstGeom>
        </p:spPr>
      </p:pic>
      <p:pic>
        <p:nvPicPr>
          <p:cNvPr id="124" name="Graphic 123">
            <a:extLst>
              <a:ext uri="{FF2B5EF4-FFF2-40B4-BE49-F238E27FC236}">
                <a16:creationId xmlns:a16="http://schemas.microsoft.com/office/drawing/2014/main" id="{4BDBA568-5AA0-2E47-82EC-38FBEF233389}"/>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66067" y="4607331"/>
            <a:ext cx="496952" cy="496952"/>
          </a:xfrm>
          <a:prstGeom prst="rect">
            <a:avLst/>
          </a:prstGeom>
        </p:spPr>
      </p:pic>
      <p:pic>
        <p:nvPicPr>
          <p:cNvPr id="125" name="Graphic 124">
            <a:extLst>
              <a:ext uri="{FF2B5EF4-FFF2-40B4-BE49-F238E27FC236}">
                <a16:creationId xmlns:a16="http://schemas.microsoft.com/office/drawing/2014/main" id="{4F0482C1-E584-0B43-A5CB-FBC40C66B282}"/>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929240" y="5536168"/>
            <a:ext cx="496952" cy="496952"/>
          </a:xfrm>
          <a:prstGeom prst="rect">
            <a:avLst/>
          </a:prstGeom>
        </p:spPr>
      </p:pic>
      <p:pic>
        <p:nvPicPr>
          <p:cNvPr id="126" name="Graphic 125">
            <a:extLst>
              <a:ext uri="{FF2B5EF4-FFF2-40B4-BE49-F238E27FC236}">
                <a16:creationId xmlns:a16="http://schemas.microsoft.com/office/drawing/2014/main" id="{7B1E7AA4-8EC6-6246-A763-F98FE10C92CF}"/>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1958680" y="4586314"/>
            <a:ext cx="496952" cy="496952"/>
          </a:xfrm>
          <a:prstGeom prst="rect">
            <a:avLst/>
          </a:prstGeom>
        </p:spPr>
      </p:pic>
      <p:pic>
        <p:nvPicPr>
          <p:cNvPr id="127" name="Graphic 126">
            <a:extLst>
              <a:ext uri="{FF2B5EF4-FFF2-40B4-BE49-F238E27FC236}">
                <a16:creationId xmlns:a16="http://schemas.microsoft.com/office/drawing/2014/main" id="{A99417B2-38EC-4949-AD24-C38FA26A112C}"/>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957525" y="5564172"/>
            <a:ext cx="496952" cy="496952"/>
          </a:xfrm>
          <a:prstGeom prst="rect">
            <a:avLst/>
          </a:prstGeom>
        </p:spPr>
      </p:pic>
      <p:pic>
        <p:nvPicPr>
          <p:cNvPr id="128" name="Graphic 127">
            <a:extLst>
              <a:ext uri="{FF2B5EF4-FFF2-40B4-BE49-F238E27FC236}">
                <a16:creationId xmlns:a16="http://schemas.microsoft.com/office/drawing/2014/main" id="{4D6BC4C9-47F6-2B49-9407-E3AB200643D0}"/>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3081217" y="5539683"/>
            <a:ext cx="496952" cy="496952"/>
          </a:xfrm>
          <a:prstGeom prst="rect">
            <a:avLst/>
          </a:prstGeom>
        </p:spPr>
      </p:pic>
      <p:pic>
        <p:nvPicPr>
          <p:cNvPr id="129" name="Graphic 128">
            <a:extLst>
              <a:ext uri="{FF2B5EF4-FFF2-40B4-BE49-F238E27FC236}">
                <a16:creationId xmlns:a16="http://schemas.microsoft.com/office/drawing/2014/main" id="{2E6B7BFA-F82D-8A44-9CEC-881D9A2DF6B6}"/>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4080228" y="5551308"/>
            <a:ext cx="496952" cy="496952"/>
          </a:xfrm>
          <a:prstGeom prst="rect">
            <a:avLst/>
          </a:prstGeom>
        </p:spPr>
      </p:pic>
      <p:pic>
        <p:nvPicPr>
          <p:cNvPr id="130" name="Graphic 129">
            <a:extLst>
              <a:ext uri="{FF2B5EF4-FFF2-40B4-BE49-F238E27FC236}">
                <a16:creationId xmlns:a16="http://schemas.microsoft.com/office/drawing/2014/main" id="{FB16CF6E-E9D3-9649-878E-31D55B969EBF}"/>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3045291" y="4597437"/>
            <a:ext cx="496952" cy="496952"/>
          </a:xfrm>
          <a:prstGeom prst="rect">
            <a:avLst/>
          </a:prstGeom>
        </p:spPr>
      </p:pic>
      <p:pic>
        <p:nvPicPr>
          <p:cNvPr id="132" name="Graphic 131">
            <a:extLst>
              <a:ext uri="{FF2B5EF4-FFF2-40B4-BE49-F238E27FC236}">
                <a16:creationId xmlns:a16="http://schemas.microsoft.com/office/drawing/2014/main" id="{321E5ADE-AF93-7D4F-8FF2-C2B645DF0D2F}"/>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860118" y="1594372"/>
            <a:ext cx="541075" cy="541075"/>
          </a:xfrm>
          <a:prstGeom prst="rect">
            <a:avLst/>
          </a:prstGeom>
        </p:spPr>
      </p:pic>
      <p:pic>
        <p:nvPicPr>
          <p:cNvPr id="9" name="Graphic 8">
            <a:extLst>
              <a:ext uri="{FF2B5EF4-FFF2-40B4-BE49-F238E27FC236}">
                <a16:creationId xmlns:a16="http://schemas.microsoft.com/office/drawing/2014/main" id="{8FAA28D3-C6CA-2C41-B57D-29F1386C99D9}"/>
              </a:ext>
            </a:extLst>
          </p:cNvPr>
          <p:cNvPicPr>
            <a:picLocks noChangeAspect="1"/>
          </p:cNvPicPr>
          <p:nvPr/>
        </p:nvPicPr>
        <p:blipFill>
          <a:blip r:embed="rId53" cstate="hq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8200150" y="2802180"/>
            <a:ext cx="507902" cy="507902"/>
          </a:xfrm>
          <a:prstGeom prst="rect">
            <a:avLst/>
          </a:prstGeom>
        </p:spPr>
      </p:pic>
      <p:pic>
        <p:nvPicPr>
          <p:cNvPr id="133" name="Graphic 132">
            <a:extLst>
              <a:ext uri="{FF2B5EF4-FFF2-40B4-BE49-F238E27FC236}">
                <a16:creationId xmlns:a16="http://schemas.microsoft.com/office/drawing/2014/main" id="{40379D03-FA3D-BF40-95BD-F26A0D4B6952}"/>
              </a:ext>
            </a:extLst>
          </p:cNvPr>
          <p:cNvPicPr>
            <a:picLocks noChangeAspect="1"/>
          </p:cNvPicPr>
          <p:nvPr/>
        </p:nvPicPr>
        <p:blipFill>
          <a:blip r:embed="rId55" cstate="hqprint">
            <a:extLst>
              <a:ext uri="{28A0092B-C50C-407E-A947-70E740481C1C}">
                <a14:useLocalDpi xmlns:a14="http://schemas.microsoft.com/office/drawing/2010/main" val="0"/>
              </a:ext>
              <a:ext uri="{96DAC541-7B7A-43D3-8B79-37D633B846F1}">
                <asvg:svgBlip xmlns:asvg="http://schemas.microsoft.com/office/drawing/2016/SVG/main" xmlns="" r:embed="rId56"/>
              </a:ext>
            </a:extLst>
          </a:blip>
          <a:stretch>
            <a:fillRect/>
          </a:stretch>
        </p:blipFill>
        <p:spPr>
          <a:xfrm>
            <a:off x="5833910" y="2796460"/>
            <a:ext cx="500878" cy="500878"/>
          </a:xfrm>
          <a:prstGeom prst="rect">
            <a:avLst/>
          </a:prstGeom>
        </p:spPr>
      </p:pic>
    </p:spTree>
    <p:extLst>
      <p:ext uri="{BB962C8B-B14F-4D97-AF65-F5344CB8AC3E}">
        <p14:creationId xmlns:p14="http://schemas.microsoft.com/office/powerpoint/2010/main" val="251311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552953" y="1181800"/>
            <a:ext cx="2139041" cy="24137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Data management</a:t>
            </a:r>
          </a:p>
        </p:txBody>
      </p:sp>
      <p:sp>
        <p:nvSpPr>
          <p:cNvPr id="28" name="Footer Placeholder 4">
            <a:extLst>
              <a:ext uri="{FF2B5EF4-FFF2-40B4-BE49-F238E27FC236}">
                <a16:creationId xmlns:a16="http://schemas.microsoft.com/office/drawing/2014/main" id="{6F6F2567-35ED-F243-9696-95890DC255AA}"/>
              </a:ext>
            </a:extLst>
          </p:cNvPr>
          <p:cNvSpPr>
            <a:spLocks noGrp="1"/>
          </p:cNvSpPr>
          <p:nvPr>
            <p:ph type="ftr" sz="quarter" idx="3"/>
          </p:nvPr>
        </p:nvSpPr>
        <p:spPr>
          <a:xfrm>
            <a:off x="914400"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59" name="TextBox 58">
            <a:extLst>
              <a:ext uri="{FF2B5EF4-FFF2-40B4-BE49-F238E27FC236}">
                <a16:creationId xmlns:a16="http://schemas.microsoft.com/office/drawing/2014/main" id="{3AC34D5D-75B1-0C4E-9B63-AF7F99C0E1A2}"/>
              </a:ext>
            </a:extLst>
          </p:cNvPr>
          <p:cNvSpPr txBox="1"/>
          <p:nvPr/>
        </p:nvSpPr>
        <p:spPr>
          <a:xfrm>
            <a:off x="7139983" y="1184093"/>
            <a:ext cx="1043352" cy="255480"/>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Storage</a:t>
            </a:r>
          </a:p>
        </p:txBody>
      </p:sp>
      <p:sp>
        <p:nvSpPr>
          <p:cNvPr id="51" name="TextBox 50">
            <a:extLst>
              <a:ext uri="{FF2B5EF4-FFF2-40B4-BE49-F238E27FC236}">
                <a16:creationId xmlns:a16="http://schemas.microsoft.com/office/drawing/2014/main" id="{C6A85F64-2385-DA4B-9310-CB7B5F499938}"/>
              </a:ext>
            </a:extLst>
          </p:cNvPr>
          <p:cNvSpPr txBox="1"/>
          <p:nvPr/>
        </p:nvSpPr>
        <p:spPr>
          <a:xfrm>
            <a:off x="623094" y="4775212"/>
            <a:ext cx="778946" cy="24137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Other</a:t>
            </a:r>
          </a:p>
        </p:txBody>
      </p:sp>
      <p:sp>
        <p:nvSpPr>
          <p:cNvPr id="80" name="Title 3">
            <a:extLst>
              <a:ext uri="{FF2B5EF4-FFF2-40B4-BE49-F238E27FC236}">
                <a16:creationId xmlns:a16="http://schemas.microsoft.com/office/drawing/2014/main" id="{9069E63F-674F-3A45-84E7-B01B411721CF}"/>
              </a:ext>
            </a:extLst>
          </p:cNvPr>
          <p:cNvSpPr>
            <a:spLocks noGrp="1"/>
          </p:cNvSpPr>
          <p:nvPr>
            <p:ph type="title"/>
          </p:nvPr>
        </p:nvSpPr>
        <p:spPr>
          <a:xfrm>
            <a:off x="531950" y="249382"/>
            <a:ext cx="11126650" cy="627952"/>
          </a:xfrm>
        </p:spPr>
        <p:txBody>
          <a:bodyPr/>
          <a:lstStyle/>
          <a:p>
            <a:r>
              <a:rPr lang="en-US" dirty="0"/>
              <a:t>OCI Icons – Oracle Bark with no captions                                  Group 3</a:t>
            </a:r>
          </a:p>
        </p:txBody>
      </p:sp>
      <p:pic>
        <p:nvPicPr>
          <p:cNvPr id="46" name="Graphic 45">
            <a:extLst>
              <a:ext uri="{FF2B5EF4-FFF2-40B4-BE49-F238E27FC236}">
                <a16:creationId xmlns:a16="http://schemas.microsoft.com/office/drawing/2014/main" id="{8C025FBF-27F9-E045-B8E2-1FF1E41D0DA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02782" y="3217969"/>
            <a:ext cx="496952" cy="496952"/>
          </a:xfrm>
          <a:prstGeom prst="rect">
            <a:avLst/>
          </a:prstGeom>
        </p:spPr>
      </p:pic>
      <p:pic>
        <p:nvPicPr>
          <p:cNvPr id="79" name="Graphic 78">
            <a:extLst>
              <a:ext uri="{FF2B5EF4-FFF2-40B4-BE49-F238E27FC236}">
                <a16:creationId xmlns:a16="http://schemas.microsoft.com/office/drawing/2014/main" id="{3C236714-8305-EA49-8A2C-5CC3C39839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90582" y="3212199"/>
            <a:ext cx="496952" cy="496952"/>
          </a:xfrm>
          <a:prstGeom prst="rect">
            <a:avLst/>
          </a:prstGeom>
        </p:spPr>
      </p:pic>
      <p:pic>
        <p:nvPicPr>
          <p:cNvPr id="81" name="Graphic 80">
            <a:extLst>
              <a:ext uri="{FF2B5EF4-FFF2-40B4-BE49-F238E27FC236}">
                <a16:creationId xmlns:a16="http://schemas.microsoft.com/office/drawing/2014/main" id="{E80D2315-9FFF-0549-9622-68007255070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982178" y="1796927"/>
            <a:ext cx="496952" cy="496952"/>
          </a:xfrm>
          <a:prstGeom prst="rect">
            <a:avLst/>
          </a:prstGeom>
        </p:spPr>
      </p:pic>
      <p:pic>
        <p:nvPicPr>
          <p:cNvPr id="82" name="Graphic 81">
            <a:extLst>
              <a:ext uri="{FF2B5EF4-FFF2-40B4-BE49-F238E27FC236}">
                <a16:creationId xmlns:a16="http://schemas.microsoft.com/office/drawing/2014/main" id="{1C3591C2-1129-474E-804E-48EC5CF103C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072044" y="1840411"/>
            <a:ext cx="496952" cy="496952"/>
          </a:xfrm>
          <a:prstGeom prst="rect">
            <a:avLst/>
          </a:prstGeom>
        </p:spPr>
      </p:pic>
      <p:pic>
        <p:nvPicPr>
          <p:cNvPr id="83" name="Graphic 82">
            <a:extLst>
              <a:ext uri="{FF2B5EF4-FFF2-40B4-BE49-F238E27FC236}">
                <a16:creationId xmlns:a16="http://schemas.microsoft.com/office/drawing/2014/main" id="{A7186FEC-E57D-A247-941D-549812A940D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90577" y="1842847"/>
            <a:ext cx="496952" cy="496952"/>
          </a:xfrm>
          <a:prstGeom prst="rect">
            <a:avLst/>
          </a:prstGeom>
        </p:spPr>
      </p:pic>
      <p:pic>
        <p:nvPicPr>
          <p:cNvPr id="84" name="Graphic 83">
            <a:extLst>
              <a:ext uri="{FF2B5EF4-FFF2-40B4-BE49-F238E27FC236}">
                <a16:creationId xmlns:a16="http://schemas.microsoft.com/office/drawing/2014/main" id="{1F979066-1CBB-D146-B695-8F5367144CE2}"/>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82040" y="3222643"/>
            <a:ext cx="496952" cy="496952"/>
          </a:xfrm>
          <a:prstGeom prst="rect">
            <a:avLst/>
          </a:prstGeom>
        </p:spPr>
      </p:pic>
      <p:pic>
        <p:nvPicPr>
          <p:cNvPr id="85" name="Graphic 84">
            <a:extLst>
              <a:ext uri="{FF2B5EF4-FFF2-40B4-BE49-F238E27FC236}">
                <a16:creationId xmlns:a16="http://schemas.microsoft.com/office/drawing/2014/main" id="{28E69CC6-D846-D545-B4EA-B0C075C3BB1C}"/>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1815811" y="1866665"/>
            <a:ext cx="496952" cy="496952"/>
          </a:xfrm>
          <a:prstGeom prst="rect">
            <a:avLst/>
          </a:prstGeom>
        </p:spPr>
      </p:pic>
      <p:pic>
        <p:nvPicPr>
          <p:cNvPr id="86" name="Graphic 85">
            <a:extLst>
              <a:ext uri="{FF2B5EF4-FFF2-40B4-BE49-F238E27FC236}">
                <a16:creationId xmlns:a16="http://schemas.microsoft.com/office/drawing/2014/main" id="{8C8CD13E-1C8E-4040-8830-DFFBC796FB10}"/>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1799484" y="3203187"/>
            <a:ext cx="496952" cy="496952"/>
          </a:xfrm>
          <a:prstGeom prst="rect">
            <a:avLst/>
          </a:prstGeom>
        </p:spPr>
      </p:pic>
      <p:pic>
        <p:nvPicPr>
          <p:cNvPr id="87" name="Graphic 86">
            <a:extLst>
              <a:ext uri="{FF2B5EF4-FFF2-40B4-BE49-F238E27FC236}">
                <a16:creationId xmlns:a16="http://schemas.microsoft.com/office/drawing/2014/main" id="{0518B0C4-7BDA-BC43-9B69-15F53329493A}"/>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946815" y="1848965"/>
            <a:ext cx="496952" cy="496952"/>
          </a:xfrm>
          <a:prstGeom prst="rect">
            <a:avLst/>
          </a:prstGeom>
        </p:spPr>
      </p:pic>
      <p:pic>
        <p:nvPicPr>
          <p:cNvPr id="88" name="Graphic 87">
            <a:extLst>
              <a:ext uri="{FF2B5EF4-FFF2-40B4-BE49-F238E27FC236}">
                <a16:creationId xmlns:a16="http://schemas.microsoft.com/office/drawing/2014/main" id="{C3354562-C9A3-C54F-8D86-0FFD29F50AFB}"/>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8377138" y="3208199"/>
            <a:ext cx="496952" cy="496952"/>
          </a:xfrm>
          <a:prstGeom prst="rect">
            <a:avLst/>
          </a:prstGeom>
        </p:spPr>
      </p:pic>
      <p:pic>
        <p:nvPicPr>
          <p:cNvPr id="89" name="Graphic 88">
            <a:extLst>
              <a:ext uri="{FF2B5EF4-FFF2-40B4-BE49-F238E27FC236}">
                <a16:creationId xmlns:a16="http://schemas.microsoft.com/office/drawing/2014/main" id="{CA420BE8-E7BC-AB41-A96B-14CB94C66D6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7122303" y="1871476"/>
            <a:ext cx="496952" cy="496952"/>
          </a:xfrm>
          <a:prstGeom prst="rect">
            <a:avLst/>
          </a:prstGeom>
        </p:spPr>
      </p:pic>
      <p:pic>
        <p:nvPicPr>
          <p:cNvPr id="91" name="Graphic 90">
            <a:extLst>
              <a:ext uri="{FF2B5EF4-FFF2-40B4-BE49-F238E27FC236}">
                <a16:creationId xmlns:a16="http://schemas.microsoft.com/office/drawing/2014/main" id="{D3D3AD10-006C-B544-9B6A-87D993E74D9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7127013" y="4545679"/>
            <a:ext cx="496952" cy="496952"/>
          </a:xfrm>
          <a:prstGeom prst="rect">
            <a:avLst/>
          </a:prstGeom>
        </p:spPr>
      </p:pic>
      <p:pic>
        <p:nvPicPr>
          <p:cNvPr id="92" name="Graphic 91">
            <a:extLst>
              <a:ext uri="{FF2B5EF4-FFF2-40B4-BE49-F238E27FC236}">
                <a16:creationId xmlns:a16="http://schemas.microsoft.com/office/drawing/2014/main" id="{DB63E88D-36D6-634C-8309-A346B2D7B0B0}"/>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9620054" y="3197797"/>
            <a:ext cx="504161" cy="504161"/>
          </a:xfrm>
          <a:prstGeom prst="rect">
            <a:avLst/>
          </a:prstGeom>
        </p:spPr>
      </p:pic>
      <p:pic>
        <p:nvPicPr>
          <p:cNvPr id="93" name="Graphic 92">
            <a:extLst>
              <a:ext uri="{FF2B5EF4-FFF2-40B4-BE49-F238E27FC236}">
                <a16:creationId xmlns:a16="http://schemas.microsoft.com/office/drawing/2014/main" id="{9B57DB0A-3056-4246-A1C6-67D864E9B0D3}"/>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9627263" y="4545679"/>
            <a:ext cx="496952" cy="496952"/>
          </a:xfrm>
          <a:prstGeom prst="rect">
            <a:avLst/>
          </a:prstGeom>
        </p:spPr>
      </p:pic>
      <p:pic>
        <p:nvPicPr>
          <p:cNvPr id="94" name="Graphic 93">
            <a:extLst>
              <a:ext uri="{FF2B5EF4-FFF2-40B4-BE49-F238E27FC236}">
                <a16:creationId xmlns:a16="http://schemas.microsoft.com/office/drawing/2014/main" id="{FE2FB769-6E5C-A741-8B7D-B750B2B1F6FF}"/>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9593805" y="1863590"/>
            <a:ext cx="496952" cy="496952"/>
          </a:xfrm>
          <a:prstGeom prst="rect">
            <a:avLst/>
          </a:prstGeom>
        </p:spPr>
      </p:pic>
      <p:pic>
        <p:nvPicPr>
          <p:cNvPr id="96" name="Graphic 95">
            <a:extLst>
              <a:ext uri="{FF2B5EF4-FFF2-40B4-BE49-F238E27FC236}">
                <a16:creationId xmlns:a16="http://schemas.microsoft.com/office/drawing/2014/main" id="{8D9B0711-B921-5B40-BE8F-D7312B2571E2}"/>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8359180" y="1864844"/>
            <a:ext cx="496952" cy="496952"/>
          </a:xfrm>
          <a:prstGeom prst="rect">
            <a:avLst/>
          </a:prstGeom>
        </p:spPr>
      </p:pic>
      <p:pic>
        <p:nvPicPr>
          <p:cNvPr id="97" name="Graphic 96">
            <a:extLst>
              <a:ext uri="{FF2B5EF4-FFF2-40B4-BE49-F238E27FC236}">
                <a16:creationId xmlns:a16="http://schemas.microsoft.com/office/drawing/2014/main" id="{380BCE50-78CE-234A-AC5B-5186D7576D9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139983" y="3220423"/>
            <a:ext cx="496952" cy="496952"/>
          </a:xfrm>
          <a:prstGeom prst="rect">
            <a:avLst/>
          </a:prstGeom>
        </p:spPr>
      </p:pic>
      <p:pic>
        <p:nvPicPr>
          <p:cNvPr id="99" name="Graphic 98">
            <a:extLst>
              <a:ext uri="{FF2B5EF4-FFF2-40B4-BE49-F238E27FC236}">
                <a16:creationId xmlns:a16="http://schemas.microsoft.com/office/drawing/2014/main" id="{54077406-7EEE-BE4A-A097-C60B86D22BA6}"/>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377138" y="4545814"/>
            <a:ext cx="496952" cy="496952"/>
          </a:xfrm>
          <a:prstGeom prst="rect">
            <a:avLst/>
          </a:prstGeom>
        </p:spPr>
      </p:pic>
      <p:pic>
        <p:nvPicPr>
          <p:cNvPr id="101" name="Graphic 100">
            <a:extLst>
              <a:ext uri="{FF2B5EF4-FFF2-40B4-BE49-F238E27FC236}">
                <a16:creationId xmlns:a16="http://schemas.microsoft.com/office/drawing/2014/main" id="{2216A965-9E38-9F4E-8C82-0CE1E138DC05}"/>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682040" y="5267587"/>
            <a:ext cx="496952" cy="496952"/>
          </a:xfrm>
          <a:prstGeom prst="rect">
            <a:avLst/>
          </a:prstGeom>
        </p:spPr>
      </p:pic>
    </p:spTree>
    <p:extLst>
      <p:ext uri="{BB962C8B-B14F-4D97-AF65-F5344CB8AC3E}">
        <p14:creationId xmlns:p14="http://schemas.microsoft.com/office/powerpoint/2010/main" val="21565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4977BA-75F7-6844-931F-14E70220A7EB}"/>
              </a:ext>
            </a:extLst>
          </p:cNvPr>
          <p:cNvSpPr>
            <a:spLocks noGrp="1"/>
          </p:cNvSpPr>
          <p:nvPr>
            <p:ph type="ftr" sz="quarter" idx="3"/>
          </p:nvPr>
        </p:nvSpPr>
        <p:spPr>
          <a:xfrm>
            <a:off x="914401" y="6485678"/>
            <a:ext cx="6627228" cy="365125"/>
          </a:xfrm>
        </p:spPr>
        <p:txBody>
          <a:bodyPr/>
          <a:lstStyle/>
          <a:p>
            <a:r>
              <a:rPr lang="en-US" sz="800" dirty="0">
                <a:solidFill>
                  <a:schemeClr val="bg2">
                    <a:lumMod val="50000"/>
                    <a:lumOff val="50000"/>
                  </a:schemeClr>
                </a:solidFill>
              </a:rPr>
              <a:t>Copyright © 2020 Oracle and/or its affiliates.</a:t>
            </a:r>
          </a:p>
        </p:txBody>
      </p:sp>
      <p:sp>
        <p:nvSpPr>
          <p:cNvPr id="5" name="Title 4">
            <a:extLst>
              <a:ext uri="{FF2B5EF4-FFF2-40B4-BE49-F238E27FC236}">
                <a16:creationId xmlns:a16="http://schemas.microsoft.com/office/drawing/2014/main" id="{6376C6E9-61C1-1A47-B7C5-D66A017AAFDF}"/>
              </a:ext>
            </a:extLst>
          </p:cNvPr>
          <p:cNvSpPr>
            <a:spLocks noGrp="1"/>
          </p:cNvSpPr>
          <p:nvPr>
            <p:ph type="title"/>
          </p:nvPr>
        </p:nvSpPr>
        <p:spPr/>
        <p:txBody>
          <a:bodyPr/>
          <a:lstStyle/>
          <a:p>
            <a:r>
              <a:rPr lang="en-US" dirty="0"/>
              <a:t>Oracle Cloud Infrastructure Icons</a:t>
            </a:r>
          </a:p>
        </p:txBody>
      </p:sp>
      <p:sp>
        <p:nvSpPr>
          <p:cNvPr id="6" name="Text Placeholder 5">
            <a:extLst>
              <a:ext uri="{FF2B5EF4-FFF2-40B4-BE49-F238E27FC236}">
                <a16:creationId xmlns:a16="http://schemas.microsoft.com/office/drawing/2014/main" id="{3EDED30B-FC52-3B4C-BFF6-AE6B575B2B8E}"/>
              </a:ext>
            </a:extLst>
          </p:cNvPr>
          <p:cNvSpPr>
            <a:spLocks noGrp="1"/>
          </p:cNvSpPr>
          <p:nvPr>
            <p:ph type="body" sz="quarter" idx="15"/>
          </p:nvPr>
        </p:nvSpPr>
        <p:spPr>
          <a:xfrm>
            <a:off x="761288" y="4109325"/>
            <a:ext cx="10076344" cy="416073"/>
          </a:xfrm>
        </p:spPr>
        <p:txBody>
          <a:bodyPr/>
          <a:lstStyle/>
          <a:p>
            <a:r>
              <a:rPr lang="en-US" sz="2800" dirty="0"/>
              <a:t>White with captions</a:t>
            </a:r>
          </a:p>
        </p:txBody>
      </p:sp>
    </p:spTree>
    <p:extLst>
      <p:ext uri="{BB962C8B-B14F-4D97-AF65-F5344CB8AC3E}">
        <p14:creationId xmlns:p14="http://schemas.microsoft.com/office/powerpoint/2010/main" val="275866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26525" y="1185425"/>
            <a:ext cx="1103118" cy="34799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Compute</a:t>
            </a:r>
          </a:p>
        </p:txBody>
      </p:sp>
      <p:sp>
        <p:nvSpPr>
          <p:cNvPr id="402" name="TextBox 401"/>
          <p:cNvSpPr txBox="1"/>
          <p:nvPr/>
        </p:nvSpPr>
        <p:spPr>
          <a:xfrm>
            <a:off x="7854150" y="1198384"/>
            <a:ext cx="1458526" cy="3026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Connectivity</a:t>
            </a:r>
          </a:p>
        </p:txBody>
      </p:sp>
      <p:sp>
        <p:nvSpPr>
          <p:cNvPr id="361" name="Rectangle 360"/>
          <p:cNvSpPr/>
          <p:nvPr/>
        </p:nvSpPr>
        <p:spPr>
          <a:xfrm>
            <a:off x="9150781" y="4252455"/>
            <a:ext cx="585905"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CDN</a:t>
            </a:r>
          </a:p>
        </p:txBody>
      </p:sp>
      <p:sp>
        <p:nvSpPr>
          <p:cNvPr id="362" name="Rectangle 361"/>
          <p:cNvSpPr/>
          <p:nvPr/>
        </p:nvSpPr>
        <p:spPr>
          <a:xfrm>
            <a:off x="10284331" y="4247543"/>
            <a:ext cx="665160"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DNS</a:t>
            </a:r>
          </a:p>
        </p:txBody>
      </p:sp>
      <p:sp>
        <p:nvSpPr>
          <p:cNvPr id="401" name="TextBox 400"/>
          <p:cNvSpPr txBox="1"/>
          <p:nvPr/>
        </p:nvSpPr>
        <p:spPr>
          <a:xfrm>
            <a:off x="4401311" y="1190451"/>
            <a:ext cx="1317857" cy="255153"/>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Networking</a:t>
            </a:r>
          </a:p>
        </p:txBody>
      </p:sp>
      <p:sp>
        <p:nvSpPr>
          <p:cNvPr id="333" name="Rectangle 332">
            <a:extLst>
              <a:ext uri="{FF2B5EF4-FFF2-40B4-BE49-F238E27FC236}">
                <a16:creationId xmlns:a16="http://schemas.microsoft.com/office/drawing/2014/main" id="{259A9A70-8467-F740-881F-38DDA2AD1E2D}"/>
              </a:ext>
            </a:extLst>
          </p:cNvPr>
          <p:cNvSpPr/>
          <p:nvPr/>
        </p:nvSpPr>
        <p:spPr>
          <a:xfrm>
            <a:off x="837478" y="4255806"/>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Autoscaling</a:t>
            </a:r>
          </a:p>
        </p:txBody>
      </p:sp>
      <p:sp>
        <p:nvSpPr>
          <p:cNvPr id="334" name="Rectangle 333">
            <a:extLst>
              <a:ext uri="{FF2B5EF4-FFF2-40B4-BE49-F238E27FC236}">
                <a16:creationId xmlns:a16="http://schemas.microsoft.com/office/drawing/2014/main" id="{B6C753F0-CA77-3345-954D-11079B007E7C}"/>
              </a:ext>
            </a:extLst>
          </p:cNvPr>
          <p:cNvSpPr/>
          <p:nvPr/>
        </p:nvSpPr>
        <p:spPr>
          <a:xfrm>
            <a:off x="2178246" y="4247728"/>
            <a:ext cx="675940"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Instance</a:t>
            </a:r>
          </a:p>
          <a:p>
            <a:pPr algn="ctr">
              <a:lnSpc>
                <a:spcPts val="850"/>
              </a:lnSpc>
            </a:pPr>
            <a:r>
              <a:rPr lang="en-US" sz="800" b="1" dirty="0">
                <a:latin typeface="Oracle Sans" panose="020B0503020204020204" pitchFamily="34" charset="0"/>
                <a:ea typeface="Arial" charset="0"/>
                <a:cs typeface="Oracle Sans" panose="020B0503020204020204" pitchFamily="34" charset="0"/>
              </a:rPr>
              <a:t>Pools</a:t>
            </a:r>
          </a:p>
        </p:txBody>
      </p:sp>
      <p:sp>
        <p:nvSpPr>
          <p:cNvPr id="330" name="Rectangle 329">
            <a:extLst>
              <a:ext uri="{FF2B5EF4-FFF2-40B4-BE49-F238E27FC236}">
                <a16:creationId xmlns:a16="http://schemas.microsoft.com/office/drawing/2014/main" id="{A7B7C0D1-E686-D144-996F-7FC656D008E0}"/>
              </a:ext>
            </a:extLst>
          </p:cNvPr>
          <p:cNvSpPr/>
          <p:nvPr/>
        </p:nvSpPr>
        <p:spPr>
          <a:xfrm>
            <a:off x="878671" y="2199461"/>
            <a:ext cx="722036"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Bare Metal</a:t>
            </a:r>
          </a:p>
          <a:p>
            <a:pPr algn="ctr">
              <a:lnSpc>
                <a:spcPts val="850"/>
              </a:lnSpc>
            </a:pPr>
            <a:r>
              <a:rPr lang="en-US" sz="800" b="1" dirty="0">
                <a:latin typeface="Oracle Sans" panose="020B0503020204020204" pitchFamily="34" charset="0"/>
                <a:ea typeface="Arial" charset="0"/>
                <a:cs typeface="Oracle Sans" panose="020B0503020204020204" pitchFamily="34" charset="0"/>
              </a:rPr>
              <a:t>Compute</a:t>
            </a:r>
          </a:p>
        </p:txBody>
      </p:sp>
      <p:sp>
        <p:nvSpPr>
          <p:cNvPr id="331" name="Rectangle 330">
            <a:extLst>
              <a:ext uri="{FF2B5EF4-FFF2-40B4-BE49-F238E27FC236}">
                <a16:creationId xmlns:a16="http://schemas.microsoft.com/office/drawing/2014/main" id="{5188FE04-284D-CC46-B2A5-2D977414F574}"/>
              </a:ext>
            </a:extLst>
          </p:cNvPr>
          <p:cNvSpPr/>
          <p:nvPr/>
        </p:nvSpPr>
        <p:spPr>
          <a:xfrm>
            <a:off x="2180768" y="2199461"/>
            <a:ext cx="673418"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Virtual Machine</a:t>
            </a:r>
          </a:p>
        </p:txBody>
      </p:sp>
      <p:sp>
        <p:nvSpPr>
          <p:cNvPr id="109" name="Title 3">
            <a:extLst>
              <a:ext uri="{FF2B5EF4-FFF2-40B4-BE49-F238E27FC236}">
                <a16:creationId xmlns:a16="http://schemas.microsoft.com/office/drawing/2014/main" id="{36B1095D-F01D-304E-BA25-3D8771EFA195}"/>
              </a:ext>
            </a:extLst>
          </p:cNvPr>
          <p:cNvSpPr>
            <a:spLocks noGrp="1"/>
          </p:cNvSpPr>
          <p:nvPr>
            <p:ph type="title"/>
          </p:nvPr>
        </p:nvSpPr>
        <p:spPr>
          <a:xfrm>
            <a:off x="531950" y="249382"/>
            <a:ext cx="11090555" cy="627952"/>
          </a:xfrm>
        </p:spPr>
        <p:txBody>
          <a:bodyPr/>
          <a:lstStyle/>
          <a:p>
            <a:r>
              <a:rPr lang="en-US" dirty="0"/>
              <a:t>OCI Icons – white with captions                                                   Group 1</a:t>
            </a:r>
          </a:p>
        </p:txBody>
      </p:sp>
      <p:sp>
        <p:nvSpPr>
          <p:cNvPr id="137" name="Footer Placeholder 4">
            <a:extLst>
              <a:ext uri="{FF2B5EF4-FFF2-40B4-BE49-F238E27FC236}">
                <a16:creationId xmlns:a16="http://schemas.microsoft.com/office/drawing/2014/main" id="{32A9B66A-79FC-1E43-930F-5B7343503998}"/>
              </a:ext>
            </a:extLst>
          </p:cNvPr>
          <p:cNvSpPr>
            <a:spLocks noGrp="1"/>
          </p:cNvSpPr>
          <p:nvPr>
            <p:ph type="ftr" sz="quarter" idx="3"/>
          </p:nvPr>
        </p:nvSpPr>
        <p:spPr>
          <a:xfrm>
            <a:off x="925689"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sp>
        <p:nvSpPr>
          <p:cNvPr id="323" name="Rectangle 322"/>
          <p:cNvSpPr/>
          <p:nvPr/>
        </p:nvSpPr>
        <p:spPr>
          <a:xfrm>
            <a:off x="870150" y="3278696"/>
            <a:ext cx="722036"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Containers</a:t>
            </a:r>
          </a:p>
        </p:txBody>
      </p:sp>
      <p:sp>
        <p:nvSpPr>
          <p:cNvPr id="308" name="Rectangle 307">
            <a:extLst>
              <a:ext uri="{FF2B5EF4-FFF2-40B4-BE49-F238E27FC236}">
                <a16:creationId xmlns:a16="http://schemas.microsoft.com/office/drawing/2014/main" id="{419635C6-56A7-ED40-82BA-49765F8A584D}"/>
              </a:ext>
            </a:extLst>
          </p:cNvPr>
          <p:cNvSpPr/>
          <p:nvPr/>
        </p:nvSpPr>
        <p:spPr>
          <a:xfrm>
            <a:off x="878671" y="5224435"/>
            <a:ext cx="685396"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Functions</a:t>
            </a:r>
          </a:p>
        </p:txBody>
      </p:sp>
      <p:sp>
        <p:nvSpPr>
          <p:cNvPr id="340" name="Rectangle 339"/>
          <p:cNvSpPr/>
          <p:nvPr/>
        </p:nvSpPr>
        <p:spPr>
          <a:xfrm>
            <a:off x="4276374" y="2199461"/>
            <a:ext cx="841820"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Virtual Cloud</a:t>
            </a:r>
          </a:p>
          <a:p>
            <a:pPr algn="ctr">
              <a:lnSpc>
                <a:spcPts val="850"/>
              </a:lnSpc>
            </a:pPr>
            <a:r>
              <a:rPr lang="en-US" sz="800" b="1" dirty="0">
                <a:latin typeface="Oracle Sans" panose="020B0503020204020204" pitchFamily="34" charset="0"/>
                <a:ea typeface="Arial" charset="0"/>
                <a:cs typeface="Oracle Sans" panose="020B0503020204020204" pitchFamily="34" charset="0"/>
              </a:rPr>
              <a:t>Network</a:t>
            </a:r>
          </a:p>
        </p:txBody>
      </p:sp>
      <p:sp>
        <p:nvSpPr>
          <p:cNvPr id="325" name="Rectangle 324"/>
          <p:cNvSpPr/>
          <p:nvPr/>
        </p:nvSpPr>
        <p:spPr>
          <a:xfrm>
            <a:off x="5654094" y="2199461"/>
            <a:ext cx="693095"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Load</a:t>
            </a:r>
            <a:br>
              <a:rPr lang="en-US" sz="800" b="1" dirty="0">
                <a:latin typeface="Oracle Sans" panose="020B0503020204020204" pitchFamily="34" charset="0"/>
                <a:ea typeface="Arial" charset="0"/>
                <a:cs typeface="Oracle Sans" panose="020B0503020204020204" pitchFamily="34" charset="0"/>
              </a:rPr>
            </a:br>
            <a:r>
              <a:rPr lang="en-US" sz="800" b="1" dirty="0">
                <a:latin typeface="Oracle Sans" panose="020B0503020204020204" pitchFamily="34" charset="0"/>
                <a:ea typeface="Arial" charset="0"/>
                <a:cs typeface="Oracle Sans" panose="020B0503020204020204" pitchFamily="34" charset="0"/>
              </a:rPr>
              <a:t>Balancer</a:t>
            </a:r>
          </a:p>
        </p:txBody>
      </p:sp>
      <p:sp>
        <p:nvSpPr>
          <p:cNvPr id="215" name="Rectangle 214">
            <a:extLst>
              <a:ext uri="{FF2B5EF4-FFF2-40B4-BE49-F238E27FC236}">
                <a16:creationId xmlns:a16="http://schemas.microsoft.com/office/drawing/2014/main" id="{24650FE4-EC42-FD4A-A4FF-539FC69F549B}"/>
              </a:ext>
            </a:extLst>
          </p:cNvPr>
          <p:cNvSpPr/>
          <p:nvPr/>
        </p:nvSpPr>
        <p:spPr>
          <a:xfrm>
            <a:off x="5722334" y="5224435"/>
            <a:ext cx="595644"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Firewall</a:t>
            </a:r>
          </a:p>
        </p:txBody>
      </p:sp>
      <p:sp>
        <p:nvSpPr>
          <p:cNvPr id="217" name="Rectangle 216">
            <a:extLst>
              <a:ext uri="{FF2B5EF4-FFF2-40B4-BE49-F238E27FC236}">
                <a16:creationId xmlns:a16="http://schemas.microsoft.com/office/drawing/2014/main" id="{55A12D71-CF10-B74D-A13F-931F85168095}"/>
              </a:ext>
            </a:extLst>
          </p:cNvPr>
          <p:cNvSpPr/>
          <p:nvPr/>
        </p:nvSpPr>
        <p:spPr>
          <a:xfrm>
            <a:off x="5654094" y="3278696"/>
            <a:ext cx="705553"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Internet Gateway</a:t>
            </a:r>
          </a:p>
        </p:txBody>
      </p:sp>
      <p:sp>
        <p:nvSpPr>
          <p:cNvPr id="351" name="Rectangle 350"/>
          <p:cNvSpPr/>
          <p:nvPr/>
        </p:nvSpPr>
        <p:spPr>
          <a:xfrm>
            <a:off x="5583650" y="4252455"/>
            <a:ext cx="86319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Route Table</a:t>
            </a:r>
          </a:p>
        </p:txBody>
      </p:sp>
      <p:sp>
        <p:nvSpPr>
          <p:cNvPr id="301" name="Rectangle 300">
            <a:extLst>
              <a:ext uri="{FF2B5EF4-FFF2-40B4-BE49-F238E27FC236}">
                <a16:creationId xmlns:a16="http://schemas.microsoft.com/office/drawing/2014/main" id="{A0446699-3157-7B47-8151-EF0C58687DC6}"/>
              </a:ext>
            </a:extLst>
          </p:cNvPr>
          <p:cNvSpPr/>
          <p:nvPr/>
        </p:nvSpPr>
        <p:spPr>
          <a:xfrm>
            <a:off x="4304907" y="3278696"/>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Service Gateway</a:t>
            </a:r>
          </a:p>
        </p:txBody>
      </p:sp>
      <p:sp>
        <p:nvSpPr>
          <p:cNvPr id="352" name="Rectangle 351"/>
          <p:cNvSpPr/>
          <p:nvPr/>
        </p:nvSpPr>
        <p:spPr>
          <a:xfrm>
            <a:off x="4424927" y="5224435"/>
            <a:ext cx="595644"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Security Lists</a:t>
            </a:r>
          </a:p>
        </p:txBody>
      </p:sp>
      <p:sp>
        <p:nvSpPr>
          <p:cNvPr id="363" name="Rectangle 362"/>
          <p:cNvSpPr/>
          <p:nvPr/>
        </p:nvSpPr>
        <p:spPr>
          <a:xfrm>
            <a:off x="7874183" y="3278696"/>
            <a:ext cx="692610" cy="237244"/>
          </a:xfrm>
          <a:prstGeom prst="rect">
            <a:avLst/>
          </a:prstGeom>
        </p:spPr>
        <p:txBody>
          <a:bodyPr wrap="square" tIns="73152" anchor="t">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Backbone</a:t>
            </a:r>
          </a:p>
        </p:txBody>
      </p:sp>
      <p:sp>
        <p:nvSpPr>
          <p:cNvPr id="221" name="Rectangle 220">
            <a:extLst>
              <a:ext uri="{FF2B5EF4-FFF2-40B4-BE49-F238E27FC236}">
                <a16:creationId xmlns:a16="http://schemas.microsoft.com/office/drawing/2014/main" id="{B36DFC6D-D235-4549-9D8F-A41873D12F38}"/>
              </a:ext>
            </a:extLst>
          </p:cNvPr>
          <p:cNvSpPr/>
          <p:nvPr/>
        </p:nvSpPr>
        <p:spPr>
          <a:xfrm>
            <a:off x="9040763" y="2199461"/>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Customer </a:t>
            </a:r>
          </a:p>
          <a:p>
            <a:pPr algn="ctr">
              <a:lnSpc>
                <a:spcPts val="850"/>
              </a:lnSpc>
            </a:pPr>
            <a:r>
              <a:rPr lang="en-US" sz="800" b="1" dirty="0">
                <a:latin typeface="Oracle Sans" panose="020B0503020204020204" pitchFamily="34" charset="0"/>
                <a:ea typeface="Arial" charset="0"/>
                <a:cs typeface="Oracle Sans" panose="020B0503020204020204" pitchFamily="34" charset="0"/>
              </a:rPr>
              <a:t>Data Center</a:t>
            </a:r>
          </a:p>
        </p:txBody>
      </p:sp>
      <p:sp>
        <p:nvSpPr>
          <p:cNvPr id="224" name="Rectangle 223">
            <a:extLst>
              <a:ext uri="{FF2B5EF4-FFF2-40B4-BE49-F238E27FC236}">
                <a16:creationId xmlns:a16="http://schemas.microsoft.com/office/drawing/2014/main" id="{3632C041-D706-FD41-A53C-BA6FE9618934}"/>
              </a:ext>
            </a:extLst>
          </p:cNvPr>
          <p:cNvSpPr/>
          <p:nvPr/>
        </p:nvSpPr>
        <p:spPr>
          <a:xfrm>
            <a:off x="9040763" y="3278696"/>
            <a:ext cx="805942" cy="237244"/>
          </a:xfrm>
          <a:prstGeom prst="rect">
            <a:avLst/>
          </a:prstGeom>
        </p:spPr>
        <p:txBody>
          <a:bodyPr wrap="square" tIns="73152">
            <a:spAutoFit/>
          </a:bodyPr>
          <a:lstStyle/>
          <a:p>
            <a:pPr algn="ctr">
              <a:lnSpc>
                <a:spcPts val="850"/>
              </a:lnSpc>
            </a:pPr>
            <a:r>
              <a:rPr lang="en-US" sz="800" b="1" dirty="0" err="1">
                <a:latin typeface="Oracle Sans" panose="020B0503020204020204" pitchFamily="34" charset="0"/>
                <a:ea typeface="Arial" charset="0"/>
                <a:cs typeface="Oracle Sans" panose="020B0503020204020204" pitchFamily="34" charset="0"/>
              </a:rPr>
              <a:t>FastConnect</a:t>
            </a:r>
            <a:r>
              <a:rPr lang="en-US" sz="800" b="1" dirty="0">
                <a:latin typeface="Oracle Sans" panose="020B0503020204020204" pitchFamily="34" charset="0"/>
                <a:ea typeface="Arial" charset="0"/>
                <a:cs typeface="Oracle Sans" panose="020B0503020204020204" pitchFamily="34" charset="0"/>
              </a:rPr>
              <a:t> </a:t>
            </a:r>
          </a:p>
        </p:txBody>
      </p:sp>
      <p:sp>
        <p:nvSpPr>
          <p:cNvPr id="211" name="Rectangle 210">
            <a:extLst>
              <a:ext uri="{FF2B5EF4-FFF2-40B4-BE49-F238E27FC236}">
                <a16:creationId xmlns:a16="http://schemas.microsoft.com/office/drawing/2014/main" id="{FBAE5FDC-4CB3-7E4A-A5A1-7B42EAE45D16}"/>
              </a:ext>
            </a:extLst>
          </p:cNvPr>
          <p:cNvSpPr/>
          <p:nvPr/>
        </p:nvSpPr>
        <p:spPr>
          <a:xfrm>
            <a:off x="10036335" y="3278696"/>
            <a:ext cx="1175773"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Customer Premises</a:t>
            </a:r>
          </a:p>
          <a:p>
            <a:pPr algn="ctr">
              <a:lnSpc>
                <a:spcPts val="850"/>
              </a:lnSpc>
            </a:pPr>
            <a:r>
              <a:rPr lang="en-US" sz="800" b="1" dirty="0">
                <a:latin typeface="Oracle Sans" panose="020B0503020204020204" pitchFamily="34" charset="0"/>
                <a:ea typeface="Arial" charset="0"/>
                <a:cs typeface="Oracle Sans" panose="020B0503020204020204" pitchFamily="34" charset="0"/>
              </a:rPr>
              <a:t>Equipment </a:t>
            </a:r>
          </a:p>
        </p:txBody>
      </p:sp>
      <p:sp>
        <p:nvSpPr>
          <p:cNvPr id="342" name="Rectangle 341"/>
          <p:cNvSpPr/>
          <p:nvPr/>
        </p:nvSpPr>
        <p:spPr>
          <a:xfrm>
            <a:off x="10324853" y="2199461"/>
            <a:ext cx="513560"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VPN</a:t>
            </a:r>
          </a:p>
        </p:txBody>
      </p:sp>
      <p:sp>
        <p:nvSpPr>
          <p:cNvPr id="302" name="Rectangle 301">
            <a:extLst>
              <a:ext uri="{FF2B5EF4-FFF2-40B4-BE49-F238E27FC236}">
                <a16:creationId xmlns:a16="http://schemas.microsoft.com/office/drawing/2014/main" id="{915B8374-AA57-D14E-84DE-899E7FDAC104}"/>
              </a:ext>
            </a:extLst>
          </p:cNvPr>
          <p:cNvSpPr/>
          <p:nvPr/>
        </p:nvSpPr>
        <p:spPr>
          <a:xfrm>
            <a:off x="7776529" y="2199461"/>
            <a:ext cx="921158"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Disconnected Regions</a:t>
            </a:r>
          </a:p>
        </p:txBody>
      </p:sp>
      <p:sp>
        <p:nvSpPr>
          <p:cNvPr id="344" name="Rectangle 343"/>
          <p:cNvSpPr/>
          <p:nvPr/>
        </p:nvSpPr>
        <p:spPr>
          <a:xfrm>
            <a:off x="4174331" y="4253865"/>
            <a:ext cx="1022147"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Dynamic Routing Gateway</a:t>
            </a:r>
          </a:p>
        </p:txBody>
      </p:sp>
      <p:sp>
        <p:nvSpPr>
          <p:cNvPr id="91" name="Rectangle 90">
            <a:extLst>
              <a:ext uri="{FF2B5EF4-FFF2-40B4-BE49-F238E27FC236}">
                <a16:creationId xmlns:a16="http://schemas.microsoft.com/office/drawing/2014/main" id="{C0A57C07-0F4E-2C49-B317-AAF1073314D2}"/>
              </a:ext>
            </a:extLst>
          </p:cNvPr>
          <p:cNvSpPr/>
          <p:nvPr/>
        </p:nvSpPr>
        <p:spPr>
          <a:xfrm>
            <a:off x="1968807" y="3278696"/>
            <a:ext cx="1060639"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Container Engine</a:t>
            </a:r>
          </a:p>
          <a:p>
            <a:pPr algn="ctr">
              <a:lnSpc>
                <a:spcPts val="850"/>
              </a:lnSpc>
            </a:pPr>
            <a:r>
              <a:rPr lang="en-US" sz="800" b="1" dirty="0">
                <a:latin typeface="Oracle Sans" panose="020B0503020204020204" pitchFamily="34" charset="0"/>
                <a:ea typeface="Arial" charset="0"/>
                <a:cs typeface="Oracle Sans" panose="020B0503020204020204" pitchFamily="34" charset="0"/>
              </a:rPr>
              <a:t>For Kubernetes</a:t>
            </a:r>
          </a:p>
        </p:txBody>
      </p:sp>
      <p:sp>
        <p:nvSpPr>
          <p:cNvPr id="92" name="Rectangle 91">
            <a:extLst>
              <a:ext uri="{FF2B5EF4-FFF2-40B4-BE49-F238E27FC236}">
                <a16:creationId xmlns:a16="http://schemas.microsoft.com/office/drawing/2014/main" id="{5E099DB0-9D8B-2F44-902A-6B7970FD3C93}"/>
              </a:ext>
            </a:extLst>
          </p:cNvPr>
          <p:cNvSpPr/>
          <p:nvPr/>
        </p:nvSpPr>
        <p:spPr>
          <a:xfrm>
            <a:off x="2161862" y="5224435"/>
            <a:ext cx="730861"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Container Registry</a:t>
            </a:r>
          </a:p>
        </p:txBody>
      </p:sp>
      <p:sp>
        <p:nvSpPr>
          <p:cNvPr id="123" name="Rectangle 122">
            <a:extLst>
              <a:ext uri="{FF2B5EF4-FFF2-40B4-BE49-F238E27FC236}">
                <a16:creationId xmlns:a16="http://schemas.microsoft.com/office/drawing/2014/main" id="{5EDA7797-67CA-6744-A3D0-C32310A1100D}"/>
              </a:ext>
            </a:extLst>
          </p:cNvPr>
          <p:cNvSpPr/>
          <p:nvPr/>
        </p:nvSpPr>
        <p:spPr>
          <a:xfrm>
            <a:off x="7817518" y="4257122"/>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NAT Gateway</a:t>
            </a:r>
          </a:p>
        </p:txBody>
      </p:sp>
      <p:pic>
        <p:nvPicPr>
          <p:cNvPr id="64" name="Graphic 63">
            <a:extLst>
              <a:ext uri="{FF2B5EF4-FFF2-40B4-BE49-F238E27FC236}">
                <a16:creationId xmlns:a16="http://schemas.microsoft.com/office/drawing/2014/main" id="{C4FD40F3-1CDF-8C4A-8C86-EB03B514931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67216" y="1730726"/>
            <a:ext cx="496952" cy="496952"/>
          </a:xfrm>
          <a:prstGeom prst="rect">
            <a:avLst/>
          </a:prstGeom>
        </p:spPr>
      </p:pic>
      <p:pic>
        <p:nvPicPr>
          <p:cNvPr id="65" name="Graphic 64">
            <a:extLst>
              <a:ext uri="{FF2B5EF4-FFF2-40B4-BE49-F238E27FC236}">
                <a16:creationId xmlns:a16="http://schemas.microsoft.com/office/drawing/2014/main" id="{0750FFCF-7EF3-3746-859B-3EA3B0B59E3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66591" y="3784679"/>
            <a:ext cx="496952" cy="496952"/>
          </a:xfrm>
          <a:prstGeom prst="rect">
            <a:avLst/>
          </a:prstGeom>
        </p:spPr>
      </p:pic>
      <p:pic>
        <p:nvPicPr>
          <p:cNvPr id="66" name="Graphic 65">
            <a:extLst>
              <a:ext uri="{FF2B5EF4-FFF2-40B4-BE49-F238E27FC236}">
                <a16:creationId xmlns:a16="http://schemas.microsoft.com/office/drawing/2014/main" id="{B504EE3F-ADCB-7640-9586-6ADF10B906E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91213" y="1724480"/>
            <a:ext cx="496952" cy="496952"/>
          </a:xfrm>
          <a:prstGeom prst="rect">
            <a:avLst/>
          </a:prstGeom>
        </p:spPr>
      </p:pic>
      <p:pic>
        <p:nvPicPr>
          <p:cNvPr id="67" name="Graphic 66">
            <a:extLst>
              <a:ext uri="{FF2B5EF4-FFF2-40B4-BE49-F238E27FC236}">
                <a16:creationId xmlns:a16="http://schemas.microsoft.com/office/drawing/2014/main" id="{B5176D32-E21D-4D43-BD59-4C189B45B6B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81132" y="2786633"/>
            <a:ext cx="496952" cy="496952"/>
          </a:xfrm>
          <a:prstGeom prst="rect">
            <a:avLst/>
          </a:prstGeom>
        </p:spPr>
      </p:pic>
      <p:pic>
        <p:nvPicPr>
          <p:cNvPr id="68" name="Graphic 67">
            <a:extLst>
              <a:ext uri="{FF2B5EF4-FFF2-40B4-BE49-F238E27FC236}">
                <a16:creationId xmlns:a16="http://schemas.microsoft.com/office/drawing/2014/main" id="{A6B18C21-67A7-BA4B-9EB6-4A3105D54C0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2264762" y="2790216"/>
            <a:ext cx="496952" cy="496952"/>
          </a:xfrm>
          <a:prstGeom prst="rect">
            <a:avLst/>
          </a:prstGeom>
        </p:spPr>
      </p:pic>
      <p:pic>
        <p:nvPicPr>
          <p:cNvPr id="69" name="Graphic 68">
            <a:extLst>
              <a:ext uri="{FF2B5EF4-FFF2-40B4-BE49-F238E27FC236}">
                <a16:creationId xmlns:a16="http://schemas.microsoft.com/office/drawing/2014/main" id="{D742E722-7A90-924C-9FD9-72A7A2DB0277}"/>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81132" y="4718456"/>
            <a:ext cx="496952" cy="496952"/>
          </a:xfrm>
          <a:prstGeom prst="rect">
            <a:avLst/>
          </a:prstGeom>
        </p:spPr>
      </p:pic>
      <p:pic>
        <p:nvPicPr>
          <p:cNvPr id="70" name="Graphic 69">
            <a:extLst>
              <a:ext uri="{FF2B5EF4-FFF2-40B4-BE49-F238E27FC236}">
                <a16:creationId xmlns:a16="http://schemas.microsoft.com/office/drawing/2014/main" id="{55A38337-47EF-6C42-A852-C2C552B6BA0B}"/>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73440" y="3775668"/>
            <a:ext cx="496952" cy="496952"/>
          </a:xfrm>
          <a:prstGeom prst="rect">
            <a:avLst/>
          </a:prstGeom>
        </p:spPr>
      </p:pic>
      <p:pic>
        <p:nvPicPr>
          <p:cNvPr id="71" name="Graphic 70">
            <a:extLst>
              <a:ext uri="{FF2B5EF4-FFF2-40B4-BE49-F238E27FC236}">
                <a16:creationId xmlns:a16="http://schemas.microsoft.com/office/drawing/2014/main" id="{FA52E1A5-894B-884B-A4F8-72705BF43096}"/>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2281594" y="4718456"/>
            <a:ext cx="496952" cy="496952"/>
          </a:xfrm>
          <a:prstGeom prst="rect">
            <a:avLst/>
          </a:prstGeom>
        </p:spPr>
      </p:pic>
      <p:pic>
        <p:nvPicPr>
          <p:cNvPr id="75" name="Graphic 74">
            <a:extLst>
              <a:ext uri="{FF2B5EF4-FFF2-40B4-BE49-F238E27FC236}">
                <a16:creationId xmlns:a16="http://schemas.microsoft.com/office/drawing/2014/main" id="{4734C49A-0848-344A-B2DC-FCDED5F28C99}"/>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447810" y="3777862"/>
            <a:ext cx="514731" cy="514731"/>
          </a:xfrm>
          <a:prstGeom prst="rect">
            <a:avLst/>
          </a:prstGeom>
        </p:spPr>
      </p:pic>
      <p:pic>
        <p:nvPicPr>
          <p:cNvPr id="77" name="Graphic 76">
            <a:extLst>
              <a:ext uri="{FF2B5EF4-FFF2-40B4-BE49-F238E27FC236}">
                <a16:creationId xmlns:a16="http://schemas.microsoft.com/office/drawing/2014/main" id="{2C313D69-8D1D-1A49-BB46-78842C7E5B90}"/>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769310" y="4757882"/>
            <a:ext cx="496952" cy="496952"/>
          </a:xfrm>
          <a:prstGeom prst="rect">
            <a:avLst/>
          </a:prstGeom>
        </p:spPr>
      </p:pic>
      <p:pic>
        <p:nvPicPr>
          <p:cNvPr id="78" name="Graphic 77">
            <a:extLst>
              <a:ext uri="{FF2B5EF4-FFF2-40B4-BE49-F238E27FC236}">
                <a16:creationId xmlns:a16="http://schemas.microsoft.com/office/drawing/2014/main" id="{4D687D3E-5414-7E4C-9040-CA5C1306BA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5745803" y="2787625"/>
            <a:ext cx="496952" cy="496952"/>
          </a:xfrm>
          <a:prstGeom prst="rect">
            <a:avLst/>
          </a:prstGeom>
        </p:spPr>
      </p:pic>
      <p:pic>
        <p:nvPicPr>
          <p:cNvPr id="79" name="Graphic 78">
            <a:extLst>
              <a:ext uri="{FF2B5EF4-FFF2-40B4-BE49-F238E27FC236}">
                <a16:creationId xmlns:a16="http://schemas.microsoft.com/office/drawing/2014/main" id="{B0C12AB4-488C-4E4C-8CD1-4EDD37CC1DD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5758394" y="1723326"/>
            <a:ext cx="496952" cy="496952"/>
          </a:xfrm>
          <a:prstGeom prst="rect">
            <a:avLst/>
          </a:prstGeom>
        </p:spPr>
      </p:pic>
      <p:pic>
        <p:nvPicPr>
          <p:cNvPr id="81" name="Graphic 80">
            <a:extLst>
              <a:ext uri="{FF2B5EF4-FFF2-40B4-BE49-F238E27FC236}">
                <a16:creationId xmlns:a16="http://schemas.microsoft.com/office/drawing/2014/main" id="{64E028E7-96BF-714B-9A8F-BA716C6AEAC1}"/>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747888" y="3789502"/>
            <a:ext cx="496952" cy="496952"/>
          </a:xfrm>
          <a:prstGeom prst="rect">
            <a:avLst/>
          </a:prstGeom>
        </p:spPr>
      </p:pic>
      <p:pic>
        <p:nvPicPr>
          <p:cNvPr id="82" name="Graphic 81">
            <a:extLst>
              <a:ext uri="{FF2B5EF4-FFF2-40B4-BE49-F238E27FC236}">
                <a16:creationId xmlns:a16="http://schemas.microsoft.com/office/drawing/2014/main" id="{48410718-75E2-3946-8B72-4CB02CC1B77D}"/>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4444442" y="4760018"/>
            <a:ext cx="496952" cy="496952"/>
          </a:xfrm>
          <a:prstGeom prst="rect">
            <a:avLst/>
          </a:prstGeom>
        </p:spPr>
      </p:pic>
      <p:pic>
        <p:nvPicPr>
          <p:cNvPr id="95" name="Graphic 94">
            <a:extLst>
              <a:ext uri="{FF2B5EF4-FFF2-40B4-BE49-F238E27FC236}">
                <a16:creationId xmlns:a16="http://schemas.microsoft.com/office/drawing/2014/main" id="{07BD0568-4EBE-1A43-A279-B021599CF74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4444442" y="2778806"/>
            <a:ext cx="496952" cy="496952"/>
          </a:xfrm>
          <a:prstGeom prst="rect">
            <a:avLst/>
          </a:prstGeom>
        </p:spPr>
      </p:pic>
      <p:pic>
        <p:nvPicPr>
          <p:cNvPr id="97" name="Graphic 96">
            <a:extLst>
              <a:ext uri="{FF2B5EF4-FFF2-40B4-BE49-F238E27FC236}">
                <a16:creationId xmlns:a16="http://schemas.microsoft.com/office/drawing/2014/main" id="{277AC61D-783C-9447-9442-60C9C46C87B6}"/>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4436928" y="1723326"/>
            <a:ext cx="496952" cy="496952"/>
          </a:xfrm>
          <a:prstGeom prst="rect">
            <a:avLst/>
          </a:prstGeom>
        </p:spPr>
      </p:pic>
      <p:pic>
        <p:nvPicPr>
          <p:cNvPr id="98" name="Graphic 97">
            <a:extLst>
              <a:ext uri="{FF2B5EF4-FFF2-40B4-BE49-F238E27FC236}">
                <a16:creationId xmlns:a16="http://schemas.microsoft.com/office/drawing/2014/main" id="{95F00004-F612-0046-AEFD-EA53558AAD8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972012" y="2870106"/>
            <a:ext cx="496952" cy="496952"/>
          </a:xfrm>
          <a:prstGeom prst="rect">
            <a:avLst/>
          </a:prstGeom>
        </p:spPr>
      </p:pic>
      <p:pic>
        <p:nvPicPr>
          <p:cNvPr id="108" name="Graphic 107">
            <a:extLst>
              <a:ext uri="{FF2B5EF4-FFF2-40B4-BE49-F238E27FC236}">
                <a16:creationId xmlns:a16="http://schemas.microsoft.com/office/drawing/2014/main" id="{50945028-4FA1-F74F-A242-BA3292CE5312}"/>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9200625" y="3802529"/>
            <a:ext cx="496952" cy="496952"/>
          </a:xfrm>
          <a:prstGeom prst="rect">
            <a:avLst/>
          </a:prstGeom>
        </p:spPr>
      </p:pic>
      <p:pic>
        <p:nvPicPr>
          <p:cNvPr id="110" name="Graphic 109">
            <a:extLst>
              <a:ext uri="{FF2B5EF4-FFF2-40B4-BE49-F238E27FC236}">
                <a16:creationId xmlns:a16="http://schemas.microsoft.com/office/drawing/2014/main" id="{50B6D233-1D7D-084E-B9F0-16E0D53EDE23}"/>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368435" y="3812326"/>
            <a:ext cx="496952" cy="496952"/>
          </a:xfrm>
          <a:prstGeom prst="rect">
            <a:avLst/>
          </a:prstGeom>
        </p:spPr>
      </p:pic>
      <p:pic>
        <p:nvPicPr>
          <p:cNvPr id="111" name="Graphic 110">
            <a:extLst>
              <a:ext uri="{FF2B5EF4-FFF2-40B4-BE49-F238E27FC236}">
                <a16:creationId xmlns:a16="http://schemas.microsoft.com/office/drawing/2014/main" id="{FE7969A0-A0AB-5041-8819-9708EA706FBC}"/>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7969635" y="3802529"/>
            <a:ext cx="496952" cy="496952"/>
          </a:xfrm>
          <a:prstGeom prst="rect">
            <a:avLst/>
          </a:prstGeom>
        </p:spPr>
      </p:pic>
      <p:pic>
        <p:nvPicPr>
          <p:cNvPr id="112" name="Graphic 111">
            <a:extLst>
              <a:ext uri="{FF2B5EF4-FFF2-40B4-BE49-F238E27FC236}">
                <a16:creationId xmlns:a16="http://schemas.microsoft.com/office/drawing/2014/main" id="{734C44F1-8731-3043-B779-9401F80F9FA0}"/>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0350081" y="1735930"/>
            <a:ext cx="496952" cy="496952"/>
          </a:xfrm>
          <a:prstGeom prst="rect">
            <a:avLst/>
          </a:prstGeom>
        </p:spPr>
      </p:pic>
      <p:pic>
        <p:nvPicPr>
          <p:cNvPr id="113" name="Graphic 112">
            <a:extLst>
              <a:ext uri="{FF2B5EF4-FFF2-40B4-BE49-F238E27FC236}">
                <a16:creationId xmlns:a16="http://schemas.microsoft.com/office/drawing/2014/main" id="{89887B28-EC07-1F47-8BA1-C9DC6F14E517}"/>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9208043" y="1718555"/>
            <a:ext cx="485339" cy="485339"/>
          </a:xfrm>
          <a:prstGeom prst="rect">
            <a:avLst/>
          </a:prstGeom>
        </p:spPr>
      </p:pic>
      <p:pic>
        <p:nvPicPr>
          <p:cNvPr id="114" name="Graphic 113">
            <a:extLst>
              <a:ext uri="{FF2B5EF4-FFF2-40B4-BE49-F238E27FC236}">
                <a16:creationId xmlns:a16="http://schemas.microsoft.com/office/drawing/2014/main" id="{CF584B67-E8F2-404B-9635-D71D98154791}"/>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036258" y="1733453"/>
            <a:ext cx="474125" cy="474125"/>
          </a:xfrm>
          <a:prstGeom prst="rect">
            <a:avLst/>
          </a:prstGeom>
        </p:spPr>
      </p:pic>
      <p:pic>
        <p:nvPicPr>
          <p:cNvPr id="116" name="Graphic 115">
            <a:extLst>
              <a:ext uri="{FF2B5EF4-FFF2-40B4-BE49-F238E27FC236}">
                <a16:creationId xmlns:a16="http://schemas.microsoft.com/office/drawing/2014/main" id="{C588001C-E14B-A149-B9A6-0B01F7ACE90D}"/>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10388531" y="2850178"/>
            <a:ext cx="485339" cy="485339"/>
          </a:xfrm>
          <a:prstGeom prst="rect">
            <a:avLst/>
          </a:prstGeom>
        </p:spPr>
      </p:pic>
      <p:pic>
        <p:nvPicPr>
          <p:cNvPr id="58" name="Graphic 57">
            <a:extLst>
              <a:ext uri="{FF2B5EF4-FFF2-40B4-BE49-F238E27FC236}">
                <a16:creationId xmlns:a16="http://schemas.microsoft.com/office/drawing/2014/main" id="{6E8599C7-3656-7C4F-BC35-809DBCEC742F}"/>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9213881" y="2832424"/>
            <a:ext cx="462541" cy="462541"/>
          </a:xfrm>
          <a:prstGeom prst="rect">
            <a:avLst/>
          </a:prstGeom>
        </p:spPr>
      </p:pic>
    </p:spTree>
    <p:extLst>
      <p:ext uri="{BB962C8B-B14F-4D97-AF65-F5344CB8AC3E}">
        <p14:creationId xmlns:p14="http://schemas.microsoft.com/office/powerpoint/2010/main" val="14249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31678" y="1192673"/>
            <a:ext cx="1497389" cy="3010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Governance</a:t>
            </a:r>
          </a:p>
        </p:txBody>
      </p:sp>
      <p:sp>
        <p:nvSpPr>
          <p:cNvPr id="4" name="Title 3">
            <a:extLst>
              <a:ext uri="{FF2B5EF4-FFF2-40B4-BE49-F238E27FC236}">
                <a16:creationId xmlns:a16="http://schemas.microsoft.com/office/drawing/2014/main" id="{D1609512-9619-5849-B4C5-2C2D2323265E}"/>
              </a:ext>
            </a:extLst>
          </p:cNvPr>
          <p:cNvSpPr>
            <a:spLocks noGrp="1"/>
          </p:cNvSpPr>
          <p:nvPr>
            <p:ph type="title"/>
          </p:nvPr>
        </p:nvSpPr>
        <p:spPr>
          <a:xfrm>
            <a:off x="531950" y="249382"/>
            <a:ext cx="11084519" cy="627952"/>
          </a:xfrm>
        </p:spPr>
        <p:txBody>
          <a:bodyPr/>
          <a:lstStyle/>
          <a:p>
            <a:r>
              <a:rPr lang="en-US" dirty="0"/>
              <a:t>OCI Icons – white with captions                                                   Group 2</a:t>
            </a:r>
          </a:p>
        </p:txBody>
      </p:sp>
      <p:sp>
        <p:nvSpPr>
          <p:cNvPr id="80" name="Footer Placeholder 4">
            <a:extLst>
              <a:ext uri="{FF2B5EF4-FFF2-40B4-BE49-F238E27FC236}">
                <a16:creationId xmlns:a16="http://schemas.microsoft.com/office/drawing/2014/main" id="{D307A787-0A7C-D541-9434-262174684F71}"/>
              </a:ext>
            </a:extLst>
          </p:cNvPr>
          <p:cNvSpPr>
            <a:spLocks noGrp="1"/>
          </p:cNvSpPr>
          <p:nvPr>
            <p:ph type="ftr" sz="quarter" idx="3"/>
          </p:nvPr>
        </p:nvSpPr>
        <p:spPr>
          <a:xfrm>
            <a:off x="936978"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sp>
        <p:nvSpPr>
          <p:cNvPr id="402" name="TextBox 401"/>
          <p:cNvSpPr txBox="1"/>
          <p:nvPr/>
        </p:nvSpPr>
        <p:spPr>
          <a:xfrm>
            <a:off x="5693101" y="4053307"/>
            <a:ext cx="2957170" cy="31033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DevOps Tools and Services</a:t>
            </a:r>
          </a:p>
        </p:txBody>
      </p:sp>
      <p:sp>
        <p:nvSpPr>
          <p:cNvPr id="419" name="Rectangle 418">
            <a:extLst>
              <a:ext uri="{FF2B5EF4-FFF2-40B4-BE49-F238E27FC236}">
                <a16:creationId xmlns:a16="http://schemas.microsoft.com/office/drawing/2014/main" id="{2506E360-9D6E-F84E-9235-0EF2501A1A3F}"/>
              </a:ext>
            </a:extLst>
          </p:cNvPr>
          <p:cNvSpPr/>
          <p:nvPr/>
        </p:nvSpPr>
        <p:spPr>
          <a:xfrm>
            <a:off x="6821599" y="2083794"/>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Workflow</a:t>
            </a:r>
          </a:p>
        </p:txBody>
      </p:sp>
      <p:sp>
        <p:nvSpPr>
          <p:cNvPr id="400" name="TextBox 399"/>
          <p:cNvSpPr txBox="1"/>
          <p:nvPr/>
        </p:nvSpPr>
        <p:spPr>
          <a:xfrm>
            <a:off x="5653837" y="1197825"/>
            <a:ext cx="3107117" cy="273562"/>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Monitoring and Management</a:t>
            </a:r>
          </a:p>
        </p:txBody>
      </p:sp>
      <p:sp>
        <p:nvSpPr>
          <p:cNvPr id="355" name="Rectangle 354"/>
          <p:cNvSpPr/>
          <p:nvPr/>
        </p:nvSpPr>
        <p:spPr>
          <a:xfrm>
            <a:off x="5669861" y="5053777"/>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API Gateway</a:t>
            </a:r>
          </a:p>
        </p:txBody>
      </p:sp>
      <p:sp>
        <p:nvSpPr>
          <p:cNvPr id="191" name="Rectangle 190">
            <a:extLst>
              <a:ext uri="{FF2B5EF4-FFF2-40B4-BE49-F238E27FC236}">
                <a16:creationId xmlns:a16="http://schemas.microsoft.com/office/drawing/2014/main" id="{711F65F9-9A08-2743-9C6C-13F2EE2E77D1}"/>
              </a:ext>
            </a:extLst>
          </p:cNvPr>
          <p:cNvSpPr/>
          <p:nvPr/>
        </p:nvSpPr>
        <p:spPr>
          <a:xfrm>
            <a:off x="1650433" y="5053777"/>
            <a:ext cx="107782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Identity &amp; Access</a:t>
            </a:r>
          </a:p>
          <a:p>
            <a:pPr algn="ctr">
              <a:lnSpc>
                <a:spcPts val="850"/>
              </a:lnSpc>
            </a:pPr>
            <a:r>
              <a:rPr lang="en-US" sz="800" b="1" dirty="0">
                <a:latin typeface="Oracle Sans" panose="020B0503020204020204" pitchFamily="34" charset="0"/>
                <a:ea typeface="Arial" charset="0"/>
                <a:cs typeface="Oracle Sans" panose="020B0503020204020204" pitchFamily="34" charset="0"/>
              </a:rPr>
              <a:t>Management </a:t>
            </a:r>
          </a:p>
        </p:txBody>
      </p:sp>
      <p:sp>
        <p:nvSpPr>
          <p:cNvPr id="357" name="Rectangle 356"/>
          <p:cNvSpPr/>
          <p:nvPr/>
        </p:nvSpPr>
        <p:spPr>
          <a:xfrm>
            <a:off x="1833810" y="2083794"/>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Policies</a:t>
            </a:r>
          </a:p>
        </p:txBody>
      </p:sp>
      <p:sp>
        <p:nvSpPr>
          <p:cNvPr id="89" name="Rectangle 88">
            <a:extLst>
              <a:ext uri="{FF2B5EF4-FFF2-40B4-BE49-F238E27FC236}">
                <a16:creationId xmlns:a16="http://schemas.microsoft.com/office/drawing/2014/main" id="{AB368900-68FE-3D47-A81B-14167758DA21}"/>
              </a:ext>
            </a:extLst>
          </p:cNvPr>
          <p:cNvSpPr/>
          <p:nvPr/>
        </p:nvSpPr>
        <p:spPr>
          <a:xfrm>
            <a:off x="2816398" y="2083794"/>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Groups</a:t>
            </a:r>
          </a:p>
        </p:txBody>
      </p:sp>
      <p:sp>
        <p:nvSpPr>
          <p:cNvPr id="190" name="Rectangle 189">
            <a:extLst>
              <a:ext uri="{FF2B5EF4-FFF2-40B4-BE49-F238E27FC236}">
                <a16:creationId xmlns:a16="http://schemas.microsoft.com/office/drawing/2014/main" id="{BBA566DB-693A-2245-BB85-491B0F92F318}"/>
              </a:ext>
            </a:extLst>
          </p:cNvPr>
          <p:cNvSpPr/>
          <p:nvPr/>
        </p:nvSpPr>
        <p:spPr>
          <a:xfrm>
            <a:off x="3824796" y="2083794"/>
            <a:ext cx="991458"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Compartments</a:t>
            </a:r>
          </a:p>
        </p:txBody>
      </p:sp>
      <p:sp>
        <p:nvSpPr>
          <p:cNvPr id="350" name="Rectangle 349"/>
          <p:cNvSpPr/>
          <p:nvPr/>
        </p:nvSpPr>
        <p:spPr>
          <a:xfrm>
            <a:off x="710487" y="2083794"/>
            <a:ext cx="817814" cy="324961"/>
          </a:xfrm>
          <a:prstGeom prst="rect">
            <a:avLst/>
          </a:prstGeom>
        </p:spPr>
        <p:txBody>
          <a:bodyPr wrap="square">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Oracle Cloud Identifier</a:t>
            </a:r>
          </a:p>
        </p:txBody>
      </p:sp>
      <p:sp>
        <p:nvSpPr>
          <p:cNvPr id="367" name="Rectangle 366"/>
          <p:cNvSpPr/>
          <p:nvPr/>
        </p:nvSpPr>
        <p:spPr>
          <a:xfrm>
            <a:off x="2852828"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Tagging</a:t>
            </a:r>
          </a:p>
        </p:txBody>
      </p:sp>
      <p:sp>
        <p:nvSpPr>
          <p:cNvPr id="186" name="Rectangle 185">
            <a:extLst>
              <a:ext uri="{FF2B5EF4-FFF2-40B4-BE49-F238E27FC236}">
                <a16:creationId xmlns:a16="http://schemas.microsoft.com/office/drawing/2014/main" id="{E59C94AD-EEEE-F849-8DD2-64A1568C852C}"/>
              </a:ext>
            </a:extLst>
          </p:cNvPr>
          <p:cNvSpPr/>
          <p:nvPr/>
        </p:nvSpPr>
        <p:spPr>
          <a:xfrm>
            <a:off x="1843363"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Auditing</a:t>
            </a:r>
          </a:p>
        </p:txBody>
      </p:sp>
      <p:sp>
        <p:nvSpPr>
          <p:cNvPr id="411" name="Rectangle 410">
            <a:extLst>
              <a:ext uri="{FF2B5EF4-FFF2-40B4-BE49-F238E27FC236}">
                <a16:creationId xmlns:a16="http://schemas.microsoft.com/office/drawing/2014/main" id="{7471F5E7-8ED0-4343-97D8-FF62F1FBA542}"/>
              </a:ext>
            </a:extLst>
          </p:cNvPr>
          <p:cNvSpPr/>
          <p:nvPr/>
        </p:nvSpPr>
        <p:spPr>
          <a:xfrm>
            <a:off x="729846" y="5053777"/>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DDoS Protection</a:t>
            </a:r>
          </a:p>
        </p:txBody>
      </p:sp>
      <p:sp>
        <p:nvSpPr>
          <p:cNvPr id="414" name="Rectangle 413">
            <a:extLst>
              <a:ext uri="{FF2B5EF4-FFF2-40B4-BE49-F238E27FC236}">
                <a16:creationId xmlns:a16="http://schemas.microsoft.com/office/drawing/2014/main" id="{358BD07C-857A-314B-AFC1-DE55A6FDB998}"/>
              </a:ext>
            </a:extLst>
          </p:cNvPr>
          <p:cNvSpPr/>
          <p:nvPr/>
        </p:nvSpPr>
        <p:spPr>
          <a:xfrm>
            <a:off x="7979501" y="2083794"/>
            <a:ext cx="945613"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Notifications</a:t>
            </a:r>
          </a:p>
        </p:txBody>
      </p:sp>
      <p:sp>
        <p:nvSpPr>
          <p:cNvPr id="427" name="Rectangle 426">
            <a:extLst>
              <a:ext uri="{FF2B5EF4-FFF2-40B4-BE49-F238E27FC236}">
                <a16:creationId xmlns:a16="http://schemas.microsoft.com/office/drawing/2014/main" id="{6E9419AD-E5E6-4C41-BF72-9610FA5D924D}"/>
              </a:ext>
            </a:extLst>
          </p:cNvPr>
          <p:cNvSpPr/>
          <p:nvPr/>
        </p:nvSpPr>
        <p:spPr>
          <a:xfrm>
            <a:off x="9189362" y="2083794"/>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Search</a:t>
            </a:r>
          </a:p>
        </p:txBody>
      </p:sp>
      <p:sp>
        <p:nvSpPr>
          <p:cNvPr id="428" name="Rectangle 427">
            <a:extLst>
              <a:ext uri="{FF2B5EF4-FFF2-40B4-BE49-F238E27FC236}">
                <a16:creationId xmlns:a16="http://schemas.microsoft.com/office/drawing/2014/main" id="{22BF4297-6B79-6146-9A3E-F4C1B6FDC421}"/>
              </a:ext>
            </a:extLst>
          </p:cNvPr>
          <p:cNvSpPr/>
          <p:nvPr/>
        </p:nvSpPr>
        <p:spPr>
          <a:xfrm>
            <a:off x="9179481" y="3268428"/>
            <a:ext cx="805942" cy="237244"/>
          </a:xfrm>
          <a:prstGeom prst="rect">
            <a:avLst/>
          </a:prstGeom>
          <a:noFill/>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Alarming</a:t>
            </a:r>
          </a:p>
        </p:txBody>
      </p:sp>
      <p:sp>
        <p:nvSpPr>
          <p:cNvPr id="170" name="Rectangle 169">
            <a:extLst>
              <a:ext uri="{FF2B5EF4-FFF2-40B4-BE49-F238E27FC236}">
                <a16:creationId xmlns:a16="http://schemas.microsoft.com/office/drawing/2014/main" id="{63942571-F092-EA4E-87E2-483243E2A4D2}"/>
              </a:ext>
            </a:extLst>
          </p:cNvPr>
          <p:cNvSpPr/>
          <p:nvPr/>
        </p:nvSpPr>
        <p:spPr>
          <a:xfrm>
            <a:off x="8051130"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Monitoring</a:t>
            </a:r>
          </a:p>
        </p:txBody>
      </p:sp>
      <p:sp>
        <p:nvSpPr>
          <p:cNvPr id="422" name="Rectangle 421">
            <a:extLst>
              <a:ext uri="{FF2B5EF4-FFF2-40B4-BE49-F238E27FC236}">
                <a16:creationId xmlns:a16="http://schemas.microsoft.com/office/drawing/2014/main" id="{E695DFF3-FD8C-FA44-989F-12D97481A25F}"/>
              </a:ext>
            </a:extLst>
          </p:cNvPr>
          <p:cNvSpPr/>
          <p:nvPr/>
        </p:nvSpPr>
        <p:spPr>
          <a:xfrm>
            <a:off x="700570"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Logging</a:t>
            </a:r>
          </a:p>
        </p:txBody>
      </p:sp>
      <p:sp>
        <p:nvSpPr>
          <p:cNvPr id="169" name="Rectangle 168">
            <a:extLst>
              <a:ext uri="{FF2B5EF4-FFF2-40B4-BE49-F238E27FC236}">
                <a16:creationId xmlns:a16="http://schemas.microsoft.com/office/drawing/2014/main" id="{2E538166-74B5-B84C-BCFF-DFDF6C258695}"/>
              </a:ext>
            </a:extLst>
          </p:cNvPr>
          <p:cNvSpPr/>
          <p:nvPr/>
        </p:nvSpPr>
        <p:spPr>
          <a:xfrm>
            <a:off x="5677219"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Healthcheck</a:t>
            </a:r>
          </a:p>
        </p:txBody>
      </p:sp>
      <p:sp>
        <p:nvSpPr>
          <p:cNvPr id="165" name="Rectangle 164">
            <a:extLst>
              <a:ext uri="{FF2B5EF4-FFF2-40B4-BE49-F238E27FC236}">
                <a16:creationId xmlns:a16="http://schemas.microsoft.com/office/drawing/2014/main" id="{A168B390-A582-E04A-8DFE-B1E737DC1B8E}"/>
              </a:ext>
            </a:extLst>
          </p:cNvPr>
          <p:cNvSpPr/>
          <p:nvPr/>
        </p:nvSpPr>
        <p:spPr>
          <a:xfrm>
            <a:off x="6808536" y="32684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Events</a:t>
            </a:r>
          </a:p>
        </p:txBody>
      </p:sp>
      <p:sp>
        <p:nvSpPr>
          <p:cNvPr id="356" name="Rectangle 355"/>
          <p:cNvSpPr/>
          <p:nvPr/>
        </p:nvSpPr>
        <p:spPr>
          <a:xfrm>
            <a:off x="763322" y="6009005"/>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Encryption</a:t>
            </a:r>
          </a:p>
        </p:txBody>
      </p:sp>
      <p:sp>
        <p:nvSpPr>
          <p:cNvPr id="463" name="Rectangle 462">
            <a:extLst>
              <a:ext uri="{FF2B5EF4-FFF2-40B4-BE49-F238E27FC236}">
                <a16:creationId xmlns:a16="http://schemas.microsoft.com/office/drawing/2014/main" id="{5E42D556-67EA-6D4B-A972-609C5131DA30}"/>
              </a:ext>
            </a:extLst>
          </p:cNvPr>
          <p:cNvSpPr/>
          <p:nvPr/>
        </p:nvSpPr>
        <p:spPr>
          <a:xfrm>
            <a:off x="6821599" y="5053777"/>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Resource</a:t>
            </a:r>
          </a:p>
          <a:p>
            <a:pPr algn="ctr">
              <a:lnSpc>
                <a:spcPts val="850"/>
              </a:lnSpc>
            </a:pPr>
            <a:r>
              <a:rPr lang="en-US" sz="800" b="1" dirty="0">
                <a:latin typeface="Oracle Sans" panose="020B0503020204020204" pitchFamily="34" charset="0"/>
                <a:ea typeface="Arial" charset="0"/>
                <a:cs typeface="Oracle Sans" panose="020B0503020204020204" pitchFamily="34" charset="0"/>
              </a:rPr>
              <a:t>Manager</a:t>
            </a:r>
          </a:p>
        </p:txBody>
      </p:sp>
      <p:sp>
        <p:nvSpPr>
          <p:cNvPr id="405" name="Rectangle 404">
            <a:extLst>
              <a:ext uri="{FF2B5EF4-FFF2-40B4-BE49-F238E27FC236}">
                <a16:creationId xmlns:a16="http://schemas.microsoft.com/office/drawing/2014/main" id="{A63DECE6-FB32-6C49-A273-A90D0A2A9EF1}"/>
              </a:ext>
            </a:extLst>
          </p:cNvPr>
          <p:cNvSpPr/>
          <p:nvPr/>
        </p:nvSpPr>
        <p:spPr>
          <a:xfrm>
            <a:off x="1746387" y="6009005"/>
            <a:ext cx="919717"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Key Management</a:t>
            </a:r>
          </a:p>
        </p:txBody>
      </p:sp>
      <p:sp>
        <p:nvSpPr>
          <p:cNvPr id="416" name="Rectangle 415">
            <a:extLst>
              <a:ext uri="{FF2B5EF4-FFF2-40B4-BE49-F238E27FC236}">
                <a16:creationId xmlns:a16="http://schemas.microsoft.com/office/drawing/2014/main" id="{D1BD41AC-8BC1-FB42-936C-B0C07C27CEEA}"/>
              </a:ext>
            </a:extLst>
          </p:cNvPr>
          <p:cNvSpPr/>
          <p:nvPr/>
        </p:nvSpPr>
        <p:spPr>
          <a:xfrm>
            <a:off x="5650809" y="2083794"/>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Queuing</a:t>
            </a:r>
          </a:p>
        </p:txBody>
      </p:sp>
      <p:sp>
        <p:nvSpPr>
          <p:cNvPr id="59" name="Rectangle 58">
            <a:extLst>
              <a:ext uri="{FF2B5EF4-FFF2-40B4-BE49-F238E27FC236}">
                <a16:creationId xmlns:a16="http://schemas.microsoft.com/office/drawing/2014/main" id="{BF5DBB1E-38D1-C549-8D1F-5FFDA5F4FA0E}"/>
              </a:ext>
            </a:extLst>
          </p:cNvPr>
          <p:cNvSpPr/>
          <p:nvPr/>
        </p:nvSpPr>
        <p:spPr>
          <a:xfrm>
            <a:off x="3925733" y="5053777"/>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Cloud Guard</a:t>
            </a:r>
          </a:p>
        </p:txBody>
      </p:sp>
      <p:sp>
        <p:nvSpPr>
          <p:cNvPr id="63" name="Rectangle 62">
            <a:extLst>
              <a:ext uri="{FF2B5EF4-FFF2-40B4-BE49-F238E27FC236}">
                <a16:creationId xmlns:a16="http://schemas.microsoft.com/office/drawing/2014/main" id="{33EC2C13-7C8C-5B43-AB7C-B1E9366C2D17}"/>
              </a:ext>
            </a:extLst>
          </p:cNvPr>
          <p:cNvSpPr/>
          <p:nvPr/>
        </p:nvSpPr>
        <p:spPr>
          <a:xfrm>
            <a:off x="2873315" y="6013911"/>
            <a:ext cx="884561"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Maximum Security Zone</a:t>
            </a:r>
          </a:p>
        </p:txBody>
      </p:sp>
      <p:sp>
        <p:nvSpPr>
          <p:cNvPr id="67" name="Rectangle 66">
            <a:extLst>
              <a:ext uri="{FF2B5EF4-FFF2-40B4-BE49-F238E27FC236}">
                <a16:creationId xmlns:a16="http://schemas.microsoft.com/office/drawing/2014/main" id="{E3169E44-4805-8043-9BAF-ACA9404D926B}"/>
              </a:ext>
            </a:extLst>
          </p:cNvPr>
          <p:cNvSpPr/>
          <p:nvPr/>
        </p:nvSpPr>
        <p:spPr>
          <a:xfrm>
            <a:off x="8005004" y="5053777"/>
            <a:ext cx="884561"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API</a:t>
            </a:r>
          </a:p>
          <a:p>
            <a:pPr algn="ctr">
              <a:lnSpc>
                <a:spcPts val="850"/>
              </a:lnSpc>
            </a:pPr>
            <a:r>
              <a:rPr lang="en-US" sz="800" b="1" dirty="0">
                <a:latin typeface="Oracle Sans" panose="020B0503020204020204" pitchFamily="34" charset="0"/>
                <a:ea typeface="Arial" charset="0"/>
                <a:cs typeface="Oracle Sans" panose="020B0503020204020204" pitchFamily="34" charset="0"/>
              </a:rPr>
              <a:t>Service</a:t>
            </a:r>
          </a:p>
        </p:txBody>
      </p:sp>
      <p:sp>
        <p:nvSpPr>
          <p:cNvPr id="71" name="Rectangle 70">
            <a:extLst>
              <a:ext uri="{FF2B5EF4-FFF2-40B4-BE49-F238E27FC236}">
                <a16:creationId xmlns:a16="http://schemas.microsoft.com/office/drawing/2014/main" id="{725DAD31-4186-5646-A035-EE944DA25E44}"/>
              </a:ext>
            </a:extLst>
          </p:cNvPr>
          <p:cNvSpPr/>
          <p:nvPr/>
        </p:nvSpPr>
        <p:spPr>
          <a:xfrm>
            <a:off x="2880123" y="5053777"/>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WAF</a:t>
            </a:r>
          </a:p>
        </p:txBody>
      </p:sp>
      <p:sp>
        <p:nvSpPr>
          <p:cNvPr id="77" name="TextBox 76">
            <a:extLst>
              <a:ext uri="{FF2B5EF4-FFF2-40B4-BE49-F238E27FC236}">
                <a16:creationId xmlns:a16="http://schemas.microsoft.com/office/drawing/2014/main" id="{D321DC08-52B4-6C4E-B046-C93A354136F1}"/>
              </a:ext>
            </a:extLst>
          </p:cNvPr>
          <p:cNvSpPr txBox="1"/>
          <p:nvPr/>
        </p:nvSpPr>
        <p:spPr>
          <a:xfrm>
            <a:off x="931678" y="4049791"/>
            <a:ext cx="1142576" cy="231201"/>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Security</a:t>
            </a:r>
          </a:p>
        </p:txBody>
      </p:sp>
      <p:sp>
        <p:nvSpPr>
          <p:cNvPr id="103" name="Footer Placeholder 2">
            <a:extLst>
              <a:ext uri="{FF2B5EF4-FFF2-40B4-BE49-F238E27FC236}">
                <a16:creationId xmlns:a16="http://schemas.microsoft.com/office/drawing/2014/main" id="{10E4E319-C5CB-F346-B825-7E7BACBF09B1}"/>
              </a:ext>
            </a:extLst>
          </p:cNvPr>
          <p:cNvSpPr txBox="1">
            <a:spLocks/>
          </p:cNvSpPr>
          <p:nvPr/>
        </p:nvSpPr>
        <p:spPr>
          <a:xfrm>
            <a:off x="-48233636" y="-10374582"/>
            <a:ext cx="829832" cy="45719"/>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850"/>
              </a:lnSpc>
            </a:pPr>
            <a:r>
              <a:rPr lang="en-US" sz="800"/>
              <a:t>Copyright © 2019 Oracle and/or its affiliates.</a:t>
            </a:r>
            <a:endParaRPr lang="en-US" sz="800" dirty="0"/>
          </a:p>
        </p:txBody>
      </p:sp>
      <p:sp>
        <p:nvSpPr>
          <p:cNvPr id="61" name="Rectangle 60">
            <a:extLst>
              <a:ext uri="{FF2B5EF4-FFF2-40B4-BE49-F238E27FC236}">
                <a16:creationId xmlns:a16="http://schemas.microsoft.com/office/drawing/2014/main" id="{DED0C80F-88EA-9648-90A0-CA29116246FB}"/>
              </a:ext>
            </a:extLst>
          </p:cNvPr>
          <p:cNvSpPr/>
          <p:nvPr/>
        </p:nvSpPr>
        <p:spPr>
          <a:xfrm>
            <a:off x="10246028" y="2083794"/>
            <a:ext cx="1013320"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Email Delivery</a:t>
            </a:r>
          </a:p>
        </p:txBody>
      </p:sp>
      <p:sp>
        <p:nvSpPr>
          <p:cNvPr id="73" name="Rectangle 72">
            <a:extLst>
              <a:ext uri="{FF2B5EF4-FFF2-40B4-BE49-F238E27FC236}">
                <a16:creationId xmlns:a16="http://schemas.microsoft.com/office/drawing/2014/main" id="{206C9F40-3469-914E-93D1-F492591F521A}"/>
              </a:ext>
            </a:extLst>
          </p:cNvPr>
          <p:cNvSpPr/>
          <p:nvPr/>
        </p:nvSpPr>
        <p:spPr>
          <a:xfrm>
            <a:off x="3962286" y="6005880"/>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Vault</a:t>
            </a:r>
          </a:p>
        </p:txBody>
      </p:sp>
      <p:pic>
        <p:nvPicPr>
          <p:cNvPr id="91" name="Graphic 90">
            <a:extLst>
              <a:ext uri="{FF2B5EF4-FFF2-40B4-BE49-F238E27FC236}">
                <a16:creationId xmlns:a16="http://schemas.microsoft.com/office/drawing/2014/main" id="{C5D64B4F-9112-A64E-BF38-313A763A2AB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13484" y="2793414"/>
            <a:ext cx="465699" cy="465699"/>
          </a:xfrm>
          <a:prstGeom prst="rect">
            <a:avLst/>
          </a:prstGeom>
        </p:spPr>
      </p:pic>
      <p:pic>
        <p:nvPicPr>
          <p:cNvPr id="97" name="Graphic 96">
            <a:extLst>
              <a:ext uri="{FF2B5EF4-FFF2-40B4-BE49-F238E27FC236}">
                <a16:creationId xmlns:a16="http://schemas.microsoft.com/office/drawing/2014/main" id="{902BBD08-B172-7144-AA84-F0AB61C429B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66679" y="1644083"/>
            <a:ext cx="496952" cy="496952"/>
          </a:xfrm>
          <a:prstGeom prst="rect">
            <a:avLst/>
          </a:prstGeom>
        </p:spPr>
      </p:pic>
      <p:pic>
        <p:nvPicPr>
          <p:cNvPr id="106" name="Graphic 105">
            <a:extLst>
              <a:ext uri="{FF2B5EF4-FFF2-40B4-BE49-F238E27FC236}">
                <a16:creationId xmlns:a16="http://schemas.microsoft.com/office/drawing/2014/main" id="{C72E8955-24E7-E34B-9503-915DD8AA524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975884" y="1644083"/>
            <a:ext cx="496952" cy="496952"/>
          </a:xfrm>
          <a:prstGeom prst="rect">
            <a:avLst/>
          </a:prstGeom>
        </p:spPr>
      </p:pic>
      <p:pic>
        <p:nvPicPr>
          <p:cNvPr id="107" name="Graphic 106">
            <a:extLst>
              <a:ext uri="{FF2B5EF4-FFF2-40B4-BE49-F238E27FC236}">
                <a16:creationId xmlns:a16="http://schemas.microsoft.com/office/drawing/2014/main" id="{D5E28B80-BFC4-3F46-B802-8D39236BE87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94570" y="2793414"/>
            <a:ext cx="496952" cy="496952"/>
          </a:xfrm>
          <a:prstGeom prst="rect">
            <a:avLst/>
          </a:prstGeom>
        </p:spPr>
      </p:pic>
      <p:pic>
        <p:nvPicPr>
          <p:cNvPr id="108" name="Graphic 107">
            <a:extLst>
              <a:ext uri="{FF2B5EF4-FFF2-40B4-BE49-F238E27FC236}">
                <a16:creationId xmlns:a16="http://schemas.microsoft.com/office/drawing/2014/main" id="{0D17ED0F-2CEB-464D-B220-3876882C2428}"/>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993777" y="1592518"/>
            <a:ext cx="496952" cy="496952"/>
          </a:xfrm>
          <a:prstGeom prst="rect">
            <a:avLst/>
          </a:prstGeom>
        </p:spPr>
      </p:pic>
      <p:pic>
        <p:nvPicPr>
          <p:cNvPr id="109" name="Graphic 108">
            <a:extLst>
              <a:ext uri="{FF2B5EF4-FFF2-40B4-BE49-F238E27FC236}">
                <a16:creationId xmlns:a16="http://schemas.microsoft.com/office/drawing/2014/main" id="{956EF660-0280-8341-9C68-F901376E9431}"/>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3020625" y="2783825"/>
            <a:ext cx="496952" cy="496952"/>
          </a:xfrm>
          <a:prstGeom prst="rect">
            <a:avLst/>
          </a:prstGeom>
        </p:spPr>
      </p:pic>
      <p:pic>
        <p:nvPicPr>
          <p:cNvPr id="111" name="Graphic 110">
            <a:extLst>
              <a:ext uri="{FF2B5EF4-FFF2-40B4-BE49-F238E27FC236}">
                <a16:creationId xmlns:a16="http://schemas.microsoft.com/office/drawing/2014/main" id="{3A1B4FE0-1605-8F49-BDE6-3B205AD905E7}"/>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340587" y="2780805"/>
            <a:ext cx="496952" cy="496952"/>
          </a:xfrm>
          <a:prstGeom prst="rect">
            <a:avLst/>
          </a:prstGeom>
        </p:spPr>
      </p:pic>
      <p:pic>
        <p:nvPicPr>
          <p:cNvPr id="112" name="Graphic 111">
            <a:extLst>
              <a:ext uri="{FF2B5EF4-FFF2-40B4-BE49-F238E27FC236}">
                <a16:creationId xmlns:a16="http://schemas.microsoft.com/office/drawing/2014/main" id="{014BC753-EDB0-5449-B7A6-977FF94FAFDD}"/>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961901" y="2832889"/>
            <a:ext cx="496952" cy="496952"/>
          </a:xfrm>
          <a:prstGeom prst="rect">
            <a:avLst/>
          </a:prstGeom>
        </p:spPr>
      </p:pic>
      <p:pic>
        <p:nvPicPr>
          <p:cNvPr id="114" name="Graphic 113">
            <a:extLst>
              <a:ext uri="{FF2B5EF4-FFF2-40B4-BE49-F238E27FC236}">
                <a16:creationId xmlns:a16="http://schemas.microsoft.com/office/drawing/2014/main" id="{441A2675-965C-9944-8771-C451C7A56E38}"/>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8186114" y="1637648"/>
            <a:ext cx="496952" cy="496952"/>
          </a:xfrm>
          <a:prstGeom prst="rect">
            <a:avLst/>
          </a:prstGeom>
        </p:spPr>
      </p:pic>
      <p:pic>
        <p:nvPicPr>
          <p:cNvPr id="115" name="Graphic 114">
            <a:extLst>
              <a:ext uri="{FF2B5EF4-FFF2-40B4-BE49-F238E27FC236}">
                <a16:creationId xmlns:a16="http://schemas.microsoft.com/office/drawing/2014/main" id="{D2A0685D-951A-0A46-9F55-7067E6A6CEB4}"/>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831714" y="1643513"/>
            <a:ext cx="496952" cy="496952"/>
          </a:xfrm>
          <a:prstGeom prst="rect">
            <a:avLst/>
          </a:prstGeom>
        </p:spPr>
      </p:pic>
      <p:pic>
        <p:nvPicPr>
          <p:cNvPr id="116" name="Graphic 115">
            <a:extLst>
              <a:ext uri="{FF2B5EF4-FFF2-40B4-BE49-F238E27FC236}">
                <a16:creationId xmlns:a16="http://schemas.microsoft.com/office/drawing/2014/main" id="{52A7CBA9-CD8E-724F-9E99-9123ED79FE1C}"/>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9340587" y="1613087"/>
            <a:ext cx="496952" cy="496952"/>
          </a:xfrm>
          <a:prstGeom prst="rect">
            <a:avLst/>
          </a:prstGeom>
        </p:spPr>
      </p:pic>
      <p:pic>
        <p:nvPicPr>
          <p:cNvPr id="118" name="Graphic 117">
            <a:extLst>
              <a:ext uri="{FF2B5EF4-FFF2-40B4-BE49-F238E27FC236}">
                <a16:creationId xmlns:a16="http://schemas.microsoft.com/office/drawing/2014/main" id="{21B31C9C-17E9-0640-BB1B-012715CF6D3B}"/>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6969650" y="1599866"/>
            <a:ext cx="496952" cy="496952"/>
          </a:xfrm>
          <a:prstGeom prst="rect">
            <a:avLst/>
          </a:prstGeom>
        </p:spPr>
      </p:pic>
      <p:pic>
        <p:nvPicPr>
          <p:cNvPr id="119" name="Graphic 118">
            <a:extLst>
              <a:ext uri="{FF2B5EF4-FFF2-40B4-BE49-F238E27FC236}">
                <a16:creationId xmlns:a16="http://schemas.microsoft.com/office/drawing/2014/main" id="{5E50B0A5-0194-C345-99B9-AAB8735F916E}"/>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504212" y="1604274"/>
            <a:ext cx="496952" cy="496952"/>
          </a:xfrm>
          <a:prstGeom prst="rect">
            <a:avLst/>
          </a:prstGeom>
        </p:spPr>
      </p:pic>
      <p:pic>
        <p:nvPicPr>
          <p:cNvPr id="120" name="Graphic 119">
            <a:extLst>
              <a:ext uri="{FF2B5EF4-FFF2-40B4-BE49-F238E27FC236}">
                <a16:creationId xmlns:a16="http://schemas.microsoft.com/office/drawing/2014/main" id="{43F4D059-BA42-0848-9C1B-7C3DDA095AA1}"/>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5813909" y="4600411"/>
            <a:ext cx="496952" cy="496952"/>
          </a:xfrm>
          <a:prstGeom prst="rect">
            <a:avLst/>
          </a:prstGeom>
        </p:spPr>
      </p:pic>
      <p:pic>
        <p:nvPicPr>
          <p:cNvPr id="121" name="Graphic 120">
            <a:extLst>
              <a:ext uri="{FF2B5EF4-FFF2-40B4-BE49-F238E27FC236}">
                <a16:creationId xmlns:a16="http://schemas.microsoft.com/office/drawing/2014/main" id="{9E28B29C-4898-9E4A-8475-A88E0672708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8198808" y="4617893"/>
            <a:ext cx="496952" cy="496952"/>
          </a:xfrm>
          <a:prstGeom prst="rect">
            <a:avLst/>
          </a:prstGeom>
        </p:spPr>
      </p:pic>
      <p:pic>
        <p:nvPicPr>
          <p:cNvPr id="122" name="Graphic 121">
            <a:extLst>
              <a:ext uri="{FF2B5EF4-FFF2-40B4-BE49-F238E27FC236}">
                <a16:creationId xmlns:a16="http://schemas.microsoft.com/office/drawing/2014/main" id="{E808EF92-41DE-464A-8993-CD1D1ABA5A33}"/>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6976094" y="4613365"/>
            <a:ext cx="496952" cy="496952"/>
          </a:xfrm>
          <a:prstGeom prst="rect">
            <a:avLst/>
          </a:prstGeom>
        </p:spPr>
      </p:pic>
      <p:pic>
        <p:nvPicPr>
          <p:cNvPr id="123" name="Graphic 122">
            <a:extLst>
              <a:ext uri="{FF2B5EF4-FFF2-40B4-BE49-F238E27FC236}">
                <a16:creationId xmlns:a16="http://schemas.microsoft.com/office/drawing/2014/main" id="{A455ED2A-441A-5343-9B58-B5E029185554}"/>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4059314" y="4597437"/>
            <a:ext cx="496952" cy="496952"/>
          </a:xfrm>
          <a:prstGeom prst="rect">
            <a:avLst/>
          </a:prstGeom>
        </p:spPr>
      </p:pic>
      <p:pic>
        <p:nvPicPr>
          <p:cNvPr id="124" name="Graphic 123">
            <a:extLst>
              <a:ext uri="{FF2B5EF4-FFF2-40B4-BE49-F238E27FC236}">
                <a16:creationId xmlns:a16="http://schemas.microsoft.com/office/drawing/2014/main" id="{4BDBA568-5AA0-2E47-82EC-38FBEF233389}"/>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66067" y="4598366"/>
            <a:ext cx="496952" cy="496952"/>
          </a:xfrm>
          <a:prstGeom prst="rect">
            <a:avLst/>
          </a:prstGeom>
        </p:spPr>
      </p:pic>
      <p:pic>
        <p:nvPicPr>
          <p:cNvPr id="125" name="Graphic 124">
            <a:extLst>
              <a:ext uri="{FF2B5EF4-FFF2-40B4-BE49-F238E27FC236}">
                <a16:creationId xmlns:a16="http://schemas.microsoft.com/office/drawing/2014/main" id="{4F0482C1-E584-0B43-A5CB-FBC40C66B282}"/>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929240" y="5510768"/>
            <a:ext cx="496952" cy="496952"/>
          </a:xfrm>
          <a:prstGeom prst="rect">
            <a:avLst/>
          </a:prstGeom>
        </p:spPr>
      </p:pic>
      <p:pic>
        <p:nvPicPr>
          <p:cNvPr id="126" name="Graphic 125">
            <a:extLst>
              <a:ext uri="{FF2B5EF4-FFF2-40B4-BE49-F238E27FC236}">
                <a16:creationId xmlns:a16="http://schemas.microsoft.com/office/drawing/2014/main" id="{7B1E7AA4-8EC6-6246-A763-F98FE10C92CF}"/>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1958680" y="4589366"/>
            <a:ext cx="496952" cy="496952"/>
          </a:xfrm>
          <a:prstGeom prst="rect">
            <a:avLst/>
          </a:prstGeom>
        </p:spPr>
      </p:pic>
      <p:pic>
        <p:nvPicPr>
          <p:cNvPr id="127" name="Graphic 126">
            <a:extLst>
              <a:ext uri="{FF2B5EF4-FFF2-40B4-BE49-F238E27FC236}">
                <a16:creationId xmlns:a16="http://schemas.microsoft.com/office/drawing/2014/main" id="{A99417B2-38EC-4949-AD24-C38FA26A112C}"/>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957525" y="5529807"/>
            <a:ext cx="496952" cy="496952"/>
          </a:xfrm>
          <a:prstGeom prst="rect">
            <a:avLst/>
          </a:prstGeom>
        </p:spPr>
      </p:pic>
      <p:pic>
        <p:nvPicPr>
          <p:cNvPr id="128" name="Graphic 127">
            <a:extLst>
              <a:ext uri="{FF2B5EF4-FFF2-40B4-BE49-F238E27FC236}">
                <a16:creationId xmlns:a16="http://schemas.microsoft.com/office/drawing/2014/main" id="{4D6BC4C9-47F6-2B49-9407-E3AB200643D0}"/>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3081217" y="5506081"/>
            <a:ext cx="496952" cy="496952"/>
          </a:xfrm>
          <a:prstGeom prst="rect">
            <a:avLst/>
          </a:prstGeom>
        </p:spPr>
      </p:pic>
      <p:pic>
        <p:nvPicPr>
          <p:cNvPr id="129" name="Graphic 128">
            <a:extLst>
              <a:ext uri="{FF2B5EF4-FFF2-40B4-BE49-F238E27FC236}">
                <a16:creationId xmlns:a16="http://schemas.microsoft.com/office/drawing/2014/main" id="{2E6B7BFA-F82D-8A44-9CEC-881D9A2DF6B6}"/>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4067528" y="5520727"/>
            <a:ext cx="496952" cy="496952"/>
          </a:xfrm>
          <a:prstGeom prst="rect">
            <a:avLst/>
          </a:prstGeom>
        </p:spPr>
      </p:pic>
      <p:pic>
        <p:nvPicPr>
          <p:cNvPr id="130" name="Graphic 129">
            <a:extLst>
              <a:ext uri="{FF2B5EF4-FFF2-40B4-BE49-F238E27FC236}">
                <a16:creationId xmlns:a16="http://schemas.microsoft.com/office/drawing/2014/main" id="{FB16CF6E-E9D3-9649-878E-31D55B969EBF}"/>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3045291" y="4597437"/>
            <a:ext cx="496952" cy="496952"/>
          </a:xfrm>
          <a:prstGeom prst="rect">
            <a:avLst/>
          </a:prstGeom>
        </p:spPr>
      </p:pic>
      <p:pic>
        <p:nvPicPr>
          <p:cNvPr id="65" name="Graphic 64">
            <a:extLst>
              <a:ext uri="{FF2B5EF4-FFF2-40B4-BE49-F238E27FC236}">
                <a16:creationId xmlns:a16="http://schemas.microsoft.com/office/drawing/2014/main" id="{24341CE1-589E-1E41-9693-9444D95373C1}"/>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5833910" y="2796460"/>
            <a:ext cx="500878" cy="500878"/>
          </a:xfrm>
          <a:prstGeom prst="rect">
            <a:avLst/>
          </a:prstGeom>
        </p:spPr>
      </p:pic>
      <p:pic>
        <p:nvPicPr>
          <p:cNvPr id="66" name="Graphic 65">
            <a:extLst>
              <a:ext uri="{FF2B5EF4-FFF2-40B4-BE49-F238E27FC236}">
                <a16:creationId xmlns:a16="http://schemas.microsoft.com/office/drawing/2014/main" id="{F3569E5E-A22F-704E-9B4E-4C60B6261D7C}"/>
              </a:ext>
            </a:extLst>
          </p:cNvPr>
          <p:cNvPicPr>
            <a:picLocks noChangeAspect="1"/>
          </p:cNvPicPr>
          <p:nvPr/>
        </p:nvPicPr>
        <p:blipFill>
          <a:blip r:embed="rId53" cstate="hq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8200150" y="2802180"/>
            <a:ext cx="507902" cy="507902"/>
          </a:xfrm>
          <a:prstGeom prst="rect">
            <a:avLst/>
          </a:prstGeom>
        </p:spPr>
      </p:pic>
      <p:pic>
        <p:nvPicPr>
          <p:cNvPr id="68" name="Graphic 67">
            <a:extLst>
              <a:ext uri="{FF2B5EF4-FFF2-40B4-BE49-F238E27FC236}">
                <a16:creationId xmlns:a16="http://schemas.microsoft.com/office/drawing/2014/main" id="{1DC71735-D09D-7442-B044-CCB98B51CFB2}"/>
              </a:ext>
            </a:extLst>
          </p:cNvPr>
          <p:cNvPicPr>
            <a:picLocks noChangeAspect="1"/>
          </p:cNvPicPr>
          <p:nvPr/>
        </p:nvPicPr>
        <p:blipFill>
          <a:blip r:embed="rId55" cstate="hqprint">
            <a:extLst>
              <a:ext uri="{28A0092B-C50C-407E-A947-70E740481C1C}">
                <a14:useLocalDpi xmlns:a14="http://schemas.microsoft.com/office/drawing/2010/main" val="0"/>
              </a:ext>
              <a:ext uri="{96DAC541-7B7A-43D3-8B79-37D633B846F1}">
                <asvg:svgBlip xmlns:asvg="http://schemas.microsoft.com/office/drawing/2016/SVG/main" xmlns="" r:embed="rId56"/>
              </a:ext>
            </a:extLst>
          </a:blip>
          <a:stretch>
            <a:fillRect/>
          </a:stretch>
        </p:blipFill>
        <p:spPr>
          <a:xfrm>
            <a:off x="860118" y="1584644"/>
            <a:ext cx="541075" cy="541075"/>
          </a:xfrm>
          <a:prstGeom prst="rect">
            <a:avLst/>
          </a:prstGeom>
        </p:spPr>
      </p:pic>
    </p:spTree>
    <p:extLst>
      <p:ext uri="{BB962C8B-B14F-4D97-AF65-F5344CB8AC3E}">
        <p14:creationId xmlns:p14="http://schemas.microsoft.com/office/powerpoint/2010/main" val="222022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552953" y="1181800"/>
            <a:ext cx="2139041" cy="24137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Data management</a:t>
            </a:r>
          </a:p>
        </p:txBody>
      </p:sp>
      <p:sp>
        <p:nvSpPr>
          <p:cNvPr id="95" name="Rectangle 94">
            <a:extLst>
              <a:ext uri="{FF2B5EF4-FFF2-40B4-BE49-F238E27FC236}">
                <a16:creationId xmlns:a16="http://schemas.microsoft.com/office/drawing/2014/main" id="{9EC6E22E-5AFD-3048-9F03-BD3460941FD1}"/>
              </a:ext>
            </a:extLst>
          </p:cNvPr>
          <p:cNvSpPr/>
          <p:nvPr/>
        </p:nvSpPr>
        <p:spPr>
          <a:xfrm>
            <a:off x="434787" y="3687988"/>
            <a:ext cx="991458"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 </a:t>
            </a:r>
          </a:p>
          <a:p>
            <a:pPr algn="ctr">
              <a:lnSpc>
                <a:spcPts val="850"/>
              </a:lnSpc>
            </a:pPr>
            <a:r>
              <a:rPr lang="en-US" sz="800" b="1" dirty="0">
                <a:latin typeface="Oracle Sans" panose="020B0503020204020204" pitchFamily="34" charset="0"/>
                <a:ea typeface="Arial" charset="0"/>
                <a:cs typeface="Oracle Sans" panose="020B0503020204020204" pitchFamily="34" charset="0"/>
              </a:rPr>
              <a:t>Integration</a:t>
            </a:r>
          </a:p>
        </p:txBody>
      </p:sp>
      <p:sp>
        <p:nvSpPr>
          <p:cNvPr id="80" name="Title 3">
            <a:extLst>
              <a:ext uri="{FF2B5EF4-FFF2-40B4-BE49-F238E27FC236}">
                <a16:creationId xmlns:a16="http://schemas.microsoft.com/office/drawing/2014/main" id="{9069E63F-674F-3A45-84E7-B01B411721CF}"/>
              </a:ext>
            </a:extLst>
          </p:cNvPr>
          <p:cNvSpPr>
            <a:spLocks noGrp="1"/>
          </p:cNvSpPr>
          <p:nvPr>
            <p:ph type="title"/>
          </p:nvPr>
        </p:nvSpPr>
        <p:spPr>
          <a:xfrm>
            <a:off x="531950" y="249382"/>
            <a:ext cx="11022741" cy="627952"/>
          </a:xfrm>
        </p:spPr>
        <p:txBody>
          <a:bodyPr/>
          <a:lstStyle/>
          <a:p>
            <a:r>
              <a:rPr lang="en-US" dirty="0"/>
              <a:t>OCI Icons – white with captions                                                   Group 3</a:t>
            </a:r>
          </a:p>
        </p:txBody>
      </p:sp>
      <p:sp>
        <p:nvSpPr>
          <p:cNvPr id="28" name="Footer Placeholder 4">
            <a:extLst>
              <a:ext uri="{FF2B5EF4-FFF2-40B4-BE49-F238E27FC236}">
                <a16:creationId xmlns:a16="http://schemas.microsoft.com/office/drawing/2014/main" id="{6F6F2567-35ED-F243-9696-95890DC255AA}"/>
              </a:ext>
            </a:extLst>
          </p:cNvPr>
          <p:cNvSpPr>
            <a:spLocks noGrp="1"/>
          </p:cNvSpPr>
          <p:nvPr>
            <p:ph type="ftr" sz="quarter" idx="3"/>
          </p:nvPr>
        </p:nvSpPr>
        <p:spPr>
          <a:xfrm>
            <a:off x="903111"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sp>
        <p:nvSpPr>
          <p:cNvPr id="109" name="Rectangle 108">
            <a:extLst>
              <a:ext uri="{FF2B5EF4-FFF2-40B4-BE49-F238E27FC236}">
                <a16:creationId xmlns:a16="http://schemas.microsoft.com/office/drawing/2014/main" id="{E5EA82DF-C32C-434B-BCA6-F12A0951D0E0}"/>
              </a:ext>
            </a:extLst>
          </p:cNvPr>
          <p:cNvSpPr/>
          <p:nvPr/>
        </p:nvSpPr>
        <p:spPr>
          <a:xfrm>
            <a:off x="1568804" y="2313023"/>
            <a:ext cx="991458"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Database</a:t>
            </a:r>
          </a:p>
          <a:p>
            <a:pPr algn="ctr">
              <a:lnSpc>
                <a:spcPts val="850"/>
              </a:lnSpc>
            </a:pPr>
            <a:r>
              <a:rPr lang="en-US" sz="800" b="1" dirty="0">
                <a:latin typeface="Oracle Sans" panose="020B0503020204020204" pitchFamily="34" charset="0"/>
                <a:ea typeface="Arial" charset="0"/>
                <a:cs typeface="Oracle Sans" panose="020B0503020204020204" pitchFamily="34" charset="0"/>
              </a:rPr>
              <a:t>Migration</a:t>
            </a:r>
          </a:p>
        </p:txBody>
      </p:sp>
      <p:sp>
        <p:nvSpPr>
          <p:cNvPr id="98" name="Rectangle 97">
            <a:extLst>
              <a:ext uri="{FF2B5EF4-FFF2-40B4-BE49-F238E27FC236}">
                <a16:creationId xmlns:a16="http://schemas.microsoft.com/office/drawing/2014/main" id="{C8FE45E7-AFE7-1449-A706-8FBDD3CC8191}"/>
              </a:ext>
            </a:extLst>
          </p:cNvPr>
          <p:cNvSpPr/>
          <p:nvPr/>
        </p:nvSpPr>
        <p:spPr>
          <a:xfrm>
            <a:off x="536082" y="2313023"/>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 Catalog</a:t>
            </a:r>
          </a:p>
        </p:txBody>
      </p:sp>
      <p:sp>
        <p:nvSpPr>
          <p:cNvPr id="25" name="Rectangle 24">
            <a:extLst>
              <a:ext uri="{FF2B5EF4-FFF2-40B4-BE49-F238E27FC236}">
                <a16:creationId xmlns:a16="http://schemas.microsoft.com/office/drawing/2014/main" id="{DDC8F38A-2AEF-4F40-B7B5-1C5724E71B0E}"/>
              </a:ext>
            </a:extLst>
          </p:cNvPr>
          <p:cNvSpPr/>
          <p:nvPr/>
        </p:nvSpPr>
        <p:spPr>
          <a:xfrm>
            <a:off x="1746895" y="3687988"/>
            <a:ext cx="595956"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 Science</a:t>
            </a:r>
          </a:p>
        </p:txBody>
      </p:sp>
      <p:sp>
        <p:nvSpPr>
          <p:cNvPr id="57" name="Rectangle 56">
            <a:extLst>
              <a:ext uri="{FF2B5EF4-FFF2-40B4-BE49-F238E27FC236}">
                <a16:creationId xmlns:a16="http://schemas.microsoft.com/office/drawing/2014/main" id="{C206EB43-FD08-BE45-88D1-AD9D9441C48D}"/>
              </a:ext>
            </a:extLst>
          </p:cNvPr>
          <p:cNvSpPr/>
          <p:nvPr/>
        </p:nvSpPr>
        <p:spPr>
          <a:xfrm>
            <a:off x="2717821" y="3687988"/>
            <a:ext cx="884561"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Autonomous Database</a:t>
            </a:r>
          </a:p>
        </p:txBody>
      </p:sp>
      <p:sp>
        <p:nvSpPr>
          <p:cNvPr id="40" name="Rectangle 39">
            <a:extLst>
              <a:ext uri="{FF2B5EF4-FFF2-40B4-BE49-F238E27FC236}">
                <a16:creationId xmlns:a16="http://schemas.microsoft.com/office/drawing/2014/main" id="{EDD9E2C6-D6A3-6145-A24A-B6EC97CC4064}"/>
              </a:ext>
            </a:extLst>
          </p:cNvPr>
          <p:cNvSpPr/>
          <p:nvPr/>
        </p:nvSpPr>
        <p:spPr>
          <a:xfrm>
            <a:off x="4984264" y="2313023"/>
            <a:ext cx="685396"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 Flow</a:t>
            </a:r>
          </a:p>
        </p:txBody>
      </p:sp>
      <p:sp>
        <p:nvSpPr>
          <p:cNvPr id="36" name="Rectangle 35">
            <a:extLst>
              <a:ext uri="{FF2B5EF4-FFF2-40B4-BE49-F238E27FC236}">
                <a16:creationId xmlns:a16="http://schemas.microsoft.com/office/drawing/2014/main" id="{31082A93-5A24-F34B-AD7D-27A4A9A72ED4}"/>
              </a:ext>
            </a:extLst>
          </p:cNvPr>
          <p:cNvSpPr/>
          <p:nvPr/>
        </p:nvSpPr>
        <p:spPr>
          <a:xfrm>
            <a:off x="3828367" y="2313023"/>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Database System</a:t>
            </a:r>
          </a:p>
        </p:txBody>
      </p:sp>
      <p:sp>
        <p:nvSpPr>
          <p:cNvPr id="38" name="Rectangle 37">
            <a:extLst>
              <a:ext uri="{FF2B5EF4-FFF2-40B4-BE49-F238E27FC236}">
                <a16:creationId xmlns:a16="http://schemas.microsoft.com/office/drawing/2014/main" id="{EAF68951-1BF6-3E41-BB69-B3A75E08A627}"/>
              </a:ext>
            </a:extLst>
          </p:cNvPr>
          <p:cNvSpPr/>
          <p:nvPr/>
        </p:nvSpPr>
        <p:spPr>
          <a:xfrm>
            <a:off x="3888640" y="3687988"/>
            <a:ext cx="685396"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Big Data</a:t>
            </a:r>
          </a:p>
        </p:txBody>
      </p:sp>
      <p:sp>
        <p:nvSpPr>
          <p:cNvPr id="47" name="Rectangle 46">
            <a:extLst>
              <a:ext uri="{FF2B5EF4-FFF2-40B4-BE49-F238E27FC236}">
                <a16:creationId xmlns:a16="http://schemas.microsoft.com/office/drawing/2014/main" id="{2E53FF16-C0AC-4D4C-983D-FA9A857B23C8}"/>
              </a:ext>
            </a:extLst>
          </p:cNvPr>
          <p:cNvSpPr/>
          <p:nvPr/>
        </p:nvSpPr>
        <p:spPr>
          <a:xfrm>
            <a:off x="2788961" y="2313023"/>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Streaming</a:t>
            </a:r>
          </a:p>
        </p:txBody>
      </p:sp>
      <p:sp>
        <p:nvSpPr>
          <p:cNvPr id="59" name="TextBox 58">
            <a:extLst>
              <a:ext uri="{FF2B5EF4-FFF2-40B4-BE49-F238E27FC236}">
                <a16:creationId xmlns:a16="http://schemas.microsoft.com/office/drawing/2014/main" id="{3AC34D5D-75B1-0C4E-9B63-AF7F99C0E1A2}"/>
              </a:ext>
            </a:extLst>
          </p:cNvPr>
          <p:cNvSpPr txBox="1"/>
          <p:nvPr/>
        </p:nvSpPr>
        <p:spPr>
          <a:xfrm>
            <a:off x="7139983" y="1184093"/>
            <a:ext cx="1043352" cy="255480"/>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Storage</a:t>
            </a:r>
          </a:p>
        </p:txBody>
      </p:sp>
      <p:sp>
        <p:nvSpPr>
          <p:cNvPr id="53" name="Rectangle 52">
            <a:extLst>
              <a:ext uri="{FF2B5EF4-FFF2-40B4-BE49-F238E27FC236}">
                <a16:creationId xmlns:a16="http://schemas.microsoft.com/office/drawing/2014/main" id="{57C77809-BC9F-4544-A53A-5AFFB3FE3FE1}"/>
              </a:ext>
            </a:extLst>
          </p:cNvPr>
          <p:cNvSpPr/>
          <p:nvPr/>
        </p:nvSpPr>
        <p:spPr>
          <a:xfrm>
            <a:off x="6982343" y="2313023"/>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Block Storage</a:t>
            </a:r>
          </a:p>
        </p:txBody>
      </p:sp>
      <p:sp>
        <p:nvSpPr>
          <p:cNvPr id="54" name="Rectangle 53">
            <a:extLst>
              <a:ext uri="{FF2B5EF4-FFF2-40B4-BE49-F238E27FC236}">
                <a16:creationId xmlns:a16="http://schemas.microsoft.com/office/drawing/2014/main" id="{66C79F93-2AF2-744F-BF3F-63A82B103270}"/>
              </a:ext>
            </a:extLst>
          </p:cNvPr>
          <p:cNvSpPr/>
          <p:nvPr/>
        </p:nvSpPr>
        <p:spPr>
          <a:xfrm>
            <a:off x="8189191" y="2313023"/>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Object Storage</a:t>
            </a:r>
          </a:p>
        </p:txBody>
      </p:sp>
      <p:sp>
        <p:nvSpPr>
          <p:cNvPr id="56" name="Rectangle 55">
            <a:extLst>
              <a:ext uri="{FF2B5EF4-FFF2-40B4-BE49-F238E27FC236}">
                <a16:creationId xmlns:a16="http://schemas.microsoft.com/office/drawing/2014/main" id="{866C8AEE-AFB5-0C44-8194-D6986305D386}"/>
              </a:ext>
            </a:extLst>
          </p:cNvPr>
          <p:cNvSpPr/>
          <p:nvPr/>
        </p:nvSpPr>
        <p:spPr>
          <a:xfrm>
            <a:off x="9443706" y="2313023"/>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File Storage</a:t>
            </a:r>
          </a:p>
        </p:txBody>
      </p:sp>
      <p:sp>
        <p:nvSpPr>
          <p:cNvPr id="61" name="Rectangle 60">
            <a:extLst>
              <a:ext uri="{FF2B5EF4-FFF2-40B4-BE49-F238E27FC236}">
                <a16:creationId xmlns:a16="http://schemas.microsoft.com/office/drawing/2014/main" id="{36C65B21-7435-8442-BE6F-451E4A2C23CE}"/>
              </a:ext>
            </a:extLst>
          </p:cNvPr>
          <p:cNvSpPr/>
          <p:nvPr/>
        </p:nvSpPr>
        <p:spPr>
          <a:xfrm>
            <a:off x="8225378" y="3687988"/>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Back Up/</a:t>
            </a:r>
          </a:p>
          <a:p>
            <a:pPr algn="ctr">
              <a:lnSpc>
                <a:spcPts val="850"/>
              </a:lnSpc>
            </a:pPr>
            <a:r>
              <a:rPr lang="en-US" sz="800" b="1" dirty="0">
                <a:latin typeface="Oracle Sans" panose="020B0503020204020204" pitchFamily="34" charset="0"/>
                <a:ea typeface="Arial" charset="0"/>
                <a:cs typeface="Oracle Sans" panose="020B0503020204020204" pitchFamily="34" charset="0"/>
              </a:rPr>
              <a:t>Restore</a:t>
            </a:r>
          </a:p>
        </p:txBody>
      </p:sp>
      <p:sp>
        <p:nvSpPr>
          <p:cNvPr id="58" name="Rectangle 57">
            <a:extLst>
              <a:ext uri="{FF2B5EF4-FFF2-40B4-BE49-F238E27FC236}">
                <a16:creationId xmlns:a16="http://schemas.microsoft.com/office/drawing/2014/main" id="{34060818-BB64-DE4D-A150-ED03A36FE0F8}"/>
              </a:ext>
            </a:extLst>
          </p:cNvPr>
          <p:cNvSpPr/>
          <p:nvPr/>
        </p:nvSpPr>
        <p:spPr>
          <a:xfrm>
            <a:off x="9371005" y="3687988"/>
            <a:ext cx="1007780"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Data Transfer</a:t>
            </a:r>
          </a:p>
        </p:txBody>
      </p:sp>
      <p:sp>
        <p:nvSpPr>
          <p:cNvPr id="60" name="Rectangle 59">
            <a:extLst>
              <a:ext uri="{FF2B5EF4-FFF2-40B4-BE49-F238E27FC236}">
                <a16:creationId xmlns:a16="http://schemas.microsoft.com/office/drawing/2014/main" id="{319CDA18-3BD5-B546-9057-8A88B4A142AD}"/>
              </a:ext>
            </a:extLst>
          </p:cNvPr>
          <p:cNvSpPr/>
          <p:nvPr/>
        </p:nvSpPr>
        <p:spPr>
          <a:xfrm>
            <a:off x="6983343" y="3687988"/>
            <a:ext cx="805942"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Storage Gateway</a:t>
            </a:r>
          </a:p>
        </p:txBody>
      </p:sp>
      <p:sp>
        <p:nvSpPr>
          <p:cNvPr id="55" name="Rectangle 54">
            <a:extLst>
              <a:ext uri="{FF2B5EF4-FFF2-40B4-BE49-F238E27FC236}">
                <a16:creationId xmlns:a16="http://schemas.microsoft.com/office/drawing/2014/main" id="{2090566E-C908-C443-8343-D003B9FAF1D0}"/>
              </a:ext>
            </a:extLst>
          </p:cNvPr>
          <p:cNvSpPr/>
          <p:nvPr/>
        </p:nvSpPr>
        <p:spPr>
          <a:xfrm>
            <a:off x="6977174" y="4999528"/>
            <a:ext cx="805942"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Buckets</a:t>
            </a:r>
          </a:p>
        </p:txBody>
      </p:sp>
      <p:sp>
        <p:nvSpPr>
          <p:cNvPr id="71" name="Rectangle 70">
            <a:extLst>
              <a:ext uri="{FF2B5EF4-FFF2-40B4-BE49-F238E27FC236}">
                <a16:creationId xmlns:a16="http://schemas.microsoft.com/office/drawing/2014/main" id="{34B45D0A-0BAE-B24F-B2EF-9F13945C98A1}"/>
              </a:ext>
            </a:extLst>
          </p:cNvPr>
          <p:cNvSpPr/>
          <p:nvPr/>
        </p:nvSpPr>
        <p:spPr>
          <a:xfrm>
            <a:off x="8183334" y="4999528"/>
            <a:ext cx="884561"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Block Storage Cloning</a:t>
            </a:r>
          </a:p>
        </p:txBody>
      </p:sp>
      <p:sp>
        <p:nvSpPr>
          <p:cNvPr id="74" name="Rectangle 73">
            <a:extLst>
              <a:ext uri="{FF2B5EF4-FFF2-40B4-BE49-F238E27FC236}">
                <a16:creationId xmlns:a16="http://schemas.microsoft.com/office/drawing/2014/main" id="{42F8EC23-B9CA-064C-AA29-D553B9DDC9AD}"/>
              </a:ext>
            </a:extLst>
          </p:cNvPr>
          <p:cNvSpPr/>
          <p:nvPr/>
        </p:nvSpPr>
        <p:spPr>
          <a:xfrm>
            <a:off x="9379167" y="4998829"/>
            <a:ext cx="991458" cy="352661"/>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Elastic Performance</a:t>
            </a:r>
          </a:p>
        </p:txBody>
      </p:sp>
      <p:sp>
        <p:nvSpPr>
          <p:cNvPr id="120" name="Rectangle 119">
            <a:extLst>
              <a:ext uri="{FF2B5EF4-FFF2-40B4-BE49-F238E27FC236}">
                <a16:creationId xmlns:a16="http://schemas.microsoft.com/office/drawing/2014/main" id="{635F11EF-DD5F-5441-9FEC-94B77F7A38DF}"/>
              </a:ext>
            </a:extLst>
          </p:cNvPr>
          <p:cNvSpPr/>
          <p:nvPr/>
        </p:nvSpPr>
        <p:spPr>
          <a:xfrm>
            <a:off x="519148" y="5701693"/>
            <a:ext cx="884561" cy="237244"/>
          </a:xfrm>
          <a:prstGeom prst="rect">
            <a:avLst/>
          </a:prstGeom>
        </p:spPr>
        <p:txBody>
          <a:bodyPr wrap="square" tIns="73152">
            <a:spAutoFit/>
          </a:bodyPr>
          <a:lstStyle/>
          <a:p>
            <a:pPr algn="ctr">
              <a:lnSpc>
                <a:spcPts val="850"/>
              </a:lnSpc>
            </a:pPr>
            <a:r>
              <a:rPr lang="en-US" sz="800" b="1" dirty="0">
                <a:latin typeface="Oracle Sans" panose="020B0503020204020204" pitchFamily="34" charset="0"/>
                <a:ea typeface="Arial" charset="0"/>
                <a:cs typeface="Oracle Sans" panose="020B0503020204020204" pitchFamily="34" charset="0"/>
              </a:rPr>
              <a:t>Marketplace</a:t>
            </a:r>
          </a:p>
        </p:txBody>
      </p:sp>
      <p:sp>
        <p:nvSpPr>
          <p:cNvPr id="51" name="TextBox 50">
            <a:extLst>
              <a:ext uri="{FF2B5EF4-FFF2-40B4-BE49-F238E27FC236}">
                <a16:creationId xmlns:a16="http://schemas.microsoft.com/office/drawing/2014/main" id="{C6A85F64-2385-DA4B-9310-CB7B5F499938}"/>
              </a:ext>
            </a:extLst>
          </p:cNvPr>
          <p:cNvSpPr txBox="1"/>
          <p:nvPr/>
        </p:nvSpPr>
        <p:spPr>
          <a:xfrm>
            <a:off x="623094" y="4775212"/>
            <a:ext cx="778946" cy="24137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Other</a:t>
            </a:r>
          </a:p>
        </p:txBody>
      </p:sp>
      <p:pic>
        <p:nvPicPr>
          <p:cNvPr id="46" name="Graphic 45">
            <a:extLst>
              <a:ext uri="{FF2B5EF4-FFF2-40B4-BE49-F238E27FC236}">
                <a16:creationId xmlns:a16="http://schemas.microsoft.com/office/drawing/2014/main" id="{8C025FBF-27F9-E045-B8E2-1FF1E41D0DA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02782" y="3176959"/>
            <a:ext cx="496952" cy="496952"/>
          </a:xfrm>
          <a:prstGeom prst="rect">
            <a:avLst/>
          </a:prstGeom>
        </p:spPr>
      </p:pic>
      <p:pic>
        <p:nvPicPr>
          <p:cNvPr id="79" name="Graphic 78">
            <a:extLst>
              <a:ext uri="{FF2B5EF4-FFF2-40B4-BE49-F238E27FC236}">
                <a16:creationId xmlns:a16="http://schemas.microsoft.com/office/drawing/2014/main" id="{3C236714-8305-EA49-8A2C-5CC3C39839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90582" y="3251111"/>
            <a:ext cx="496952" cy="496952"/>
          </a:xfrm>
          <a:prstGeom prst="rect">
            <a:avLst/>
          </a:prstGeom>
        </p:spPr>
      </p:pic>
      <p:pic>
        <p:nvPicPr>
          <p:cNvPr id="81" name="Graphic 80">
            <a:extLst>
              <a:ext uri="{FF2B5EF4-FFF2-40B4-BE49-F238E27FC236}">
                <a16:creationId xmlns:a16="http://schemas.microsoft.com/office/drawing/2014/main" id="{E80D2315-9FFF-0549-9622-68007255070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982178" y="1784227"/>
            <a:ext cx="496952" cy="496952"/>
          </a:xfrm>
          <a:prstGeom prst="rect">
            <a:avLst/>
          </a:prstGeom>
        </p:spPr>
      </p:pic>
      <p:pic>
        <p:nvPicPr>
          <p:cNvPr id="82" name="Graphic 81">
            <a:extLst>
              <a:ext uri="{FF2B5EF4-FFF2-40B4-BE49-F238E27FC236}">
                <a16:creationId xmlns:a16="http://schemas.microsoft.com/office/drawing/2014/main" id="{1C3591C2-1129-474E-804E-48EC5CF103C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072044" y="1829920"/>
            <a:ext cx="496952" cy="496952"/>
          </a:xfrm>
          <a:prstGeom prst="rect">
            <a:avLst/>
          </a:prstGeom>
        </p:spPr>
      </p:pic>
      <p:pic>
        <p:nvPicPr>
          <p:cNvPr id="83" name="Graphic 82">
            <a:extLst>
              <a:ext uri="{FF2B5EF4-FFF2-40B4-BE49-F238E27FC236}">
                <a16:creationId xmlns:a16="http://schemas.microsoft.com/office/drawing/2014/main" id="{A7186FEC-E57D-A247-941D-549812A940D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90577" y="1807688"/>
            <a:ext cx="496952" cy="496952"/>
          </a:xfrm>
          <a:prstGeom prst="rect">
            <a:avLst/>
          </a:prstGeom>
        </p:spPr>
      </p:pic>
      <p:pic>
        <p:nvPicPr>
          <p:cNvPr id="84" name="Graphic 83">
            <a:extLst>
              <a:ext uri="{FF2B5EF4-FFF2-40B4-BE49-F238E27FC236}">
                <a16:creationId xmlns:a16="http://schemas.microsoft.com/office/drawing/2014/main" id="{1F979066-1CBB-D146-B695-8F5367144CE2}"/>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82040" y="3156233"/>
            <a:ext cx="496952" cy="496952"/>
          </a:xfrm>
          <a:prstGeom prst="rect">
            <a:avLst/>
          </a:prstGeom>
        </p:spPr>
      </p:pic>
      <p:pic>
        <p:nvPicPr>
          <p:cNvPr id="85" name="Graphic 84">
            <a:extLst>
              <a:ext uri="{FF2B5EF4-FFF2-40B4-BE49-F238E27FC236}">
                <a16:creationId xmlns:a16="http://schemas.microsoft.com/office/drawing/2014/main" id="{28E69CC6-D846-D545-B4EA-B0C075C3BB1C}"/>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1815811" y="1856937"/>
            <a:ext cx="496952" cy="496952"/>
          </a:xfrm>
          <a:prstGeom prst="rect">
            <a:avLst/>
          </a:prstGeom>
        </p:spPr>
      </p:pic>
      <p:pic>
        <p:nvPicPr>
          <p:cNvPr id="86" name="Graphic 85">
            <a:extLst>
              <a:ext uri="{FF2B5EF4-FFF2-40B4-BE49-F238E27FC236}">
                <a16:creationId xmlns:a16="http://schemas.microsoft.com/office/drawing/2014/main" id="{8C8CD13E-1C8E-4040-8830-DFFBC796FB10}"/>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1799484" y="3156233"/>
            <a:ext cx="496952" cy="496952"/>
          </a:xfrm>
          <a:prstGeom prst="rect">
            <a:avLst/>
          </a:prstGeom>
        </p:spPr>
      </p:pic>
      <p:pic>
        <p:nvPicPr>
          <p:cNvPr id="87" name="Graphic 86">
            <a:extLst>
              <a:ext uri="{FF2B5EF4-FFF2-40B4-BE49-F238E27FC236}">
                <a16:creationId xmlns:a16="http://schemas.microsoft.com/office/drawing/2014/main" id="{0518B0C4-7BDA-BC43-9B69-15F53329493A}"/>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946815" y="1839237"/>
            <a:ext cx="496952" cy="496952"/>
          </a:xfrm>
          <a:prstGeom prst="rect">
            <a:avLst/>
          </a:prstGeom>
        </p:spPr>
      </p:pic>
      <p:pic>
        <p:nvPicPr>
          <p:cNvPr id="88" name="Graphic 87">
            <a:extLst>
              <a:ext uri="{FF2B5EF4-FFF2-40B4-BE49-F238E27FC236}">
                <a16:creationId xmlns:a16="http://schemas.microsoft.com/office/drawing/2014/main" id="{C3354562-C9A3-C54F-8D86-0FFD29F50AFB}"/>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8377138" y="3182799"/>
            <a:ext cx="496952" cy="496952"/>
          </a:xfrm>
          <a:prstGeom prst="rect">
            <a:avLst/>
          </a:prstGeom>
        </p:spPr>
      </p:pic>
      <p:pic>
        <p:nvPicPr>
          <p:cNvPr id="89" name="Graphic 88">
            <a:extLst>
              <a:ext uri="{FF2B5EF4-FFF2-40B4-BE49-F238E27FC236}">
                <a16:creationId xmlns:a16="http://schemas.microsoft.com/office/drawing/2014/main" id="{CA420BE8-E7BC-AB41-A96B-14CB94C66D6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7122303" y="1846076"/>
            <a:ext cx="496952" cy="496952"/>
          </a:xfrm>
          <a:prstGeom prst="rect">
            <a:avLst/>
          </a:prstGeom>
        </p:spPr>
      </p:pic>
      <p:pic>
        <p:nvPicPr>
          <p:cNvPr id="91" name="Graphic 90">
            <a:extLst>
              <a:ext uri="{FF2B5EF4-FFF2-40B4-BE49-F238E27FC236}">
                <a16:creationId xmlns:a16="http://schemas.microsoft.com/office/drawing/2014/main" id="{D3D3AD10-006C-B544-9B6A-87D993E74D9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7127013" y="4520279"/>
            <a:ext cx="496952" cy="496952"/>
          </a:xfrm>
          <a:prstGeom prst="rect">
            <a:avLst/>
          </a:prstGeom>
        </p:spPr>
      </p:pic>
      <p:pic>
        <p:nvPicPr>
          <p:cNvPr id="92" name="Graphic 91">
            <a:extLst>
              <a:ext uri="{FF2B5EF4-FFF2-40B4-BE49-F238E27FC236}">
                <a16:creationId xmlns:a16="http://schemas.microsoft.com/office/drawing/2014/main" id="{DB63E88D-36D6-634C-8309-A346B2D7B0B0}"/>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9620054" y="3197797"/>
            <a:ext cx="504161" cy="504161"/>
          </a:xfrm>
          <a:prstGeom prst="rect">
            <a:avLst/>
          </a:prstGeom>
        </p:spPr>
      </p:pic>
      <p:pic>
        <p:nvPicPr>
          <p:cNvPr id="93" name="Graphic 92">
            <a:extLst>
              <a:ext uri="{FF2B5EF4-FFF2-40B4-BE49-F238E27FC236}">
                <a16:creationId xmlns:a16="http://schemas.microsoft.com/office/drawing/2014/main" id="{9B57DB0A-3056-4246-A1C6-67D864E9B0D3}"/>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9627263" y="4520279"/>
            <a:ext cx="496952" cy="496952"/>
          </a:xfrm>
          <a:prstGeom prst="rect">
            <a:avLst/>
          </a:prstGeom>
        </p:spPr>
      </p:pic>
      <p:pic>
        <p:nvPicPr>
          <p:cNvPr id="94" name="Graphic 93">
            <a:extLst>
              <a:ext uri="{FF2B5EF4-FFF2-40B4-BE49-F238E27FC236}">
                <a16:creationId xmlns:a16="http://schemas.microsoft.com/office/drawing/2014/main" id="{FE2FB769-6E5C-A741-8B7D-B750B2B1F6FF}"/>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9593805" y="1838190"/>
            <a:ext cx="496952" cy="496952"/>
          </a:xfrm>
          <a:prstGeom prst="rect">
            <a:avLst/>
          </a:prstGeom>
        </p:spPr>
      </p:pic>
      <p:pic>
        <p:nvPicPr>
          <p:cNvPr id="96" name="Graphic 95">
            <a:extLst>
              <a:ext uri="{FF2B5EF4-FFF2-40B4-BE49-F238E27FC236}">
                <a16:creationId xmlns:a16="http://schemas.microsoft.com/office/drawing/2014/main" id="{8D9B0711-B921-5B40-BE8F-D7312B2571E2}"/>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8359180" y="1839444"/>
            <a:ext cx="496952" cy="496952"/>
          </a:xfrm>
          <a:prstGeom prst="rect">
            <a:avLst/>
          </a:prstGeom>
        </p:spPr>
      </p:pic>
      <p:pic>
        <p:nvPicPr>
          <p:cNvPr id="97" name="Graphic 96">
            <a:extLst>
              <a:ext uri="{FF2B5EF4-FFF2-40B4-BE49-F238E27FC236}">
                <a16:creationId xmlns:a16="http://schemas.microsoft.com/office/drawing/2014/main" id="{380BCE50-78CE-234A-AC5B-5186D7576D9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139983" y="3195023"/>
            <a:ext cx="496952" cy="496952"/>
          </a:xfrm>
          <a:prstGeom prst="rect">
            <a:avLst/>
          </a:prstGeom>
        </p:spPr>
      </p:pic>
      <p:pic>
        <p:nvPicPr>
          <p:cNvPr id="99" name="Graphic 98">
            <a:extLst>
              <a:ext uri="{FF2B5EF4-FFF2-40B4-BE49-F238E27FC236}">
                <a16:creationId xmlns:a16="http://schemas.microsoft.com/office/drawing/2014/main" id="{54077406-7EEE-BE4A-A097-C60B86D22BA6}"/>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377138" y="4520414"/>
            <a:ext cx="496952" cy="496952"/>
          </a:xfrm>
          <a:prstGeom prst="rect">
            <a:avLst/>
          </a:prstGeom>
        </p:spPr>
      </p:pic>
      <p:pic>
        <p:nvPicPr>
          <p:cNvPr id="101" name="Graphic 100">
            <a:extLst>
              <a:ext uri="{FF2B5EF4-FFF2-40B4-BE49-F238E27FC236}">
                <a16:creationId xmlns:a16="http://schemas.microsoft.com/office/drawing/2014/main" id="{2216A965-9E38-9F4E-8C82-0CE1E138DC05}"/>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682040" y="5242187"/>
            <a:ext cx="496952" cy="496952"/>
          </a:xfrm>
          <a:prstGeom prst="rect">
            <a:avLst/>
          </a:prstGeom>
        </p:spPr>
      </p:pic>
    </p:spTree>
    <p:extLst>
      <p:ext uri="{BB962C8B-B14F-4D97-AF65-F5344CB8AC3E}">
        <p14:creationId xmlns:p14="http://schemas.microsoft.com/office/powerpoint/2010/main" val="299933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4977BA-75F7-6844-931F-14E70220A7EB}"/>
              </a:ext>
            </a:extLst>
          </p:cNvPr>
          <p:cNvSpPr>
            <a:spLocks noGrp="1"/>
          </p:cNvSpPr>
          <p:nvPr>
            <p:ph type="ftr" sz="quarter" idx="3"/>
          </p:nvPr>
        </p:nvSpPr>
        <p:spPr/>
        <p:txBody>
          <a:bodyPr/>
          <a:lstStyle/>
          <a:p>
            <a:r>
              <a:rPr lang="en-US" sz="800" dirty="0">
                <a:solidFill>
                  <a:schemeClr val="bg2">
                    <a:lumMod val="50000"/>
                    <a:lumOff val="50000"/>
                  </a:schemeClr>
                </a:solidFill>
              </a:rPr>
              <a:t>Copyright © 2020 Oracle and/or its affiliates.</a:t>
            </a:r>
          </a:p>
        </p:txBody>
      </p:sp>
      <p:sp>
        <p:nvSpPr>
          <p:cNvPr id="5" name="Title 4">
            <a:extLst>
              <a:ext uri="{FF2B5EF4-FFF2-40B4-BE49-F238E27FC236}">
                <a16:creationId xmlns:a16="http://schemas.microsoft.com/office/drawing/2014/main" id="{6376C6E9-61C1-1A47-B7C5-D66A017AAFDF}"/>
              </a:ext>
            </a:extLst>
          </p:cNvPr>
          <p:cNvSpPr>
            <a:spLocks noGrp="1"/>
          </p:cNvSpPr>
          <p:nvPr>
            <p:ph type="title"/>
          </p:nvPr>
        </p:nvSpPr>
        <p:spPr/>
        <p:txBody>
          <a:bodyPr/>
          <a:lstStyle/>
          <a:p>
            <a:r>
              <a:rPr lang="en-US" dirty="0"/>
              <a:t>Oracle Cloud Infrastructure Icons</a:t>
            </a:r>
          </a:p>
        </p:txBody>
      </p:sp>
      <p:sp>
        <p:nvSpPr>
          <p:cNvPr id="6" name="Text Placeholder 5">
            <a:extLst>
              <a:ext uri="{FF2B5EF4-FFF2-40B4-BE49-F238E27FC236}">
                <a16:creationId xmlns:a16="http://schemas.microsoft.com/office/drawing/2014/main" id="{3EDED30B-FC52-3B4C-BFF6-AE6B575B2B8E}"/>
              </a:ext>
            </a:extLst>
          </p:cNvPr>
          <p:cNvSpPr>
            <a:spLocks noGrp="1"/>
          </p:cNvSpPr>
          <p:nvPr>
            <p:ph type="body" sz="quarter" idx="15"/>
          </p:nvPr>
        </p:nvSpPr>
        <p:spPr/>
        <p:txBody>
          <a:bodyPr/>
          <a:lstStyle/>
          <a:p>
            <a:r>
              <a:rPr lang="en-US" sz="2800" dirty="0"/>
              <a:t>White with no captions</a:t>
            </a:r>
          </a:p>
        </p:txBody>
      </p:sp>
    </p:spTree>
    <p:extLst>
      <p:ext uri="{BB962C8B-B14F-4D97-AF65-F5344CB8AC3E}">
        <p14:creationId xmlns:p14="http://schemas.microsoft.com/office/powerpoint/2010/main" val="361134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6D7D-803E-9F46-ADD2-81A5445CE24B}"/>
              </a:ext>
            </a:extLst>
          </p:cNvPr>
          <p:cNvSpPr>
            <a:spLocks noGrp="1"/>
          </p:cNvSpPr>
          <p:nvPr>
            <p:ph type="title"/>
          </p:nvPr>
        </p:nvSpPr>
        <p:spPr/>
        <p:txBody>
          <a:bodyPr/>
          <a:lstStyle/>
          <a:p>
            <a:r>
              <a:rPr lang="en-US" dirty="0"/>
              <a:t>Quick guide: introduction</a:t>
            </a:r>
          </a:p>
        </p:txBody>
      </p:sp>
      <p:sp>
        <p:nvSpPr>
          <p:cNvPr id="3" name="Text Placeholder 2">
            <a:extLst>
              <a:ext uri="{FF2B5EF4-FFF2-40B4-BE49-F238E27FC236}">
                <a16:creationId xmlns:a16="http://schemas.microsoft.com/office/drawing/2014/main" id="{C0DDA6CB-D134-094E-8BEF-D1954F66FADF}"/>
              </a:ext>
            </a:extLst>
          </p:cNvPr>
          <p:cNvSpPr>
            <a:spLocks noGrp="1"/>
          </p:cNvSpPr>
          <p:nvPr>
            <p:ph type="body" idx="1"/>
          </p:nvPr>
        </p:nvSpPr>
        <p:spPr>
          <a:xfrm>
            <a:off x="768095" y="2288559"/>
            <a:ext cx="8718805" cy="3360372"/>
          </a:xfrm>
        </p:spPr>
        <p:txBody>
          <a:bodyPr/>
          <a:lstStyle/>
          <a:p>
            <a:pPr>
              <a:lnSpc>
                <a:spcPct val="120000"/>
              </a:lnSpc>
            </a:pPr>
            <a:r>
              <a:rPr lang="en-US" sz="1600" dirty="0"/>
              <a:t>Thank you for downloading Oracle Cloud Infrastructure Icon Set for topologies and diagrams.</a:t>
            </a:r>
          </a:p>
          <a:p>
            <a:pPr>
              <a:lnSpc>
                <a:spcPct val="120000"/>
              </a:lnSpc>
            </a:pPr>
            <a:r>
              <a:rPr lang="en-US" sz="1600" dirty="0"/>
              <a:t>The primary use of these icon is to create a unified visual language to illustrate topologies for Oracle’s Cloud products and services. The symbols, graphics, and connecting lines on the following pages will help you accurately communicate complex offerings, systems, ideas into an Oracle-branded diagram. Please read the following quick guide to get started.</a:t>
            </a:r>
          </a:p>
          <a:p>
            <a:pPr>
              <a:lnSpc>
                <a:spcPct val="120000"/>
              </a:lnSpc>
            </a:pPr>
            <a:endParaRPr lang="en-US" sz="1600" dirty="0"/>
          </a:p>
          <a:p>
            <a:pPr>
              <a:lnSpc>
                <a:spcPct val="120000"/>
              </a:lnSpc>
            </a:pPr>
            <a:r>
              <a:rPr lang="en-US" sz="1600" dirty="0"/>
              <a:t>This set is available in the following formats:</a:t>
            </a:r>
          </a:p>
          <a:p>
            <a:pPr>
              <a:lnSpc>
                <a:spcPct val="120000"/>
              </a:lnSpc>
            </a:pPr>
            <a:endParaRPr lang="en-US" sz="1600" dirty="0"/>
          </a:p>
          <a:p>
            <a:pPr>
              <a:lnSpc>
                <a:spcPct val="120000"/>
              </a:lnSpc>
            </a:pPr>
            <a:r>
              <a:rPr lang="en-US" sz="1600" dirty="0"/>
              <a:t>• EPS (for print)</a:t>
            </a:r>
            <a:br>
              <a:rPr lang="en-US" sz="1600" dirty="0"/>
            </a:br>
            <a:r>
              <a:rPr lang="en-US" sz="1600" dirty="0"/>
              <a:t>• SVG</a:t>
            </a:r>
            <a:br>
              <a:rPr lang="en-US" sz="1600" dirty="0"/>
            </a:br>
            <a:r>
              <a:rPr lang="en-US" sz="1600" dirty="0"/>
              <a:t>• PNG</a:t>
            </a:r>
            <a:br>
              <a:rPr lang="en-US" sz="1600" dirty="0"/>
            </a:br>
            <a:r>
              <a:rPr lang="en-US" sz="1600" dirty="0"/>
              <a:t>• PPT</a:t>
            </a:r>
          </a:p>
        </p:txBody>
      </p:sp>
      <p:sp>
        <p:nvSpPr>
          <p:cNvPr id="4" name="Footer Placeholder 3">
            <a:extLst>
              <a:ext uri="{FF2B5EF4-FFF2-40B4-BE49-F238E27FC236}">
                <a16:creationId xmlns:a16="http://schemas.microsoft.com/office/drawing/2014/main" id="{4DADDACF-89EE-0E41-8089-6B05EBF5F2C9}"/>
              </a:ext>
            </a:extLst>
          </p:cNvPr>
          <p:cNvSpPr>
            <a:spLocks noGrp="1"/>
          </p:cNvSpPr>
          <p:nvPr>
            <p:ph type="ftr" sz="quarter" idx="3"/>
          </p:nvPr>
        </p:nvSpPr>
        <p:spPr>
          <a:xfrm>
            <a:off x="838200" y="6482292"/>
            <a:ext cx="4114800" cy="365125"/>
          </a:xfrm>
        </p:spPr>
        <p:txBody>
          <a:bodyPr/>
          <a:lstStyle/>
          <a:p>
            <a:r>
              <a:rPr lang="en-US" sz="800" dirty="0"/>
              <a:t>Copyright © 2020 Oracle and/or its affiliates.</a:t>
            </a:r>
          </a:p>
        </p:txBody>
      </p:sp>
    </p:spTree>
    <p:extLst>
      <p:ext uri="{BB962C8B-B14F-4D97-AF65-F5344CB8AC3E}">
        <p14:creationId xmlns:p14="http://schemas.microsoft.com/office/powerpoint/2010/main" val="78903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26525" y="1185425"/>
            <a:ext cx="1103118" cy="34799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Compute</a:t>
            </a:r>
          </a:p>
        </p:txBody>
      </p:sp>
      <p:sp>
        <p:nvSpPr>
          <p:cNvPr id="402" name="TextBox 401"/>
          <p:cNvSpPr txBox="1"/>
          <p:nvPr/>
        </p:nvSpPr>
        <p:spPr>
          <a:xfrm>
            <a:off x="7854150" y="1198384"/>
            <a:ext cx="1458526" cy="3026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Connectivity</a:t>
            </a:r>
          </a:p>
        </p:txBody>
      </p:sp>
      <p:sp>
        <p:nvSpPr>
          <p:cNvPr id="401" name="TextBox 400"/>
          <p:cNvSpPr txBox="1"/>
          <p:nvPr/>
        </p:nvSpPr>
        <p:spPr>
          <a:xfrm>
            <a:off x="4401311" y="1190451"/>
            <a:ext cx="1317857" cy="255153"/>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Networking</a:t>
            </a:r>
          </a:p>
        </p:txBody>
      </p:sp>
      <p:sp>
        <p:nvSpPr>
          <p:cNvPr id="109" name="Title 3">
            <a:extLst>
              <a:ext uri="{FF2B5EF4-FFF2-40B4-BE49-F238E27FC236}">
                <a16:creationId xmlns:a16="http://schemas.microsoft.com/office/drawing/2014/main" id="{36B1095D-F01D-304E-BA25-3D8771EFA195}"/>
              </a:ext>
            </a:extLst>
          </p:cNvPr>
          <p:cNvSpPr>
            <a:spLocks noGrp="1"/>
          </p:cNvSpPr>
          <p:nvPr>
            <p:ph type="title"/>
          </p:nvPr>
        </p:nvSpPr>
        <p:spPr/>
        <p:txBody>
          <a:bodyPr/>
          <a:lstStyle/>
          <a:p>
            <a:r>
              <a:rPr lang="en-US" dirty="0"/>
              <a:t>OCI Icons – white with no captions                                              Group 1</a:t>
            </a:r>
          </a:p>
        </p:txBody>
      </p:sp>
      <p:sp>
        <p:nvSpPr>
          <p:cNvPr id="137" name="Footer Placeholder 4">
            <a:extLst>
              <a:ext uri="{FF2B5EF4-FFF2-40B4-BE49-F238E27FC236}">
                <a16:creationId xmlns:a16="http://schemas.microsoft.com/office/drawing/2014/main" id="{32A9B66A-79FC-1E43-930F-5B7343503998}"/>
              </a:ext>
            </a:extLst>
          </p:cNvPr>
          <p:cNvSpPr>
            <a:spLocks noGrp="1"/>
          </p:cNvSpPr>
          <p:nvPr>
            <p:ph type="ftr" sz="quarter" idx="3"/>
          </p:nvPr>
        </p:nvSpPr>
        <p:spPr>
          <a:xfrm>
            <a:off x="936978"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pic>
        <p:nvPicPr>
          <p:cNvPr id="64" name="Graphic 63">
            <a:extLst>
              <a:ext uri="{FF2B5EF4-FFF2-40B4-BE49-F238E27FC236}">
                <a16:creationId xmlns:a16="http://schemas.microsoft.com/office/drawing/2014/main" id="{C4FD40F3-1CDF-8C4A-8C86-EB03B514931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67216" y="1730726"/>
            <a:ext cx="496952" cy="496952"/>
          </a:xfrm>
          <a:prstGeom prst="rect">
            <a:avLst/>
          </a:prstGeom>
        </p:spPr>
      </p:pic>
      <p:pic>
        <p:nvPicPr>
          <p:cNvPr id="65" name="Graphic 64">
            <a:extLst>
              <a:ext uri="{FF2B5EF4-FFF2-40B4-BE49-F238E27FC236}">
                <a16:creationId xmlns:a16="http://schemas.microsoft.com/office/drawing/2014/main" id="{0750FFCF-7EF3-3746-859B-3EA3B0B59E3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66591" y="3784679"/>
            <a:ext cx="496952" cy="496952"/>
          </a:xfrm>
          <a:prstGeom prst="rect">
            <a:avLst/>
          </a:prstGeom>
        </p:spPr>
      </p:pic>
      <p:pic>
        <p:nvPicPr>
          <p:cNvPr id="66" name="Graphic 65">
            <a:extLst>
              <a:ext uri="{FF2B5EF4-FFF2-40B4-BE49-F238E27FC236}">
                <a16:creationId xmlns:a16="http://schemas.microsoft.com/office/drawing/2014/main" id="{B504EE3F-ADCB-7640-9586-6ADF10B906E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91213" y="1724480"/>
            <a:ext cx="496952" cy="496952"/>
          </a:xfrm>
          <a:prstGeom prst="rect">
            <a:avLst/>
          </a:prstGeom>
        </p:spPr>
      </p:pic>
      <p:pic>
        <p:nvPicPr>
          <p:cNvPr id="67" name="Graphic 66">
            <a:extLst>
              <a:ext uri="{FF2B5EF4-FFF2-40B4-BE49-F238E27FC236}">
                <a16:creationId xmlns:a16="http://schemas.microsoft.com/office/drawing/2014/main" id="{B5176D32-E21D-4D43-BD59-4C189B45B6B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81132" y="2786633"/>
            <a:ext cx="496952" cy="496952"/>
          </a:xfrm>
          <a:prstGeom prst="rect">
            <a:avLst/>
          </a:prstGeom>
        </p:spPr>
      </p:pic>
      <p:pic>
        <p:nvPicPr>
          <p:cNvPr id="68" name="Graphic 67">
            <a:extLst>
              <a:ext uri="{FF2B5EF4-FFF2-40B4-BE49-F238E27FC236}">
                <a16:creationId xmlns:a16="http://schemas.microsoft.com/office/drawing/2014/main" id="{A6B18C21-67A7-BA4B-9EB6-4A3105D54C0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2264762" y="2790216"/>
            <a:ext cx="496952" cy="496952"/>
          </a:xfrm>
          <a:prstGeom prst="rect">
            <a:avLst/>
          </a:prstGeom>
        </p:spPr>
      </p:pic>
      <p:pic>
        <p:nvPicPr>
          <p:cNvPr id="69" name="Graphic 68">
            <a:extLst>
              <a:ext uri="{FF2B5EF4-FFF2-40B4-BE49-F238E27FC236}">
                <a16:creationId xmlns:a16="http://schemas.microsoft.com/office/drawing/2014/main" id="{D742E722-7A90-924C-9FD9-72A7A2DB0277}"/>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81132" y="4718456"/>
            <a:ext cx="496952" cy="496952"/>
          </a:xfrm>
          <a:prstGeom prst="rect">
            <a:avLst/>
          </a:prstGeom>
        </p:spPr>
      </p:pic>
      <p:pic>
        <p:nvPicPr>
          <p:cNvPr id="70" name="Graphic 69">
            <a:extLst>
              <a:ext uri="{FF2B5EF4-FFF2-40B4-BE49-F238E27FC236}">
                <a16:creationId xmlns:a16="http://schemas.microsoft.com/office/drawing/2014/main" id="{55A38337-47EF-6C42-A852-C2C552B6BA0B}"/>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73440" y="3775668"/>
            <a:ext cx="496952" cy="496952"/>
          </a:xfrm>
          <a:prstGeom prst="rect">
            <a:avLst/>
          </a:prstGeom>
        </p:spPr>
      </p:pic>
      <p:pic>
        <p:nvPicPr>
          <p:cNvPr id="71" name="Graphic 70">
            <a:extLst>
              <a:ext uri="{FF2B5EF4-FFF2-40B4-BE49-F238E27FC236}">
                <a16:creationId xmlns:a16="http://schemas.microsoft.com/office/drawing/2014/main" id="{FA52E1A5-894B-884B-A4F8-72705BF43096}"/>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2281594" y="4718456"/>
            <a:ext cx="496952" cy="496952"/>
          </a:xfrm>
          <a:prstGeom prst="rect">
            <a:avLst/>
          </a:prstGeom>
        </p:spPr>
      </p:pic>
      <p:pic>
        <p:nvPicPr>
          <p:cNvPr id="75" name="Graphic 74">
            <a:extLst>
              <a:ext uri="{FF2B5EF4-FFF2-40B4-BE49-F238E27FC236}">
                <a16:creationId xmlns:a16="http://schemas.microsoft.com/office/drawing/2014/main" id="{4734C49A-0848-344A-B2DC-FCDED5F28C99}"/>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447810" y="3777862"/>
            <a:ext cx="514731" cy="514731"/>
          </a:xfrm>
          <a:prstGeom prst="rect">
            <a:avLst/>
          </a:prstGeom>
        </p:spPr>
      </p:pic>
      <p:pic>
        <p:nvPicPr>
          <p:cNvPr id="77" name="Graphic 76">
            <a:extLst>
              <a:ext uri="{FF2B5EF4-FFF2-40B4-BE49-F238E27FC236}">
                <a16:creationId xmlns:a16="http://schemas.microsoft.com/office/drawing/2014/main" id="{2C313D69-8D1D-1A49-BB46-78842C7E5B90}"/>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769310" y="4757882"/>
            <a:ext cx="496952" cy="496952"/>
          </a:xfrm>
          <a:prstGeom prst="rect">
            <a:avLst/>
          </a:prstGeom>
        </p:spPr>
      </p:pic>
      <p:pic>
        <p:nvPicPr>
          <p:cNvPr id="78" name="Graphic 77">
            <a:extLst>
              <a:ext uri="{FF2B5EF4-FFF2-40B4-BE49-F238E27FC236}">
                <a16:creationId xmlns:a16="http://schemas.microsoft.com/office/drawing/2014/main" id="{4D687D3E-5414-7E4C-9040-CA5C1306BA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5745803" y="2778660"/>
            <a:ext cx="496952" cy="496952"/>
          </a:xfrm>
          <a:prstGeom prst="rect">
            <a:avLst/>
          </a:prstGeom>
        </p:spPr>
      </p:pic>
      <p:pic>
        <p:nvPicPr>
          <p:cNvPr id="79" name="Graphic 78">
            <a:extLst>
              <a:ext uri="{FF2B5EF4-FFF2-40B4-BE49-F238E27FC236}">
                <a16:creationId xmlns:a16="http://schemas.microsoft.com/office/drawing/2014/main" id="{B0C12AB4-488C-4E4C-8CD1-4EDD37CC1DD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5758394" y="1723326"/>
            <a:ext cx="496952" cy="496952"/>
          </a:xfrm>
          <a:prstGeom prst="rect">
            <a:avLst/>
          </a:prstGeom>
        </p:spPr>
      </p:pic>
      <p:pic>
        <p:nvPicPr>
          <p:cNvPr id="81" name="Graphic 80">
            <a:extLst>
              <a:ext uri="{FF2B5EF4-FFF2-40B4-BE49-F238E27FC236}">
                <a16:creationId xmlns:a16="http://schemas.microsoft.com/office/drawing/2014/main" id="{64E028E7-96BF-714B-9A8F-BA716C6AEAC1}"/>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747888" y="3789502"/>
            <a:ext cx="496952" cy="496952"/>
          </a:xfrm>
          <a:prstGeom prst="rect">
            <a:avLst/>
          </a:prstGeom>
        </p:spPr>
      </p:pic>
      <p:pic>
        <p:nvPicPr>
          <p:cNvPr id="82" name="Graphic 81">
            <a:extLst>
              <a:ext uri="{FF2B5EF4-FFF2-40B4-BE49-F238E27FC236}">
                <a16:creationId xmlns:a16="http://schemas.microsoft.com/office/drawing/2014/main" id="{48410718-75E2-3946-8B72-4CB02CC1B77D}"/>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4444442" y="4760018"/>
            <a:ext cx="496952" cy="496952"/>
          </a:xfrm>
          <a:prstGeom prst="rect">
            <a:avLst/>
          </a:prstGeom>
        </p:spPr>
      </p:pic>
      <p:pic>
        <p:nvPicPr>
          <p:cNvPr id="95" name="Graphic 94">
            <a:extLst>
              <a:ext uri="{FF2B5EF4-FFF2-40B4-BE49-F238E27FC236}">
                <a16:creationId xmlns:a16="http://schemas.microsoft.com/office/drawing/2014/main" id="{07BD0568-4EBE-1A43-A279-B021599CF74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4444442" y="2796736"/>
            <a:ext cx="496952" cy="496952"/>
          </a:xfrm>
          <a:prstGeom prst="rect">
            <a:avLst/>
          </a:prstGeom>
        </p:spPr>
      </p:pic>
      <p:pic>
        <p:nvPicPr>
          <p:cNvPr id="97" name="Graphic 96">
            <a:extLst>
              <a:ext uri="{FF2B5EF4-FFF2-40B4-BE49-F238E27FC236}">
                <a16:creationId xmlns:a16="http://schemas.microsoft.com/office/drawing/2014/main" id="{277AC61D-783C-9447-9442-60C9C46C87B6}"/>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4436928" y="1723326"/>
            <a:ext cx="496952" cy="496952"/>
          </a:xfrm>
          <a:prstGeom prst="rect">
            <a:avLst/>
          </a:prstGeom>
        </p:spPr>
      </p:pic>
      <p:pic>
        <p:nvPicPr>
          <p:cNvPr id="98" name="Graphic 97">
            <a:extLst>
              <a:ext uri="{FF2B5EF4-FFF2-40B4-BE49-F238E27FC236}">
                <a16:creationId xmlns:a16="http://schemas.microsoft.com/office/drawing/2014/main" id="{95F00004-F612-0046-AEFD-EA53558AAD8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972012" y="2870106"/>
            <a:ext cx="496952" cy="496952"/>
          </a:xfrm>
          <a:prstGeom prst="rect">
            <a:avLst/>
          </a:prstGeom>
        </p:spPr>
      </p:pic>
      <p:pic>
        <p:nvPicPr>
          <p:cNvPr id="108" name="Graphic 107">
            <a:extLst>
              <a:ext uri="{FF2B5EF4-FFF2-40B4-BE49-F238E27FC236}">
                <a16:creationId xmlns:a16="http://schemas.microsoft.com/office/drawing/2014/main" id="{50945028-4FA1-F74F-A242-BA3292CE5312}"/>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9200625" y="3802529"/>
            <a:ext cx="496952" cy="496952"/>
          </a:xfrm>
          <a:prstGeom prst="rect">
            <a:avLst/>
          </a:prstGeom>
        </p:spPr>
      </p:pic>
      <p:pic>
        <p:nvPicPr>
          <p:cNvPr id="110" name="Graphic 109">
            <a:extLst>
              <a:ext uri="{FF2B5EF4-FFF2-40B4-BE49-F238E27FC236}">
                <a16:creationId xmlns:a16="http://schemas.microsoft.com/office/drawing/2014/main" id="{50B6D233-1D7D-084E-B9F0-16E0D53EDE23}"/>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368435" y="3812326"/>
            <a:ext cx="496952" cy="496952"/>
          </a:xfrm>
          <a:prstGeom prst="rect">
            <a:avLst/>
          </a:prstGeom>
        </p:spPr>
      </p:pic>
      <p:pic>
        <p:nvPicPr>
          <p:cNvPr id="111" name="Graphic 110">
            <a:extLst>
              <a:ext uri="{FF2B5EF4-FFF2-40B4-BE49-F238E27FC236}">
                <a16:creationId xmlns:a16="http://schemas.microsoft.com/office/drawing/2014/main" id="{FE7969A0-A0AB-5041-8819-9708EA706FBC}"/>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7969635" y="3802529"/>
            <a:ext cx="496952" cy="496952"/>
          </a:xfrm>
          <a:prstGeom prst="rect">
            <a:avLst/>
          </a:prstGeom>
        </p:spPr>
      </p:pic>
      <p:pic>
        <p:nvPicPr>
          <p:cNvPr id="112" name="Graphic 111">
            <a:extLst>
              <a:ext uri="{FF2B5EF4-FFF2-40B4-BE49-F238E27FC236}">
                <a16:creationId xmlns:a16="http://schemas.microsoft.com/office/drawing/2014/main" id="{734C44F1-8731-3043-B779-9401F80F9FA0}"/>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0350081" y="1735930"/>
            <a:ext cx="496952" cy="496952"/>
          </a:xfrm>
          <a:prstGeom prst="rect">
            <a:avLst/>
          </a:prstGeom>
        </p:spPr>
      </p:pic>
      <p:pic>
        <p:nvPicPr>
          <p:cNvPr id="113" name="Graphic 112">
            <a:extLst>
              <a:ext uri="{FF2B5EF4-FFF2-40B4-BE49-F238E27FC236}">
                <a16:creationId xmlns:a16="http://schemas.microsoft.com/office/drawing/2014/main" id="{89887B28-EC07-1F47-8BA1-C9DC6F14E517}"/>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9208043" y="1718555"/>
            <a:ext cx="485339" cy="485339"/>
          </a:xfrm>
          <a:prstGeom prst="rect">
            <a:avLst/>
          </a:prstGeom>
        </p:spPr>
      </p:pic>
      <p:pic>
        <p:nvPicPr>
          <p:cNvPr id="114" name="Graphic 113">
            <a:extLst>
              <a:ext uri="{FF2B5EF4-FFF2-40B4-BE49-F238E27FC236}">
                <a16:creationId xmlns:a16="http://schemas.microsoft.com/office/drawing/2014/main" id="{CF584B67-E8F2-404B-9635-D71D98154791}"/>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036258" y="1733453"/>
            <a:ext cx="474125" cy="474125"/>
          </a:xfrm>
          <a:prstGeom prst="rect">
            <a:avLst/>
          </a:prstGeom>
        </p:spPr>
      </p:pic>
      <p:pic>
        <p:nvPicPr>
          <p:cNvPr id="116" name="Graphic 115">
            <a:extLst>
              <a:ext uri="{FF2B5EF4-FFF2-40B4-BE49-F238E27FC236}">
                <a16:creationId xmlns:a16="http://schemas.microsoft.com/office/drawing/2014/main" id="{C588001C-E14B-A149-B9A6-0B01F7ACE90D}"/>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10388531" y="2850178"/>
            <a:ext cx="485339" cy="485339"/>
          </a:xfrm>
          <a:prstGeom prst="rect">
            <a:avLst/>
          </a:prstGeom>
        </p:spPr>
      </p:pic>
      <p:pic>
        <p:nvPicPr>
          <p:cNvPr id="58" name="Graphic 57">
            <a:extLst>
              <a:ext uri="{FF2B5EF4-FFF2-40B4-BE49-F238E27FC236}">
                <a16:creationId xmlns:a16="http://schemas.microsoft.com/office/drawing/2014/main" id="{6E8599C7-3656-7C4F-BC35-809DBCEC742F}"/>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9213881" y="2832424"/>
            <a:ext cx="462541" cy="462541"/>
          </a:xfrm>
          <a:prstGeom prst="rect">
            <a:avLst/>
          </a:prstGeom>
        </p:spPr>
      </p:pic>
    </p:spTree>
    <p:extLst>
      <p:ext uri="{BB962C8B-B14F-4D97-AF65-F5344CB8AC3E}">
        <p14:creationId xmlns:p14="http://schemas.microsoft.com/office/powerpoint/2010/main" val="41770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31678" y="1192673"/>
            <a:ext cx="1497389" cy="3010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Governance</a:t>
            </a:r>
          </a:p>
        </p:txBody>
      </p:sp>
      <p:sp>
        <p:nvSpPr>
          <p:cNvPr id="4" name="Title 3">
            <a:extLst>
              <a:ext uri="{FF2B5EF4-FFF2-40B4-BE49-F238E27FC236}">
                <a16:creationId xmlns:a16="http://schemas.microsoft.com/office/drawing/2014/main" id="{D1609512-9619-5849-B4C5-2C2D2323265E}"/>
              </a:ext>
            </a:extLst>
          </p:cNvPr>
          <p:cNvSpPr>
            <a:spLocks noGrp="1"/>
          </p:cNvSpPr>
          <p:nvPr>
            <p:ph type="title"/>
          </p:nvPr>
        </p:nvSpPr>
        <p:spPr>
          <a:xfrm>
            <a:off x="531950" y="249382"/>
            <a:ext cx="11084519" cy="627952"/>
          </a:xfrm>
        </p:spPr>
        <p:txBody>
          <a:bodyPr/>
          <a:lstStyle/>
          <a:p>
            <a:r>
              <a:rPr lang="en-US" dirty="0"/>
              <a:t>OCI Icons – white with no captions                                             Group 2</a:t>
            </a:r>
          </a:p>
        </p:txBody>
      </p:sp>
      <p:sp>
        <p:nvSpPr>
          <p:cNvPr id="80" name="Footer Placeholder 4">
            <a:extLst>
              <a:ext uri="{FF2B5EF4-FFF2-40B4-BE49-F238E27FC236}">
                <a16:creationId xmlns:a16="http://schemas.microsoft.com/office/drawing/2014/main" id="{D307A787-0A7C-D541-9434-262174684F71}"/>
              </a:ext>
            </a:extLst>
          </p:cNvPr>
          <p:cNvSpPr>
            <a:spLocks noGrp="1"/>
          </p:cNvSpPr>
          <p:nvPr>
            <p:ph type="ftr" sz="quarter" idx="3"/>
          </p:nvPr>
        </p:nvSpPr>
        <p:spPr>
          <a:xfrm>
            <a:off x="936978"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sp>
        <p:nvSpPr>
          <p:cNvPr id="402" name="TextBox 401"/>
          <p:cNvSpPr txBox="1"/>
          <p:nvPr/>
        </p:nvSpPr>
        <p:spPr>
          <a:xfrm>
            <a:off x="5693101" y="4053307"/>
            <a:ext cx="2957170" cy="31033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DevOps Tools and Services</a:t>
            </a:r>
          </a:p>
        </p:txBody>
      </p:sp>
      <p:sp>
        <p:nvSpPr>
          <p:cNvPr id="400" name="TextBox 399"/>
          <p:cNvSpPr txBox="1"/>
          <p:nvPr/>
        </p:nvSpPr>
        <p:spPr>
          <a:xfrm>
            <a:off x="5653837" y="1197825"/>
            <a:ext cx="3107117" cy="273562"/>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Monitoring and Management</a:t>
            </a:r>
          </a:p>
        </p:txBody>
      </p:sp>
      <p:sp>
        <p:nvSpPr>
          <p:cNvPr id="77" name="TextBox 76">
            <a:extLst>
              <a:ext uri="{FF2B5EF4-FFF2-40B4-BE49-F238E27FC236}">
                <a16:creationId xmlns:a16="http://schemas.microsoft.com/office/drawing/2014/main" id="{D321DC08-52B4-6C4E-B046-C93A354136F1}"/>
              </a:ext>
            </a:extLst>
          </p:cNvPr>
          <p:cNvSpPr txBox="1"/>
          <p:nvPr/>
        </p:nvSpPr>
        <p:spPr>
          <a:xfrm>
            <a:off x="931678" y="4049791"/>
            <a:ext cx="1142576" cy="231201"/>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Security</a:t>
            </a:r>
          </a:p>
        </p:txBody>
      </p:sp>
      <p:sp>
        <p:nvSpPr>
          <p:cNvPr id="103" name="Footer Placeholder 2">
            <a:extLst>
              <a:ext uri="{FF2B5EF4-FFF2-40B4-BE49-F238E27FC236}">
                <a16:creationId xmlns:a16="http://schemas.microsoft.com/office/drawing/2014/main" id="{10E4E319-C5CB-F346-B825-7E7BACBF09B1}"/>
              </a:ext>
            </a:extLst>
          </p:cNvPr>
          <p:cNvSpPr txBox="1">
            <a:spLocks/>
          </p:cNvSpPr>
          <p:nvPr/>
        </p:nvSpPr>
        <p:spPr>
          <a:xfrm>
            <a:off x="-48233636" y="-10374582"/>
            <a:ext cx="829832" cy="45719"/>
          </a:xfrm>
          <a:prstGeom prst="rect">
            <a:avLst/>
          </a:prstGeom>
          <a:solidFill>
            <a:schemeClr val="tx1"/>
          </a:solidFill>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850"/>
              </a:lnSpc>
            </a:pPr>
            <a:r>
              <a:rPr lang="en-US" sz="800"/>
              <a:t>Copyright © 2019 Oracle and/or its affiliates.</a:t>
            </a:r>
            <a:endParaRPr lang="en-US" sz="800" dirty="0"/>
          </a:p>
        </p:txBody>
      </p:sp>
      <p:pic>
        <p:nvPicPr>
          <p:cNvPr id="91" name="Graphic 90">
            <a:extLst>
              <a:ext uri="{FF2B5EF4-FFF2-40B4-BE49-F238E27FC236}">
                <a16:creationId xmlns:a16="http://schemas.microsoft.com/office/drawing/2014/main" id="{C5D64B4F-9112-A64E-BF38-313A763A2AB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13484" y="2784449"/>
            <a:ext cx="465699" cy="465699"/>
          </a:xfrm>
          <a:prstGeom prst="rect">
            <a:avLst/>
          </a:prstGeom>
        </p:spPr>
      </p:pic>
      <p:pic>
        <p:nvPicPr>
          <p:cNvPr id="97" name="Graphic 96">
            <a:extLst>
              <a:ext uri="{FF2B5EF4-FFF2-40B4-BE49-F238E27FC236}">
                <a16:creationId xmlns:a16="http://schemas.microsoft.com/office/drawing/2014/main" id="{902BBD08-B172-7144-AA84-F0AB61C429B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66679" y="1644083"/>
            <a:ext cx="496952" cy="496952"/>
          </a:xfrm>
          <a:prstGeom prst="rect">
            <a:avLst/>
          </a:prstGeom>
        </p:spPr>
      </p:pic>
      <p:pic>
        <p:nvPicPr>
          <p:cNvPr id="106" name="Graphic 105">
            <a:extLst>
              <a:ext uri="{FF2B5EF4-FFF2-40B4-BE49-F238E27FC236}">
                <a16:creationId xmlns:a16="http://schemas.microsoft.com/office/drawing/2014/main" id="{C72E8955-24E7-E34B-9503-915DD8AA524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975884" y="1644083"/>
            <a:ext cx="496952" cy="496952"/>
          </a:xfrm>
          <a:prstGeom prst="rect">
            <a:avLst/>
          </a:prstGeom>
        </p:spPr>
      </p:pic>
      <p:pic>
        <p:nvPicPr>
          <p:cNvPr id="107" name="Graphic 106">
            <a:extLst>
              <a:ext uri="{FF2B5EF4-FFF2-40B4-BE49-F238E27FC236}">
                <a16:creationId xmlns:a16="http://schemas.microsoft.com/office/drawing/2014/main" id="{D5E28B80-BFC4-3F46-B802-8D39236BE87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94570" y="2784449"/>
            <a:ext cx="496952" cy="496952"/>
          </a:xfrm>
          <a:prstGeom prst="rect">
            <a:avLst/>
          </a:prstGeom>
        </p:spPr>
      </p:pic>
      <p:pic>
        <p:nvPicPr>
          <p:cNvPr id="108" name="Graphic 107">
            <a:extLst>
              <a:ext uri="{FF2B5EF4-FFF2-40B4-BE49-F238E27FC236}">
                <a16:creationId xmlns:a16="http://schemas.microsoft.com/office/drawing/2014/main" id="{0D17ED0F-2CEB-464D-B220-3876882C2428}"/>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993777" y="1592518"/>
            <a:ext cx="496952" cy="496952"/>
          </a:xfrm>
          <a:prstGeom prst="rect">
            <a:avLst/>
          </a:prstGeom>
        </p:spPr>
      </p:pic>
      <p:pic>
        <p:nvPicPr>
          <p:cNvPr id="109" name="Graphic 108">
            <a:extLst>
              <a:ext uri="{FF2B5EF4-FFF2-40B4-BE49-F238E27FC236}">
                <a16:creationId xmlns:a16="http://schemas.microsoft.com/office/drawing/2014/main" id="{956EF660-0280-8341-9C68-F901376E9431}"/>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3020625" y="2774860"/>
            <a:ext cx="496952" cy="496952"/>
          </a:xfrm>
          <a:prstGeom prst="rect">
            <a:avLst/>
          </a:prstGeom>
        </p:spPr>
      </p:pic>
      <p:pic>
        <p:nvPicPr>
          <p:cNvPr id="111" name="Graphic 110">
            <a:extLst>
              <a:ext uri="{FF2B5EF4-FFF2-40B4-BE49-F238E27FC236}">
                <a16:creationId xmlns:a16="http://schemas.microsoft.com/office/drawing/2014/main" id="{3A1B4FE0-1605-8F49-BDE6-3B205AD905E7}"/>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340587" y="2780805"/>
            <a:ext cx="496952" cy="496952"/>
          </a:xfrm>
          <a:prstGeom prst="rect">
            <a:avLst/>
          </a:prstGeom>
        </p:spPr>
      </p:pic>
      <p:pic>
        <p:nvPicPr>
          <p:cNvPr id="112" name="Graphic 111">
            <a:extLst>
              <a:ext uri="{FF2B5EF4-FFF2-40B4-BE49-F238E27FC236}">
                <a16:creationId xmlns:a16="http://schemas.microsoft.com/office/drawing/2014/main" id="{014BC753-EDB0-5449-B7A6-977FF94FAFDD}"/>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961901" y="2832889"/>
            <a:ext cx="496952" cy="496952"/>
          </a:xfrm>
          <a:prstGeom prst="rect">
            <a:avLst/>
          </a:prstGeom>
        </p:spPr>
      </p:pic>
      <p:pic>
        <p:nvPicPr>
          <p:cNvPr id="114" name="Graphic 113">
            <a:extLst>
              <a:ext uri="{FF2B5EF4-FFF2-40B4-BE49-F238E27FC236}">
                <a16:creationId xmlns:a16="http://schemas.microsoft.com/office/drawing/2014/main" id="{441A2675-965C-9944-8771-C451C7A56E38}"/>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8186114" y="1637648"/>
            <a:ext cx="496952" cy="496952"/>
          </a:xfrm>
          <a:prstGeom prst="rect">
            <a:avLst/>
          </a:prstGeom>
        </p:spPr>
      </p:pic>
      <p:pic>
        <p:nvPicPr>
          <p:cNvPr id="115" name="Graphic 114">
            <a:extLst>
              <a:ext uri="{FF2B5EF4-FFF2-40B4-BE49-F238E27FC236}">
                <a16:creationId xmlns:a16="http://schemas.microsoft.com/office/drawing/2014/main" id="{D2A0685D-951A-0A46-9F55-7067E6A6CEB4}"/>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831714" y="1643513"/>
            <a:ext cx="496952" cy="496952"/>
          </a:xfrm>
          <a:prstGeom prst="rect">
            <a:avLst/>
          </a:prstGeom>
        </p:spPr>
      </p:pic>
      <p:pic>
        <p:nvPicPr>
          <p:cNvPr id="116" name="Graphic 115">
            <a:extLst>
              <a:ext uri="{FF2B5EF4-FFF2-40B4-BE49-F238E27FC236}">
                <a16:creationId xmlns:a16="http://schemas.microsoft.com/office/drawing/2014/main" id="{52A7CBA9-CD8E-724F-9E99-9123ED79FE1C}"/>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9340587" y="1639982"/>
            <a:ext cx="496952" cy="496952"/>
          </a:xfrm>
          <a:prstGeom prst="rect">
            <a:avLst/>
          </a:prstGeom>
        </p:spPr>
      </p:pic>
      <p:pic>
        <p:nvPicPr>
          <p:cNvPr id="118" name="Graphic 117">
            <a:extLst>
              <a:ext uri="{FF2B5EF4-FFF2-40B4-BE49-F238E27FC236}">
                <a16:creationId xmlns:a16="http://schemas.microsoft.com/office/drawing/2014/main" id="{21B31C9C-17E9-0640-BB1B-012715CF6D3B}"/>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6969650" y="1599866"/>
            <a:ext cx="496952" cy="496952"/>
          </a:xfrm>
          <a:prstGeom prst="rect">
            <a:avLst/>
          </a:prstGeom>
        </p:spPr>
      </p:pic>
      <p:pic>
        <p:nvPicPr>
          <p:cNvPr id="119" name="Graphic 118">
            <a:extLst>
              <a:ext uri="{FF2B5EF4-FFF2-40B4-BE49-F238E27FC236}">
                <a16:creationId xmlns:a16="http://schemas.microsoft.com/office/drawing/2014/main" id="{5E50B0A5-0194-C345-99B9-AAB8735F916E}"/>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508311" y="1568656"/>
            <a:ext cx="496952" cy="496952"/>
          </a:xfrm>
          <a:prstGeom prst="rect">
            <a:avLst/>
          </a:prstGeom>
        </p:spPr>
      </p:pic>
      <p:pic>
        <p:nvPicPr>
          <p:cNvPr id="120" name="Graphic 119">
            <a:extLst>
              <a:ext uri="{FF2B5EF4-FFF2-40B4-BE49-F238E27FC236}">
                <a16:creationId xmlns:a16="http://schemas.microsoft.com/office/drawing/2014/main" id="{43F4D059-BA42-0848-9C1B-7C3DDA095AA1}"/>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5813909" y="4600411"/>
            <a:ext cx="496952" cy="496952"/>
          </a:xfrm>
          <a:prstGeom prst="rect">
            <a:avLst/>
          </a:prstGeom>
        </p:spPr>
      </p:pic>
      <p:pic>
        <p:nvPicPr>
          <p:cNvPr id="121" name="Graphic 120">
            <a:extLst>
              <a:ext uri="{FF2B5EF4-FFF2-40B4-BE49-F238E27FC236}">
                <a16:creationId xmlns:a16="http://schemas.microsoft.com/office/drawing/2014/main" id="{9E28B29C-4898-9E4A-8475-A88E0672708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8198808" y="4617893"/>
            <a:ext cx="496952" cy="496952"/>
          </a:xfrm>
          <a:prstGeom prst="rect">
            <a:avLst/>
          </a:prstGeom>
        </p:spPr>
      </p:pic>
      <p:pic>
        <p:nvPicPr>
          <p:cNvPr id="122" name="Graphic 121">
            <a:extLst>
              <a:ext uri="{FF2B5EF4-FFF2-40B4-BE49-F238E27FC236}">
                <a16:creationId xmlns:a16="http://schemas.microsoft.com/office/drawing/2014/main" id="{E808EF92-41DE-464A-8993-CD1D1ABA5A33}"/>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6976094" y="4613365"/>
            <a:ext cx="496952" cy="496952"/>
          </a:xfrm>
          <a:prstGeom prst="rect">
            <a:avLst/>
          </a:prstGeom>
        </p:spPr>
      </p:pic>
      <p:pic>
        <p:nvPicPr>
          <p:cNvPr id="123" name="Graphic 122">
            <a:extLst>
              <a:ext uri="{FF2B5EF4-FFF2-40B4-BE49-F238E27FC236}">
                <a16:creationId xmlns:a16="http://schemas.microsoft.com/office/drawing/2014/main" id="{A455ED2A-441A-5343-9B58-B5E029185554}"/>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4059314" y="4597437"/>
            <a:ext cx="496952" cy="496952"/>
          </a:xfrm>
          <a:prstGeom prst="rect">
            <a:avLst/>
          </a:prstGeom>
        </p:spPr>
      </p:pic>
      <p:pic>
        <p:nvPicPr>
          <p:cNvPr id="124" name="Graphic 123">
            <a:extLst>
              <a:ext uri="{FF2B5EF4-FFF2-40B4-BE49-F238E27FC236}">
                <a16:creationId xmlns:a16="http://schemas.microsoft.com/office/drawing/2014/main" id="{4BDBA568-5AA0-2E47-82EC-38FBEF233389}"/>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66067" y="4598366"/>
            <a:ext cx="496952" cy="496952"/>
          </a:xfrm>
          <a:prstGeom prst="rect">
            <a:avLst/>
          </a:prstGeom>
        </p:spPr>
      </p:pic>
      <p:pic>
        <p:nvPicPr>
          <p:cNvPr id="125" name="Graphic 124">
            <a:extLst>
              <a:ext uri="{FF2B5EF4-FFF2-40B4-BE49-F238E27FC236}">
                <a16:creationId xmlns:a16="http://schemas.microsoft.com/office/drawing/2014/main" id="{4F0482C1-E584-0B43-A5CB-FBC40C66B282}"/>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929240" y="5536168"/>
            <a:ext cx="496952" cy="496952"/>
          </a:xfrm>
          <a:prstGeom prst="rect">
            <a:avLst/>
          </a:prstGeom>
        </p:spPr>
      </p:pic>
      <p:pic>
        <p:nvPicPr>
          <p:cNvPr id="126" name="Graphic 125">
            <a:extLst>
              <a:ext uri="{FF2B5EF4-FFF2-40B4-BE49-F238E27FC236}">
                <a16:creationId xmlns:a16="http://schemas.microsoft.com/office/drawing/2014/main" id="{7B1E7AA4-8EC6-6246-A763-F98FE10C92CF}"/>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1958680" y="4589366"/>
            <a:ext cx="496952" cy="496952"/>
          </a:xfrm>
          <a:prstGeom prst="rect">
            <a:avLst/>
          </a:prstGeom>
        </p:spPr>
      </p:pic>
      <p:pic>
        <p:nvPicPr>
          <p:cNvPr id="127" name="Graphic 126">
            <a:extLst>
              <a:ext uri="{FF2B5EF4-FFF2-40B4-BE49-F238E27FC236}">
                <a16:creationId xmlns:a16="http://schemas.microsoft.com/office/drawing/2014/main" id="{A99417B2-38EC-4949-AD24-C38FA26A112C}"/>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957525" y="5564172"/>
            <a:ext cx="496952" cy="496952"/>
          </a:xfrm>
          <a:prstGeom prst="rect">
            <a:avLst/>
          </a:prstGeom>
        </p:spPr>
      </p:pic>
      <p:pic>
        <p:nvPicPr>
          <p:cNvPr id="128" name="Graphic 127">
            <a:extLst>
              <a:ext uri="{FF2B5EF4-FFF2-40B4-BE49-F238E27FC236}">
                <a16:creationId xmlns:a16="http://schemas.microsoft.com/office/drawing/2014/main" id="{4D6BC4C9-47F6-2B49-9407-E3AB200643D0}"/>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3081217" y="5540446"/>
            <a:ext cx="496952" cy="496952"/>
          </a:xfrm>
          <a:prstGeom prst="rect">
            <a:avLst/>
          </a:prstGeom>
        </p:spPr>
      </p:pic>
      <p:pic>
        <p:nvPicPr>
          <p:cNvPr id="129" name="Graphic 128">
            <a:extLst>
              <a:ext uri="{FF2B5EF4-FFF2-40B4-BE49-F238E27FC236}">
                <a16:creationId xmlns:a16="http://schemas.microsoft.com/office/drawing/2014/main" id="{2E6B7BFA-F82D-8A44-9CEC-881D9A2DF6B6}"/>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4080228" y="5562562"/>
            <a:ext cx="496952" cy="496952"/>
          </a:xfrm>
          <a:prstGeom prst="rect">
            <a:avLst/>
          </a:prstGeom>
        </p:spPr>
      </p:pic>
      <p:pic>
        <p:nvPicPr>
          <p:cNvPr id="130" name="Graphic 129">
            <a:extLst>
              <a:ext uri="{FF2B5EF4-FFF2-40B4-BE49-F238E27FC236}">
                <a16:creationId xmlns:a16="http://schemas.microsoft.com/office/drawing/2014/main" id="{FB16CF6E-E9D3-9649-878E-31D55B969EBF}"/>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3045291" y="4597437"/>
            <a:ext cx="496952" cy="496952"/>
          </a:xfrm>
          <a:prstGeom prst="rect">
            <a:avLst/>
          </a:prstGeom>
        </p:spPr>
      </p:pic>
      <p:pic>
        <p:nvPicPr>
          <p:cNvPr id="65" name="Graphic 64">
            <a:extLst>
              <a:ext uri="{FF2B5EF4-FFF2-40B4-BE49-F238E27FC236}">
                <a16:creationId xmlns:a16="http://schemas.microsoft.com/office/drawing/2014/main" id="{24341CE1-589E-1E41-9693-9444D95373C1}"/>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5833910" y="2796460"/>
            <a:ext cx="500878" cy="500878"/>
          </a:xfrm>
          <a:prstGeom prst="rect">
            <a:avLst/>
          </a:prstGeom>
        </p:spPr>
      </p:pic>
      <p:pic>
        <p:nvPicPr>
          <p:cNvPr id="66" name="Graphic 65">
            <a:extLst>
              <a:ext uri="{FF2B5EF4-FFF2-40B4-BE49-F238E27FC236}">
                <a16:creationId xmlns:a16="http://schemas.microsoft.com/office/drawing/2014/main" id="{F3569E5E-A22F-704E-9B4E-4C60B6261D7C}"/>
              </a:ext>
            </a:extLst>
          </p:cNvPr>
          <p:cNvPicPr>
            <a:picLocks noChangeAspect="1"/>
          </p:cNvPicPr>
          <p:nvPr/>
        </p:nvPicPr>
        <p:blipFill>
          <a:blip r:embed="rId53" cstate="hq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8200150" y="2802180"/>
            <a:ext cx="507902" cy="507902"/>
          </a:xfrm>
          <a:prstGeom prst="rect">
            <a:avLst/>
          </a:prstGeom>
        </p:spPr>
      </p:pic>
      <p:pic>
        <p:nvPicPr>
          <p:cNvPr id="68" name="Graphic 67">
            <a:extLst>
              <a:ext uri="{FF2B5EF4-FFF2-40B4-BE49-F238E27FC236}">
                <a16:creationId xmlns:a16="http://schemas.microsoft.com/office/drawing/2014/main" id="{1DC71735-D09D-7442-B044-CCB98B51CFB2}"/>
              </a:ext>
            </a:extLst>
          </p:cNvPr>
          <p:cNvPicPr>
            <a:picLocks noChangeAspect="1"/>
          </p:cNvPicPr>
          <p:nvPr/>
        </p:nvPicPr>
        <p:blipFill>
          <a:blip r:embed="rId55" cstate="hqprint">
            <a:extLst>
              <a:ext uri="{28A0092B-C50C-407E-A947-70E740481C1C}">
                <a14:useLocalDpi xmlns:a14="http://schemas.microsoft.com/office/drawing/2010/main" val="0"/>
              </a:ext>
              <a:ext uri="{96DAC541-7B7A-43D3-8B79-37D633B846F1}">
                <asvg:svgBlip xmlns:asvg="http://schemas.microsoft.com/office/drawing/2016/SVG/main" xmlns="" r:embed="rId56"/>
              </a:ext>
            </a:extLst>
          </a:blip>
          <a:stretch>
            <a:fillRect/>
          </a:stretch>
        </p:blipFill>
        <p:spPr>
          <a:xfrm>
            <a:off x="860118" y="1602574"/>
            <a:ext cx="541075" cy="541075"/>
          </a:xfrm>
          <a:prstGeom prst="rect">
            <a:avLst/>
          </a:prstGeom>
        </p:spPr>
      </p:pic>
    </p:spTree>
    <p:extLst>
      <p:ext uri="{BB962C8B-B14F-4D97-AF65-F5344CB8AC3E}">
        <p14:creationId xmlns:p14="http://schemas.microsoft.com/office/powerpoint/2010/main" val="93380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552953" y="1181800"/>
            <a:ext cx="2139041" cy="24137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Data management</a:t>
            </a:r>
          </a:p>
        </p:txBody>
      </p:sp>
      <p:sp>
        <p:nvSpPr>
          <p:cNvPr id="80" name="Title 3">
            <a:extLst>
              <a:ext uri="{FF2B5EF4-FFF2-40B4-BE49-F238E27FC236}">
                <a16:creationId xmlns:a16="http://schemas.microsoft.com/office/drawing/2014/main" id="{9069E63F-674F-3A45-84E7-B01B411721CF}"/>
              </a:ext>
            </a:extLst>
          </p:cNvPr>
          <p:cNvSpPr>
            <a:spLocks noGrp="1"/>
          </p:cNvSpPr>
          <p:nvPr>
            <p:ph type="title"/>
          </p:nvPr>
        </p:nvSpPr>
        <p:spPr>
          <a:xfrm>
            <a:off x="531950" y="249382"/>
            <a:ext cx="11022741" cy="627952"/>
          </a:xfrm>
        </p:spPr>
        <p:txBody>
          <a:bodyPr/>
          <a:lstStyle/>
          <a:p>
            <a:r>
              <a:rPr lang="en-US" dirty="0"/>
              <a:t>OCI Icons – white with no captions                                             Group 3</a:t>
            </a:r>
          </a:p>
        </p:txBody>
      </p:sp>
      <p:sp>
        <p:nvSpPr>
          <p:cNvPr id="28" name="Footer Placeholder 4">
            <a:extLst>
              <a:ext uri="{FF2B5EF4-FFF2-40B4-BE49-F238E27FC236}">
                <a16:creationId xmlns:a16="http://schemas.microsoft.com/office/drawing/2014/main" id="{6F6F2567-35ED-F243-9696-95890DC255AA}"/>
              </a:ext>
            </a:extLst>
          </p:cNvPr>
          <p:cNvSpPr>
            <a:spLocks noGrp="1"/>
          </p:cNvSpPr>
          <p:nvPr>
            <p:ph type="ftr" sz="quarter" idx="3"/>
          </p:nvPr>
        </p:nvSpPr>
        <p:spPr>
          <a:xfrm>
            <a:off x="936978" y="6503689"/>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2">
                    <a:lumMod val="50000"/>
                    <a:lumOff val="50000"/>
                  </a:schemeClr>
                </a:solidFill>
              </a:rPr>
              <a:t>Copyright © 2020 Oracle and/or its affiliates.</a:t>
            </a:r>
          </a:p>
        </p:txBody>
      </p:sp>
      <p:sp>
        <p:nvSpPr>
          <p:cNvPr id="59" name="TextBox 58">
            <a:extLst>
              <a:ext uri="{FF2B5EF4-FFF2-40B4-BE49-F238E27FC236}">
                <a16:creationId xmlns:a16="http://schemas.microsoft.com/office/drawing/2014/main" id="{3AC34D5D-75B1-0C4E-9B63-AF7F99C0E1A2}"/>
              </a:ext>
            </a:extLst>
          </p:cNvPr>
          <p:cNvSpPr txBox="1"/>
          <p:nvPr/>
        </p:nvSpPr>
        <p:spPr>
          <a:xfrm>
            <a:off x="7139983" y="1184093"/>
            <a:ext cx="1043352" cy="255480"/>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Storage</a:t>
            </a:r>
          </a:p>
        </p:txBody>
      </p:sp>
      <p:sp>
        <p:nvSpPr>
          <p:cNvPr id="51" name="TextBox 50">
            <a:extLst>
              <a:ext uri="{FF2B5EF4-FFF2-40B4-BE49-F238E27FC236}">
                <a16:creationId xmlns:a16="http://schemas.microsoft.com/office/drawing/2014/main" id="{C6A85F64-2385-DA4B-9310-CB7B5F499938}"/>
              </a:ext>
            </a:extLst>
          </p:cNvPr>
          <p:cNvSpPr txBox="1"/>
          <p:nvPr/>
        </p:nvSpPr>
        <p:spPr>
          <a:xfrm>
            <a:off x="623094" y="4775212"/>
            <a:ext cx="778946" cy="24137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Other</a:t>
            </a:r>
          </a:p>
        </p:txBody>
      </p:sp>
      <p:pic>
        <p:nvPicPr>
          <p:cNvPr id="46" name="Graphic 45">
            <a:extLst>
              <a:ext uri="{FF2B5EF4-FFF2-40B4-BE49-F238E27FC236}">
                <a16:creationId xmlns:a16="http://schemas.microsoft.com/office/drawing/2014/main" id="{8C025FBF-27F9-E045-B8E2-1FF1E41D0DA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02782" y="3194889"/>
            <a:ext cx="496952" cy="496952"/>
          </a:xfrm>
          <a:prstGeom prst="rect">
            <a:avLst/>
          </a:prstGeom>
        </p:spPr>
      </p:pic>
      <p:pic>
        <p:nvPicPr>
          <p:cNvPr id="79" name="Graphic 78">
            <a:extLst>
              <a:ext uri="{FF2B5EF4-FFF2-40B4-BE49-F238E27FC236}">
                <a16:creationId xmlns:a16="http://schemas.microsoft.com/office/drawing/2014/main" id="{3C236714-8305-EA49-8A2C-5CC3C39839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90582" y="3197321"/>
            <a:ext cx="496952" cy="496952"/>
          </a:xfrm>
          <a:prstGeom prst="rect">
            <a:avLst/>
          </a:prstGeom>
        </p:spPr>
      </p:pic>
      <p:pic>
        <p:nvPicPr>
          <p:cNvPr id="81" name="Graphic 80">
            <a:extLst>
              <a:ext uri="{FF2B5EF4-FFF2-40B4-BE49-F238E27FC236}">
                <a16:creationId xmlns:a16="http://schemas.microsoft.com/office/drawing/2014/main" id="{E80D2315-9FFF-0549-9622-68007255070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982178" y="1796927"/>
            <a:ext cx="496952" cy="496952"/>
          </a:xfrm>
          <a:prstGeom prst="rect">
            <a:avLst/>
          </a:prstGeom>
        </p:spPr>
      </p:pic>
      <p:pic>
        <p:nvPicPr>
          <p:cNvPr id="82" name="Graphic 81">
            <a:extLst>
              <a:ext uri="{FF2B5EF4-FFF2-40B4-BE49-F238E27FC236}">
                <a16:creationId xmlns:a16="http://schemas.microsoft.com/office/drawing/2014/main" id="{1C3591C2-1129-474E-804E-48EC5CF103C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072044" y="1838885"/>
            <a:ext cx="496952" cy="496952"/>
          </a:xfrm>
          <a:prstGeom prst="rect">
            <a:avLst/>
          </a:prstGeom>
        </p:spPr>
      </p:pic>
      <p:pic>
        <p:nvPicPr>
          <p:cNvPr id="83" name="Graphic 82">
            <a:extLst>
              <a:ext uri="{FF2B5EF4-FFF2-40B4-BE49-F238E27FC236}">
                <a16:creationId xmlns:a16="http://schemas.microsoft.com/office/drawing/2014/main" id="{A7186FEC-E57D-A247-941D-549812A940D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90577" y="1840558"/>
            <a:ext cx="496952" cy="496952"/>
          </a:xfrm>
          <a:prstGeom prst="rect">
            <a:avLst/>
          </a:prstGeom>
        </p:spPr>
      </p:pic>
      <p:pic>
        <p:nvPicPr>
          <p:cNvPr id="84" name="Graphic 83">
            <a:extLst>
              <a:ext uri="{FF2B5EF4-FFF2-40B4-BE49-F238E27FC236}">
                <a16:creationId xmlns:a16="http://schemas.microsoft.com/office/drawing/2014/main" id="{1F979066-1CBB-D146-B695-8F5367144CE2}"/>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82040" y="3199563"/>
            <a:ext cx="496952" cy="496952"/>
          </a:xfrm>
          <a:prstGeom prst="rect">
            <a:avLst/>
          </a:prstGeom>
        </p:spPr>
      </p:pic>
      <p:pic>
        <p:nvPicPr>
          <p:cNvPr id="85" name="Graphic 84">
            <a:extLst>
              <a:ext uri="{FF2B5EF4-FFF2-40B4-BE49-F238E27FC236}">
                <a16:creationId xmlns:a16="http://schemas.microsoft.com/office/drawing/2014/main" id="{28E69CC6-D846-D545-B4EA-B0C075C3BB1C}"/>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1815811" y="1856937"/>
            <a:ext cx="496952" cy="496952"/>
          </a:xfrm>
          <a:prstGeom prst="rect">
            <a:avLst/>
          </a:prstGeom>
        </p:spPr>
      </p:pic>
      <p:pic>
        <p:nvPicPr>
          <p:cNvPr id="86" name="Graphic 85">
            <a:extLst>
              <a:ext uri="{FF2B5EF4-FFF2-40B4-BE49-F238E27FC236}">
                <a16:creationId xmlns:a16="http://schemas.microsoft.com/office/drawing/2014/main" id="{8C8CD13E-1C8E-4040-8830-DFFBC796FB10}"/>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1799484" y="3199563"/>
            <a:ext cx="496952" cy="496952"/>
          </a:xfrm>
          <a:prstGeom prst="rect">
            <a:avLst/>
          </a:prstGeom>
        </p:spPr>
      </p:pic>
      <p:pic>
        <p:nvPicPr>
          <p:cNvPr id="87" name="Graphic 86">
            <a:extLst>
              <a:ext uri="{FF2B5EF4-FFF2-40B4-BE49-F238E27FC236}">
                <a16:creationId xmlns:a16="http://schemas.microsoft.com/office/drawing/2014/main" id="{0518B0C4-7BDA-BC43-9B69-15F53329493A}"/>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946815" y="1839237"/>
            <a:ext cx="496952" cy="496952"/>
          </a:xfrm>
          <a:prstGeom prst="rect">
            <a:avLst/>
          </a:prstGeom>
        </p:spPr>
      </p:pic>
      <p:pic>
        <p:nvPicPr>
          <p:cNvPr id="88" name="Graphic 87">
            <a:extLst>
              <a:ext uri="{FF2B5EF4-FFF2-40B4-BE49-F238E27FC236}">
                <a16:creationId xmlns:a16="http://schemas.microsoft.com/office/drawing/2014/main" id="{C3354562-C9A3-C54F-8D86-0FFD29F50AFB}"/>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8377138" y="3208199"/>
            <a:ext cx="496952" cy="496952"/>
          </a:xfrm>
          <a:prstGeom prst="rect">
            <a:avLst/>
          </a:prstGeom>
        </p:spPr>
      </p:pic>
      <p:pic>
        <p:nvPicPr>
          <p:cNvPr id="89" name="Graphic 88">
            <a:extLst>
              <a:ext uri="{FF2B5EF4-FFF2-40B4-BE49-F238E27FC236}">
                <a16:creationId xmlns:a16="http://schemas.microsoft.com/office/drawing/2014/main" id="{CA420BE8-E7BC-AB41-A96B-14CB94C66D6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7122303" y="1871476"/>
            <a:ext cx="496952" cy="496952"/>
          </a:xfrm>
          <a:prstGeom prst="rect">
            <a:avLst/>
          </a:prstGeom>
        </p:spPr>
      </p:pic>
      <p:pic>
        <p:nvPicPr>
          <p:cNvPr id="91" name="Graphic 90">
            <a:extLst>
              <a:ext uri="{FF2B5EF4-FFF2-40B4-BE49-F238E27FC236}">
                <a16:creationId xmlns:a16="http://schemas.microsoft.com/office/drawing/2014/main" id="{D3D3AD10-006C-B544-9B6A-87D993E74D9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7127013" y="4545679"/>
            <a:ext cx="496952" cy="496952"/>
          </a:xfrm>
          <a:prstGeom prst="rect">
            <a:avLst/>
          </a:prstGeom>
        </p:spPr>
      </p:pic>
      <p:pic>
        <p:nvPicPr>
          <p:cNvPr id="92" name="Graphic 91">
            <a:extLst>
              <a:ext uri="{FF2B5EF4-FFF2-40B4-BE49-F238E27FC236}">
                <a16:creationId xmlns:a16="http://schemas.microsoft.com/office/drawing/2014/main" id="{DB63E88D-36D6-634C-8309-A346B2D7B0B0}"/>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9620054" y="3197797"/>
            <a:ext cx="504161" cy="504161"/>
          </a:xfrm>
          <a:prstGeom prst="rect">
            <a:avLst/>
          </a:prstGeom>
        </p:spPr>
      </p:pic>
      <p:pic>
        <p:nvPicPr>
          <p:cNvPr id="93" name="Graphic 92">
            <a:extLst>
              <a:ext uri="{FF2B5EF4-FFF2-40B4-BE49-F238E27FC236}">
                <a16:creationId xmlns:a16="http://schemas.microsoft.com/office/drawing/2014/main" id="{9B57DB0A-3056-4246-A1C6-67D864E9B0D3}"/>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9627263" y="4545679"/>
            <a:ext cx="496952" cy="496952"/>
          </a:xfrm>
          <a:prstGeom prst="rect">
            <a:avLst/>
          </a:prstGeom>
        </p:spPr>
      </p:pic>
      <p:pic>
        <p:nvPicPr>
          <p:cNvPr id="94" name="Graphic 93">
            <a:extLst>
              <a:ext uri="{FF2B5EF4-FFF2-40B4-BE49-F238E27FC236}">
                <a16:creationId xmlns:a16="http://schemas.microsoft.com/office/drawing/2014/main" id="{FE2FB769-6E5C-A741-8B7D-B750B2B1F6FF}"/>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9593805" y="1863590"/>
            <a:ext cx="496952" cy="496952"/>
          </a:xfrm>
          <a:prstGeom prst="rect">
            <a:avLst/>
          </a:prstGeom>
        </p:spPr>
      </p:pic>
      <p:pic>
        <p:nvPicPr>
          <p:cNvPr id="96" name="Graphic 95">
            <a:extLst>
              <a:ext uri="{FF2B5EF4-FFF2-40B4-BE49-F238E27FC236}">
                <a16:creationId xmlns:a16="http://schemas.microsoft.com/office/drawing/2014/main" id="{8D9B0711-B921-5B40-BE8F-D7312B2571E2}"/>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8359180" y="1864844"/>
            <a:ext cx="496952" cy="496952"/>
          </a:xfrm>
          <a:prstGeom prst="rect">
            <a:avLst/>
          </a:prstGeom>
        </p:spPr>
      </p:pic>
      <p:pic>
        <p:nvPicPr>
          <p:cNvPr id="97" name="Graphic 96">
            <a:extLst>
              <a:ext uri="{FF2B5EF4-FFF2-40B4-BE49-F238E27FC236}">
                <a16:creationId xmlns:a16="http://schemas.microsoft.com/office/drawing/2014/main" id="{380BCE50-78CE-234A-AC5B-5186D7576D9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139983" y="3220423"/>
            <a:ext cx="496952" cy="496952"/>
          </a:xfrm>
          <a:prstGeom prst="rect">
            <a:avLst/>
          </a:prstGeom>
        </p:spPr>
      </p:pic>
      <p:pic>
        <p:nvPicPr>
          <p:cNvPr id="99" name="Graphic 98">
            <a:extLst>
              <a:ext uri="{FF2B5EF4-FFF2-40B4-BE49-F238E27FC236}">
                <a16:creationId xmlns:a16="http://schemas.microsoft.com/office/drawing/2014/main" id="{54077406-7EEE-BE4A-A097-C60B86D22BA6}"/>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377138" y="4545814"/>
            <a:ext cx="496952" cy="496952"/>
          </a:xfrm>
          <a:prstGeom prst="rect">
            <a:avLst/>
          </a:prstGeom>
        </p:spPr>
      </p:pic>
      <p:pic>
        <p:nvPicPr>
          <p:cNvPr id="101" name="Graphic 100">
            <a:extLst>
              <a:ext uri="{FF2B5EF4-FFF2-40B4-BE49-F238E27FC236}">
                <a16:creationId xmlns:a16="http://schemas.microsoft.com/office/drawing/2014/main" id="{2216A965-9E38-9F4E-8C82-0CE1E138DC05}"/>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682040" y="5267587"/>
            <a:ext cx="496952" cy="496952"/>
          </a:xfrm>
          <a:prstGeom prst="rect">
            <a:avLst/>
          </a:prstGeom>
        </p:spPr>
      </p:pic>
    </p:spTree>
    <p:extLst>
      <p:ext uri="{BB962C8B-B14F-4D97-AF65-F5344CB8AC3E}">
        <p14:creationId xmlns:p14="http://schemas.microsoft.com/office/powerpoint/2010/main" val="4262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C464-EABC-D745-AEC4-3D21B54D0B57}"/>
              </a:ext>
            </a:extLst>
          </p:cNvPr>
          <p:cNvSpPr>
            <a:spLocks noGrp="1"/>
          </p:cNvSpPr>
          <p:nvPr>
            <p:ph type="title"/>
          </p:nvPr>
        </p:nvSpPr>
        <p:spPr/>
        <p:txBody>
          <a:bodyPr/>
          <a:lstStyle/>
          <a:p>
            <a:r>
              <a:rPr lang="en-US" dirty="0"/>
              <a:t>Thank you</a:t>
            </a:r>
          </a:p>
        </p:txBody>
      </p:sp>
      <p:sp>
        <p:nvSpPr>
          <p:cNvPr id="4" name="Footer Placeholder 3">
            <a:extLst>
              <a:ext uri="{FF2B5EF4-FFF2-40B4-BE49-F238E27FC236}">
                <a16:creationId xmlns:a16="http://schemas.microsoft.com/office/drawing/2014/main" id="{5C201984-A7E0-0942-BD8F-C1ACEB7BF329}"/>
              </a:ext>
            </a:extLst>
          </p:cNvPr>
          <p:cNvSpPr>
            <a:spLocks noGrp="1"/>
          </p:cNvSpPr>
          <p:nvPr>
            <p:ph type="ftr" sz="quarter" idx="3"/>
          </p:nvPr>
        </p:nvSpPr>
        <p:spPr>
          <a:xfrm>
            <a:off x="849489" y="6493581"/>
            <a:ext cx="4114800" cy="365125"/>
          </a:xfrm>
        </p:spPr>
        <p:txBody>
          <a:bodyPr/>
          <a:lstStyle/>
          <a:p>
            <a:r>
              <a:rPr lang="en-US" sz="1000" dirty="0"/>
              <a:t>Copyright © 2020 Oracle and/or its affiliates.</a:t>
            </a:r>
          </a:p>
        </p:txBody>
      </p:sp>
    </p:spTree>
    <p:extLst>
      <p:ext uri="{BB962C8B-B14F-4D97-AF65-F5344CB8AC3E}">
        <p14:creationId xmlns:p14="http://schemas.microsoft.com/office/powerpoint/2010/main" val="344642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C90965B-427F-5949-BA5D-0F60F9736E75}"/>
              </a:ext>
            </a:extLst>
          </p:cNvPr>
          <p:cNvGrpSpPr/>
          <p:nvPr/>
        </p:nvGrpSpPr>
        <p:grpSpPr>
          <a:xfrm>
            <a:off x="10888771" y="4375964"/>
            <a:ext cx="497943" cy="497943"/>
            <a:chOff x="10391142" y="4025773"/>
            <a:chExt cx="497943" cy="497943"/>
          </a:xfrm>
        </p:grpSpPr>
        <p:pic>
          <p:nvPicPr>
            <p:cNvPr id="146" name="Graphic 145">
              <a:extLst>
                <a:ext uri="{FF2B5EF4-FFF2-40B4-BE49-F238E27FC236}">
                  <a16:creationId xmlns:a16="http://schemas.microsoft.com/office/drawing/2014/main" id="{737B94A5-B818-9844-BC63-50A6BD217CA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91142" y="4025773"/>
              <a:ext cx="497943" cy="497943"/>
            </a:xfrm>
            <a:prstGeom prst="rect">
              <a:avLst/>
            </a:prstGeom>
          </p:spPr>
        </p:pic>
        <p:pic>
          <p:nvPicPr>
            <p:cNvPr id="147" name="Graphic 146">
              <a:extLst>
                <a:ext uri="{FF2B5EF4-FFF2-40B4-BE49-F238E27FC236}">
                  <a16:creationId xmlns:a16="http://schemas.microsoft.com/office/drawing/2014/main" id="{80CFC3CC-AF15-6F42-ABEC-7C0559224C17}"/>
                </a:ext>
              </a:extLst>
            </p:cNvPr>
            <p:cNvPicPr>
              <a:picLocks noChangeAspect="1"/>
            </p:cNvPicPr>
            <p:nvPr/>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1" b="33024"/>
            <a:stretch/>
          </p:blipFill>
          <p:spPr>
            <a:xfrm>
              <a:off x="10391142" y="4025774"/>
              <a:ext cx="497943" cy="333502"/>
            </a:xfrm>
            <a:prstGeom prst="rect">
              <a:avLst/>
            </a:prstGeom>
          </p:spPr>
        </p:pic>
      </p:grpSp>
      <p:pic>
        <p:nvPicPr>
          <p:cNvPr id="145" name="Graphic 144">
            <a:extLst>
              <a:ext uri="{FF2B5EF4-FFF2-40B4-BE49-F238E27FC236}">
                <a16:creationId xmlns:a16="http://schemas.microsoft.com/office/drawing/2014/main" id="{3413B8C1-E65A-9E45-BA17-52EED567028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15535" y="4375964"/>
            <a:ext cx="497943" cy="497943"/>
          </a:xfrm>
          <a:prstGeom prst="rect">
            <a:avLst/>
          </a:prstGeom>
        </p:spPr>
      </p:pic>
      <p:pic>
        <p:nvPicPr>
          <p:cNvPr id="105" name="Graphic 104">
            <a:extLst>
              <a:ext uri="{FF2B5EF4-FFF2-40B4-BE49-F238E27FC236}">
                <a16:creationId xmlns:a16="http://schemas.microsoft.com/office/drawing/2014/main" id="{5279D0DD-22C6-664C-A9CB-71D069DBF05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528972" y="4581158"/>
            <a:ext cx="581640" cy="581640"/>
          </a:xfrm>
          <a:prstGeom prst="rect">
            <a:avLst/>
          </a:prstGeom>
          <a:effectLst>
            <a:outerShdw blurRad="50800" dist="38100" dir="8100000" algn="tr" rotWithShape="0">
              <a:prstClr val="black">
                <a:alpha val="40000"/>
              </a:prstClr>
            </a:outerShdw>
            <a:reflection stA="45000" endPos="0" dist="50800" dir="5400000" sy="-100000" algn="bl" rotWithShape="0"/>
          </a:effectLst>
        </p:spPr>
      </p:pic>
      <p:sp>
        <p:nvSpPr>
          <p:cNvPr id="13" name="Rectangle 12">
            <a:extLst>
              <a:ext uri="{FF2B5EF4-FFF2-40B4-BE49-F238E27FC236}">
                <a16:creationId xmlns:a16="http://schemas.microsoft.com/office/drawing/2014/main" id="{EA6807AB-4C76-F744-8B0C-6F7E69069ECB}"/>
              </a:ext>
            </a:extLst>
          </p:cNvPr>
          <p:cNvSpPr/>
          <p:nvPr/>
        </p:nvSpPr>
        <p:spPr>
          <a:xfrm>
            <a:off x="5037475" y="3698062"/>
            <a:ext cx="296163" cy="1801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Graphic 105">
            <a:extLst>
              <a:ext uri="{FF2B5EF4-FFF2-40B4-BE49-F238E27FC236}">
                <a16:creationId xmlns:a16="http://schemas.microsoft.com/office/drawing/2014/main" id="{7389FAC1-11B8-5F47-9D3F-6EB6F741366E}"/>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984369" y="3497297"/>
            <a:ext cx="581640" cy="581640"/>
          </a:xfrm>
          <a:prstGeom prst="rect">
            <a:avLst/>
          </a:prstGeom>
        </p:spPr>
      </p:pic>
      <p:sp>
        <p:nvSpPr>
          <p:cNvPr id="2" name="Title 1">
            <a:extLst>
              <a:ext uri="{FF2B5EF4-FFF2-40B4-BE49-F238E27FC236}">
                <a16:creationId xmlns:a16="http://schemas.microsoft.com/office/drawing/2014/main" id="{F4EEDEEB-179F-C440-9B1B-6EB9D52B140C}"/>
              </a:ext>
            </a:extLst>
          </p:cNvPr>
          <p:cNvSpPr>
            <a:spLocks noGrp="1"/>
          </p:cNvSpPr>
          <p:nvPr>
            <p:ph type="title"/>
          </p:nvPr>
        </p:nvSpPr>
        <p:spPr>
          <a:xfrm>
            <a:off x="531950" y="249382"/>
            <a:ext cx="7650946" cy="627952"/>
          </a:xfrm>
        </p:spPr>
        <p:txBody>
          <a:bodyPr/>
          <a:lstStyle/>
          <a:p>
            <a:r>
              <a:rPr lang="en-US" dirty="0"/>
              <a:t>Quick guide: scaling and colors</a:t>
            </a:r>
          </a:p>
        </p:txBody>
      </p:sp>
      <p:sp>
        <p:nvSpPr>
          <p:cNvPr id="3" name="Footer Placeholder 2">
            <a:extLst>
              <a:ext uri="{FF2B5EF4-FFF2-40B4-BE49-F238E27FC236}">
                <a16:creationId xmlns:a16="http://schemas.microsoft.com/office/drawing/2014/main" id="{8DFD18DB-C418-7A46-BA81-C66D2F966759}"/>
              </a:ext>
            </a:extLst>
          </p:cNvPr>
          <p:cNvSpPr>
            <a:spLocks noGrp="1"/>
          </p:cNvSpPr>
          <p:nvPr>
            <p:ph type="ftr" sz="quarter" idx="3"/>
          </p:nvPr>
        </p:nvSpPr>
        <p:spPr>
          <a:xfrm>
            <a:off x="919219" y="6514978"/>
            <a:ext cx="6627228" cy="365125"/>
          </a:xfrm>
        </p:spPr>
        <p:txBody>
          <a:bodyPr/>
          <a:lstStyle/>
          <a:p>
            <a:r>
              <a:rPr lang="en-US" sz="800" dirty="0"/>
              <a:t>Copyright © 2019 Oracle and/or its affiliates.</a:t>
            </a:r>
          </a:p>
        </p:txBody>
      </p:sp>
      <p:sp>
        <p:nvSpPr>
          <p:cNvPr id="7" name="Text Placeholder 6">
            <a:extLst>
              <a:ext uri="{FF2B5EF4-FFF2-40B4-BE49-F238E27FC236}">
                <a16:creationId xmlns:a16="http://schemas.microsoft.com/office/drawing/2014/main" id="{67F05462-DCEC-7044-AB1C-E7E096C3627C}"/>
              </a:ext>
            </a:extLst>
          </p:cNvPr>
          <p:cNvSpPr>
            <a:spLocks noGrp="1"/>
          </p:cNvSpPr>
          <p:nvPr>
            <p:ph type="body" sz="quarter" idx="12"/>
          </p:nvPr>
        </p:nvSpPr>
        <p:spPr>
          <a:xfrm>
            <a:off x="531289" y="1545152"/>
            <a:ext cx="2442205" cy="1107764"/>
          </a:xfrm>
        </p:spPr>
        <p:txBody>
          <a:bodyPr/>
          <a:lstStyle/>
          <a:p>
            <a:r>
              <a:rPr lang="en-US" sz="1150" dirty="0">
                <a:solidFill>
                  <a:schemeClr val="tx2"/>
                </a:solidFill>
              </a:rPr>
              <a:t>Never alter the proportions of the icons. To resize, hold the shift key in most software programs to maintain the proportions while scaling up or down.</a:t>
            </a:r>
          </a:p>
        </p:txBody>
      </p:sp>
      <p:sp>
        <p:nvSpPr>
          <p:cNvPr id="9" name="Text Placeholder 8">
            <a:extLst>
              <a:ext uri="{FF2B5EF4-FFF2-40B4-BE49-F238E27FC236}">
                <a16:creationId xmlns:a16="http://schemas.microsoft.com/office/drawing/2014/main" id="{F6AE7BA5-95E1-D14B-B446-8778EE03487D}"/>
              </a:ext>
            </a:extLst>
          </p:cNvPr>
          <p:cNvSpPr>
            <a:spLocks noGrp="1"/>
          </p:cNvSpPr>
          <p:nvPr>
            <p:ph type="body" sz="quarter" idx="13"/>
          </p:nvPr>
        </p:nvSpPr>
        <p:spPr>
          <a:xfrm>
            <a:off x="531290" y="1188511"/>
            <a:ext cx="2410740" cy="356640"/>
          </a:xfrm>
        </p:spPr>
        <p:txBody>
          <a:bodyPr/>
          <a:lstStyle/>
          <a:p>
            <a:r>
              <a:rPr lang="en-US" dirty="0"/>
              <a:t>Maintain proportions</a:t>
            </a:r>
          </a:p>
        </p:txBody>
      </p:sp>
      <p:cxnSp>
        <p:nvCxnSpPr>
          <p:cNvPr id="43" name="Straight Connector 42">
            <a:extLst>
              <a:ext uri="{FF2B5EF4-FFF2-40B4-BE49-F238E27FC236}">
                <a16:creationId xmlns:a16="http://schemas.microsoft.com/office/drawing/2014/main" id="{22C06BDF-86F0-B943-A771-EE680F1C481F}"/>
              </a:ext>
            </a:extLst>
          </p:cNvPr>
          <p:cNvCxnSpPr>
            <a:cxnSpLocks/>
          </p:cNvCxnSpPr>
          <p:nvPr/>
        </p:nvCxnSpPr>
        <p:spPr>
          <a:xfrm flipH="1">
            <a:off x="6324388" y="1246743"/>
            <a:ext cx="10488" cy="4910828"/>
          </a:xfrm>
          <a:prstGeom prst="line">
            <a:avLst/>
          </a:prstGeom>
          <a:ln w="9525">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55FF02-DFD8-4447-BAAB-20B06240E6C1}"/>
              </a:ext>
            </a:extLst>
          </p:cNvPr>
          <p:cNvSpPr txBox="1"/>
          <p:nvPr/>
        </p:nvSpPr>
        <p:spPr>
          <a:xfrm>
            <a:off x="531288" y="2643826"/>
            <a:ext cx="1348187" cy="335935"/>
          </a:xfrm>
          <a:prstGeom prst="rect">
            <a:avLst/>
          </a:prstGeom>
          <a:noFill/>
        </p:spPr>
        <p:txBody>
          <a:bodyPr wrap="none" lIns="0" tIns="0" rIns="0" bIns="0" rtlCol="0">
            <a:noAutofit/>
          </a:bodyPr>
          <a:lstStyle/>
          <a:p>
            <a:pPr>
              <a:lnSpc>
                <a:spcPct val="90000"/>
              </a:lnSpc>
            </a:pPr>
            <a:r>
              <a:rPr lang="en-US" dirty="0">
                <a:solidFill>
                  <a:schemeClr val="accent3">
                    <a:lumMod val="75000"/>
                  </a:schemeClr>
                </a:solidFill>
              </a:rPr>
              <a:t>Shift + Scale</a:t>
            </a:r>
          </a:p>
        </p:txBody>
      </p:sp>
      <p:sp>
        <p:nvSpPr>
          <p:cNvPr id="49" name="Text Placeholder 6">
            <a:extLst>
              <a:ext uri="{FF2B5EF4-FFF2-40B4-BE49-F238E27FC236}">
                <a16:creationId xmlns:a16="http://schemas.microsoft.com/office/drawing/2014/main" id="{213E3C99-099E-EC41-864F-17E07F78CCA2}"/>
              </a:ext>
            </a:extLst>
          </p:cNvPr>
          <p:cNvSpPr txBox="1">
            <a:spLocks/>
          </p:cNvSpPr>
          <p:nvPr/>
        </p:nvSpPr>
        <p:spPr>
          <a:xfrm>
            <a:off x="531289" y="3805809"/>
            <a:ext cx="2442205" cy="1107764"/>
          </a:xfrm>
          <a:prstGeom prst="rect">
            <a:avLst/>
          </a:prstGeom>
        </p:spPr>
        <p:txBody>
          <a:bodyPr vert="horz" lIns="0" tIns="45720" rIns="91440" bIns="45720" rtlCol="0">
            <a:noAutofit/>
          </a:bodyPr>
          <a:lstStyle>
            <a:lvl1pPr marL="0" indent="0" algn="l" defTabSz="914400" rtl="0" eaLnBrk="1" fontAlgn="t" latinLnBrk="0" hangingPunct="1">
              <a:lnSpc>
                <a:spcPct val="100000"/>
              </a:lnSpc>
              <a:spcBef>
                <a:spcPts val="0"/>
              </a:spcBef>
              <a:buFont typeface="Arial" panose="020B0604020202020204" pitchFamily="34" charset="0"/>
              <a:buNone/>
              <a:defRPr sz="1200" b="0" i="0" kern="1200">
                <a:solidFill>
                  <a:schemeClr val="tx1"/>
                </a:solidFill>
                <a:latin typeface="Oracle Sans" panose="020B0503020204020204" pitchFamily="34" charset="0"/>
                <a:ea typeface="+mn-ea"/>
                <a:cs typeface="Oracle Sans" panose="020B05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2"/>
                </a:solidFill>
              </a:rPr>
              <a:t>To ensure accurate and consistent use, never alter, rotate or embellish the icons. Do not use effects such as drop shadow or 3d on icons</a:t>
            </a:r>
            <a:r>
              <a:rPr lang="en-US" sz="1100" dirty="0"/>
              <a:t>.</a:t>
            </a:r>
          </a:p>
        </p:txBody>
      </p:sp>
      <p:sp>
        <p:nvSpPr>
          <p:cNvPr id="50" name="Text Placeholder 8">
            <a:extLst>
              <a:ext uri="{FF2B5EF4-FFF2-40B4-BE49-F238E27FC236}">
                <a16:creationId xmlns:a16="http://schemas.microsoft.com/office/drawing/2014/main" id="{649959A1-3D72-1340-994C-FE87DA1F7C2B}"/>
              </a:ext>
            </a:extLst>
          </p:cNvPr>
          <p:cNvSpPr txBox="1">
            <a:spLocks/>
          </p:cNvSpPr>
          <p:nvPr/>
        </p:nvSpPr>
        <p:spPr>
          <a:xfrm>
            <a:off x="531290" y="3449168"/>
            <a:ext cx="2410740" cy="356640"/>
          </a:xfrm>
          <a:prstGeom prst="rect">
            <a:avLst/>
          </a:prstGeom>
        </p:spPr>
        <p:txBody>
          <a:bodyPr vert="horz" lIns="0" tIns="45720" rIns="91440" bIns="45720" rtlCol="0">
            <a:noAutofit/>
          </a:bodyPr>
          <a:lstStyle>
            <a:lvl1pPr marL="0" indent="0" algn="l" defTabSz="914400" rtl="0" eaLnBrk="1" fontAlgn="t" latinLnBrk="0" hangingPunct="1">
              <a:lnSpc>
                <a:spcPct val="100000"/>
              </a:lnSpc>
              <a:spcBef>
                <a:spcPts val="0"/>
              </a:spcBef>
              <a:buFont typeface="Arial" panose="020B0604020202020204" pitchFamily="34" charset="0"/>
              <a:buNone/>
              <a:defRPr sz="1600" b="1" i="0" kern="1200">
                <a:solidFill>
                  <a:schemeClr val="accent6"/>
                </a:solidFill>
                <a:latin typeface="Oracle Sans" panose="020B0503020204020204" pitchFamily="34" charset="0"/>
                <a:ea typeface="+mn-ea"/>
                <a:cs typeface="Oracle Sans" panose="020B05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Maintain shape</a:t>
            </a:r>
          </a:p>
        </p:txBody>
      </p:sp>
      <p:sp>
        <p:nvSpPr>
          <p:cNvPr id="52" name="Rectangle 51">
            <a:extLst>
              <a:ext uri="{FF2B5EF4-FFF2-40B4-BE49-F238E27FC236}">
                <a16:creationId xmlns:a16="http://schemas.microsoft.com/office/drawing/2014/main" id="{AEF325A2-3D64-6C41-BF74-3F65D74696F5}"/>
              </a:ext>
            </a:extLst>
          </p:cNvPr>
          <p:cNvSpPr/>
          <p:nvPr/>
        </p:nvSpPr>
        <p:spPr>
          <a:xfrm>
            <a:off x="3798573" y="1259403"/>
            <a:ext cx="1466646" cy="1466646"/>
          </a:xfrm>
          <a:prstGeom prst="rect">
            <a:avLst/>
          </a:prstGeom>
          <a:noFill/>
          <a:ln w="12700">
            <a:solidFill>
              <a:schemeClr val="tx2">
                <a:lumMod val="50000"/>
                <a:lumOff val="50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88" name="Rectangle 87">
            <a:extLst>
              <a:ext uri="{FF2B5EF4-FFF2-40B4-BE49-F238E27FC236}">
                <a16:creationId xmlns:a16="http://schemas.microsoft.com/office/drawing/2014/main" id="{3EC18526-0020-714B-8706-BFA54A74C4CC}"/>
              </a:ext>
            </a:extLst>
          </p:cNvPr>
          <p:cNvSpPr/>
          <p:nvPr/>
        </p:nvSpPr>
        <p:spPr>
          <a:xfrm>
            <a:off x="3147577" y="4078937"/>
            <a:ext cx="1321196" cy="246221"/>
          </a:xfrm>
          <a:prstGeom prst="rect">
            <a:avLst/>
          </a:prstGeom>
        </p:spPr>
        <p:txBody>
          <a:bodyPr wrap="none">
            <a:spAutoFit/>
          </a:bodyPr>
          <a:lstStyle/>
          <a:p>
            <a:r>
              <a:rPr lang="en-US" sz="1000" dirty="0">
                <a:solidFill>
                  <a:schemeClr val="tx2"/>
                </a:solidFill>
                <a:latin typeface="Oracle Sans" panose="020B0503020204020204" pitchFamily="34" charset="0"/>
                <a:cs typeface="Oracle Sans" panose="020B0503020204020204" pitchFamily="34" charset="0"/>
              </a:rPr>
              <a:t>Do not rotate or flip</a:t>
            </a:r>
          </a:p>
        </p:txBody>
      </p:sp>
      <p:sp>
        <p:nvSpPr>
          <p:cNvPr id="91" name="Rectangle 90">
            <a:extLst>
              <a:ext uri="{FF2B5EF4-FFF2-40B4-BE49-F238E27FC236}">
                <a16:creationId xmlns:a16="http://schemas.microsoft.com/office/drawing/2014/main" id="{2A7395DA-C58C-8949-9D1E-592FCAAAEAA0}"/>
              </a:ext>
            </a:extLst>
          </p:cNvPr>
          <p:cNvSpPr/>
          <p:nvPr/>
        </p:nvSpPr>
        <p:spPr>
          <a:xfrm>
            <a:off x="4706249" y="4078937"/>
            <a:ext cx="1162498" cy="246221"/>
          </a:xfrm>
          <a:prstGeom prst="rect">
            <a:avLst/>
          </a:prstGeom>
        </p:spPr>
        <p:txBody>
          <a:bodyPr wrap="none">
            <a:spAutoFit/>
          </a:bodyPr>
          <a:lstStyle/>
          <a:p>
            <a:r>
              <a:rPr lang="en-US" sz="1000" dirty="0">
                <a:solidFill>
                  <a:schemeClr val="tx2"/>
                </a:solidFill>
                <a:latin typeface="Oracle Sans" panose="020B0503020204020204" pitchFamily="34" charset="0"/>
                <a:cs typeface="Oracle Sans" panose="020B0503020204020204" pitchFamily="34" charset="0"/>
              </a:rPr>
              <a:t>Do not embellish</a:t>
            </a:r>
          </a:p>
        </p:txBody>
      </p:sp>
      <p:cxnSp>
        <p:nvCxnSpPr>
          <p:cNvPr id="92" name="Straight Connector 91">
            <a:extLst>
              <a:ext uri="{FF2B5EF4-FFF2-40B4-BE49-F238E27FC236}">
                <a16:creationId xmlns:a16="http://schemas.microsoft.com/office/drawing/2014/main" id="{669815D1-52C7-FE4B-BD19-2724082BC342}"/>
              </a:ext>
            </a:extLst>
          </p:cNvPr>
          <p:cNvCxnSpPr/>
          <p:nvPr/>
        </p:nvCxnSpPr>
        <p:spPr>
          <a:xfrm flipH="1">
            <a:off x="3516831" y="3491047"/>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6FE6444-D3B6-CE43-B3BB-F84B202F2B15}"/>
              </a:ext>
            </a:extLst>
          </p:cNvPr>
          <p:cNvCxnSpPr/>
          <p:nvPr/>
        </p:nvCxnSpPr>
        <p:spPr>
          <a:xfrm flipH="1">
            <a:off x="4996154" y="3501495"/>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162E615-A2D1-F945-986B-3AB34E0300B8}"/>
              </a:ext>
            </a:extLst>
          </p:cNvPr>
          <p:cNvSpPr/>
          <p:nvPr/>
        </p:nvSpPr>
        <p:spPr>
          <a:xfrm>
            <a:off x="4826989" y="5162798"/>
            <a:ext cx="896399" cy="246221"/>
          </a:xfrm>
          <a:prstGeom prst="rect">
            <a:avLst/>
          </a:prstGeom>
        </p:spPr>
        <p:txBody>
          <a:bodyPr wrap="none">
            <a:spAutoFit/>
          </a:bodyPr>
          <a:lstStyle/>
          <a:p>
            <a:r>
              <a:rPr lang="en-US" sz="1000" dirty="0">
                <a:solidFill>
                  <a:schemeClr val="tx2"/>
                </a:solidFill>
                <a:latin typeface="Oracle Sans" panose="020B0503020204020204" pitchFamily="34" charset="0"/>
                <a:cs typeface="Oracle Sans" panose="020B0503020204020204" pitchFamily="34" charset="0"/>
              </a:rPr>
              <a:t>Do not skew</a:t>
            </a:r>
          </a:p>
        </p:txBody>
      </p:sp>
      <p:sp>
        <p:nvSpPr>
          <p:cNvPr id="95" name="Rectangle 94">
            <a:extLst>
              <a:ext uri="{FF2B5EF4-FFF2-40B4-BE49-F238E27FC236}">
                <a16:creationId xmlns:a16="http://schemas.microsoft.com/office/drawing/2014/main" id="{07617062-217A-4843-93CE-191244A99ADA}"/>
              </a:ext>
            </a:extLst>
          </p:cNvPr>
          <p:cNvSpPr/>
          <p:nvPr/>
        </p:nvSpPr>
        <p:spPr>
          <a:xfrm>
            <a:off x="3211348" y="5167407"/>
            <a:ext cx="1249060" cy="246221"/>
          </a:xfrm>
          <a:prstGeom prst="rect">
            <a:avLst/>
          </a:prstGeom>
        </p:spPr>
        <p:txBody>
          <a:bodyPr wrap="none">
            <a:spAutoFit/>
          </a:bodyPr>
          <a:lstStyle/>
          <a:p>
            <a:r>
              <a:rPr lang="en-US" sz="1000" dirty="0">
                <a:solidFill>
                  <a:schemeClr val="tx2"/>
                </a:solidFill>
                <a:latin typeface="Oracle Sans" panose="020B0503020204020204" pitchFamily="34" charset="0"/>
                <a:cs typeface="Oracle Sans" panose="020B0503020204020204" pitchFamily="34" charset="0"/>
              </a:rPr>
              <a:t>Do not add effects</a:t>
            </a:r>
          </a:p>
        </p:txBody>
      </p:sp>
      <p:cxnSp>
        <p:nvCxnSpPr>
          <p:cNvPr id="96" name="Straight Connector 95">
            <a:extLst>
              <a:ext uri="{FF2B5EF4-FFF2-40B4-BE49-F238E27FC236}">
                <a16:creationId xmlns:a16="http://schemas.microsoft.com/office/drawing/2014/main" id="{19DDDD61-5DA6-664F-B991-329DEFC04CD8}"/>
              </a:ext>
            </a:extLst>
          </p:cNvPr>
          <p:cNvCxnSpPr/>
          <p:nvPr/>
        </p:nvCxnSpPr>
        <p:spPr>
          <a:xfrm flipH="1">
            <a:off x="3516831" y="4567068"/>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pic>
        <p:nvPicPr>
          <p:cNvPr id="103" name="Graphic 102">
            <a:extLst>
              <a:ext uri="{FF2B5EF4-FFF2-40B4-BE49-F238E27FC236}">
                <a16:creationId xmlns:a16="http://schemas.microsoft.com/office/drawing/2014/main" id="{ECCFFC34-A1CB-8249-A69F-6F26E501D7DE}"/>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rot="5400000">
            <a:off x="3528972" y="3490857"/>
            <a:ext cx="581640" cy="581640"/>
          </a:xfrm>
          <a:prstGeom prst="rect">
            <a:avLst/>
          </a:prstGeom>
        </p:spPr>
      </p:pic>
      <p:pic>
        <p:nvPicPr>
          <p:cNvPr id="104" name="Graphic 103">
            <a:extLst>
              <a:ext uri="{FF2B5EF4-FFF2-40B4-BE49-F238E27FC236}">
                <a16:creationId xmlns:a16="http://schemas.microsoft.com/office/drawing/2014/main" id="{2231876B-F603-C04C-B3AA-577A0807BCE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246093" y="1185667"/>
            <a:ext cx="581640" cy="581640"/>
          </a:xfrm>
          <a:prstGeom prst="rect">
            <a:avLst/>
          </a:prstGeom>
        </p:spPr>
      </p:pic>
      <p:pic>
        <p:nvPicPr>
          <p:cNvPr id="107" name="Graphic 106">
            <a:extLst>
              <a:ext uri="{FF2B5EF4-FFF2-40B4-BE49-F238E27FC236}">
                <a16:creationId xmlns:a16="http://schemas.microsoft.com/office/drawing/2014/main" id="{91FC8222-5BD1-A341-AE8B-17BF98AD47A2}"/>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984369" y="4692711"/>
            <a:ext cx="581640" cy="406097"/>
          </a:xfrm>
          <a:prstGeom prst="rect">
            <a:avLst/>
          </a:prstGeom>
        </p:spPr>
      </p:pic>
      <p:cxnSp>
        <p:nvCxnSpPr>
          <p:cNvPr id="108" name="Straight Connector 107">
            <a:extLst>
              <a:ext uri="{FF2B5EF4-FFF2-40B4-BE49-F238E27FC236}">
                <a16:creationId xmlns:a16="http://schemas.microsoft.com/office/drawing/2014/main" id="{21B9BD35-F799-7A45-8A65-6E72E728B29B}"/>
              </a:ext>
            </a:extLst>
          </p:cNvPr>
          <p:cNvCxnSpPr/>
          <p:nvPr/>
        </p:nvCxnSpPr>
        <p:spPr>
          <a:xfrm flipH="1">
            <a:off x="4996154" y="4614015"/>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09" name="Text Placeholder 6">
            <a:extLst>
              <a:ext uri="{FF2B5EF4-FFF2-40B4-BE49-F238E27FC236}">
                <a16:creationId xmlns:a16="http://schemas.microsoft.com/office/drawing/2014/main" id="{2E5C34BD-CC10-8A46-A568-96E14875964F}"/>
              </a:ext>
            </a:extLst>
          </p:cNvPr>
          <p:cNvSpPr txBox="1">
            <a:spLocks/>
          </p:cNvSpPr>
          <p:nvPr/>
        </p:nvSpPr>
        <p:spPr>
          <a:xfrm>
            <a:off x="6932090" y="1545152"/>
            <a:ext cx="2308292" cy="2333020"/>
          </a:xfrm>
          <a:prstGeom prst="rect">
            <a:avLst/>
          </a:prstGeom>
        </p:spPr>
        <p:txBody>
          <a:bodyPr vert="horz" lIns="0" tIns="45720" rIns="91440" bIns="45720" rtlCol="0">
            <a:noAutofit/>
          </a:bodyPr>
          <a:lstStyle>
            <a:lvl1pPr marL="0" indent="0" algn="l" defTabSz="914400" rtl="0" eaLnBrk="1" fontAlgn="t" latinLnBrk="0" hangingPunct="1">
              <a:lnSpc>
                <a:spcPct val="100000"/>
              </a:lnSpc>
              <a:spcBef>
                <a:spcPts val="0"/>
              </a:spcBef>
              <a:buFont typeface="Arial" panose="020B0604020202020204" pitchFamily="34" charset="0"/>
              <a:buNone/>
              <a:defRPr sz="1200" b="0" i="0" kern="1200">
                <a:solidFill>
                  <a:schemeClr val="tx1"/>
                </a:solidFill>
                <a:latin typeface="Oracle Sans" panose="020B0503020204020204" pitchFamily="34" charset="0"/>
                <a:ea typeface="+mn-ea"/>
                <a:cs typeface="Oracle Sans" panose="020B05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To ensure brand consistency and clarity in your diagrams, limit color usage to Oracle Bark and white. </a:t>
            </a:r>
          </a:p>
          <a:p>
            <a:endParaRPr lang="en-US" sz="1100" dirty="0"/>
          </a:p>
          <a:p>
            <a:r>
              <a:rPr lang="en-US" sz="1100" dirty="0"/>
              <a:t>Never use colors that are not in the Oracle corporate palette. Never use more than one color on a single icon.</a:t>
            </a:r>
          </a:p>
          <a:p>
            <a:endParaRPr lang="en-US" sz="1100" dirty="0"/>
          </a:p>
          <a:p>
            <a:r>
              <a:rPr lang="en-US" sz="1100" dirty="0"/>
              <a:t>To change color, click on icon and click on chosen fill color.</a:t>
            </a:r>
          </a:p>
          <a:p>
            <a:endParaRPr lang="en-US" sz="1100" dirty="0"/>
          </a:p>
          <a:p>
            <a:r>
              <a:rPr lang="en-US" sz="1100" dirty="0"/>
              <a:t>Or copy and paste icons in approved colors on pages 7-22.</a:t>
            </a:r>
          </a:p>
        </p:txBody>
      </p:sp>
      <p:sp>
        <p:nvSpPr>
          <p:cNvPr id="110" name="Text Placeholder 8">
            <a:extLst>
              <a:ext uri="{FF2B5EF4-FFF2-40B4-BE49-F238E27FC236}">
                <a16:creationId xmlns:a16="http://schemas.microsoft.com/office/drawing/2014/main" id="{DE8509E8-3F6E-1F46-B346-60C3EA155195}"/>
              </a:ext>
            </a:extLst>
          </p:cNvPr>
          <p:cNvSpPr txBox="1">
            <a:spLocks/>
          </p:cNvSpPr>
          <p:nvPr/>
        </p:nvSpPr>
        <p:spPr>
          <a:xfrm>
            <a:off x="6932090" y="1188511"/>
            <a:ext cx="2410740" cy="356640"/>
          </a:xfrm>
          <a:prstGeom prst="rect">
            <a:avLst/>
          </a:prstGeom>
        </p:spPr>
        <p:txBody>
          <a:bodyPr vert="horz" lIns="0" tIns="45720" rIns="91440" bIns="45720" rtlCol="0">
            <a:noAutofit/>
          </a:bodyPr>
          <a:lstStyle>
            <a:lvl1pPr marL="0" indent="0" algn="l" defTabSz="914400" rtl="0" eaLnBrk="1" fontAlgn="t" latinLnBrk="0" hangingPunct="1">
              <a:lnSpc>
                <a:spcPct val="100000"/>
              </a:lnSpc>
              <a:spcBef>
                <a:spcPts val="0"/>
              </a:spcBef>
              <a:buFont typeface="Arial" panose="020B0604020202020204" pitchFamily="34" charset="0"/>
              <a:buNone/>
              <a:defRPr sz="1600" b="1" i="0" kern="1200">
                <a:solidFill>
                  <a:schemeClr val="accent6"/>
                </a:solidFill>
                <a:latin typeface="Oracle Sans" panose="020B0503020204020204" pitchFamily="34" charset="0"/>
                <a:ea typeface="+mn-ea"/>
                <a:cs typeface="Oracle Sans" panose="020B05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Colors</a:t>
            </a:r>
          </a:p>
        </p:txBody>
      </p:sp>
      <p:grpSp>
        <p:nvGrpSpPr>
          <p:cNvPr id="15" name="Group 14">
            <a:extLst>
              <a:ext uri="{FF2B5EF4-FFF2-40B4-BE49-F238E27FC236}">
                <a16:creationId xmlns:a16="http://schemas.microsoft.com/office/drawing/2014/main" id="{79C669C7-0EAB-C741-BABC-83EEEB495441}"/>
              </a:ext>
            </a:extLst>
          </p:cNvPr>
          <p:cNvGrpSpPr/>
          <p:nvPr/>
        </p:nvGrpSpPr>
        <p:grpSpPr>
          <a:xfrm>
            <a:off x="6859858" y="4181957"/>
            <a:ext cx="2381215" cy="1661809"/>
            <a:chOff x="6859858" y="4181957"/>
            <a:chExt cx="2381215" cy="1661809"/>
          </a:xfrm>
        </p:grpSpPr>
        <p:pic>
          <p:nvPicPr>
            <p:cNvPr id="116" name="Picture 115">
              <a:extLst>
                <a:ext uri="{FF2B5EF4-FFF2-40B4-BE49-F238E27FC236}">
                  <a16:creationId xmlns:a16="http://schemas.microsoft.com/office/drawing/2014/main" id="{0396930F-B218-9B4D-90A8-DAC648B761D9}"/>
                </a:ext>
              </a:extLst>
            </p:cNvPr>
            <p:cNvPicPr>
              <a:picLocks noChangeAspect="1"/>
            </p:cNvPicPr>
            <p:nvPr/>
          </p:nvPicPr>
          <p:blipFill rotWithShape="1">
            <a:blip r:embed="rId12">
              <a:extLst>
                <a:ext uri="{28A0092B-C50C-407E-A947-70E740481C1C}">
                  <a14:useLocalDpi xmlns:a14="http://schemas.microsoft.com/office/drawing/2010/main" val="0"/>
                </a:ext>
              </a:extLst>
            </a:blip>
            <a:srcRect l="1930" t="20325" r="2406" b="21567"/>
            <a:stretch/>
          </p:blipFill>
          <p:spPr>
            <a:xfrm>
              <a:off x="6948696" y="4513684"/>
              <a:ext cx="1836850" cy="1330082"/>
            </a:xfrm>
            <a:prstGeom prst="rect">
              <a:avLst/>
            </a:prstGeom>
          </p:spPr>
        </p:pic>
        <p:grpSp>
          <p:nvGrpSpPr>
            <p:cNvPr id="14" name="Group 13">
              <a:extLst>
                <a:ext uri="{FF2B5EF4-FFF2-40B4-BE49-F238E27FC236}">
                  <a16:creationId xmlns:a16="http://schemas.microsoft.com/office/drawing/2014/main" id="{A72264E7-03E9-8743-AD10-C84917006B1F}"/>
                </a:ext>
              </a:extLst>
            </p:cNvPr>
            <p:cNvGrpSpPr/>
            <p:nvPr/>
          </p:nvGrpSpPr>
          <p:grpSpPr>
            <a:xfrm>
              <a:off x="6859858" y="4181957"/>
              <a:ext cx="2381215" cy="742134"/>
              <a:chOff x="6859858" y="4181957"/>
              <a:chExt cx="2381215" cy="742134"/>
            </a:xfrm>
          </p:grpSpPr>
          <p:sp>
            <p:nvSpPr>
              <p:cNvPr id="111" name="TextBox 110">
                <a:extLst>
                  <a:ext uri="{FF2B5EF4-FFF2-40B4-BE49-F238E27FC236}">
                    <a16:creationId xmlns:a16="http://schemas.microsoft.com/office/drawing/2014/main" id="{39D7C991-DB1D-0C4A-B928-5D4C7F56B7DD}"/>
                  </a:ext>
                </a:extLst>
              </p:cNvPr>
              <p:cNvSpPr txBox="1"/>
              <p:nvPr/>
            </p:nvSpPr>
            <p:spPr>
              <a:xfrm>
                <a:off x="6859858" y="4181957"/>
                <a:ext cx="2381215" cy="230832"/>
              </a:xfrm>
              <a:prstGeom prst="rect">
                <a:avLst/>
              </a:prstGeom>
              <a:noFill/>
            </p:spPr>
            <p:txBody>
              <a:bodyPr wrap="square" rtlCol="0">
                <a:spAutoFit/>
              </a:bodyPr>
              <a:lstStyle/>
              <a:p>
                <a:r>
                  <a:rPr lang="en-US" sz="900" b="1" dirty="0">
                    <a:latin typeface="Oracle Sans" panose="020B0503020204020204" pitchFamily="34" charset="0"/>
                    <a:cs typeface="Oracle Sans" panose="020B0503020204020204" pitchFamily="34" charset="0"/>
                  </a:rPr>
                  <a:t>Use white or Oracle Bark for icons</a:t>
                </a:r>
              </a:p>
            </p:txBody>
          </p:sp>
          <p:sp>
            <p:nvSpPr>
              <p:cNvPr id="112" name="Rectangle 111">
                <a:extLst>
                  <a:ext uri="{FF2B5EF4-FFF2-40B4-BE49-F238E27FC236}">
                    <a16:creationId xmlns:a16="http://schemas.microsoft.com/office/drawing/2014/main" id="{009E2BF9-FEDF-8C46-B35A-0B1B48A11905}"/>
                  </a:ext>
                </a:extLst>
              </p:cNvPr>
              <p:cNvSpPr/>
              <p:nvPr/>
            </p:nvSpPr>
            <p:spPr>
              <a:xfrm>
                <a:off x="7492117" y="4699909"/>
                <a:ext cx="220778" cy="218606"/>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57504B28-6D60-AD44-BA1B-3484CE4A07D0}"/>
                  </a:ext>
                </a:extLst>
              </p:cNvPr>
              <p:cNvCxnSpPr>
                <a:cxnSpLocks/>
                <a:stCxn id="112" idx="0"/>
              </p:cNvCxnSpPr>
              <p:nvPr/>
            </p:nvCxnSpPr>
            <p:spPr>
              <a:xfrm flipV="1">
                <a:off x="7602507" y="4391408"/>
                <a:ext cx="0" cy="308501"/>
              </a:xfrm>
              <a:prstGeom prst="lin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114" name="Rectangle 113">
                <a:extLst>
                  <a:ext uri="{FF2B5EF4-FFF2-40B4-BE49-F238E27FC236}">
                    <a16:creationId xmlns:a16="http://schemas.microsoft.com/office/drawing/2014/main" id="{7C41EA46-4A77-4E4C-B426-342AF752D8AD}"/>
                  </a:ext>
                </a:extLst>
              </p:cNvPr>
              <p:cNvSpPr/>
              <p:nvPr/>
            </p:nvSpPr>
            <p:spPr>
              <a:xfrm>
                <a:off x="6989271" y="4705485"/>
                <a:ext cx="220778" cy="218606"/>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DEB03C7-3C0C-D84C-A493-61301CB7E6B0}"/>
                  </a:ext>
                </a:extLst>
              </p:cNvPr>
              <p:cNvCxnSpPr>
                <a:cxnSpLocks/>
                <a:stCxn id="114" idx="0"/>
              </p:cNvCxnSpPr>
              <p:nvPr/>
            </p:nvCxnSpPr>
            <p:spPr>
              <a:xfrm flipV="1">
                <a:off x="7099661" y="4396984"/>
                <a:ext cx="0" cy="308501"/>
              </a:xfrm>
              <a:prstGeom prst="lin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20" name="Rectangle 119">
            <a:extLst>
              <a:ext uri="{FF2B5EF4-FFF2-40B4-BE49-F238E27FC236}">
                <a16:creationId xmlns:a16="http://schemas.microsoft.com/office/drawing/2014/main" id="{F46AE9F8-DD06-3B4D-965D-A11C6E87B5BE}"/>
              </a:ext>
            </a:extLst>
          </p:cNvPr>
          <p:cNvSpPr/>
          <p:nvPr/>
        </p:nvSpPr>
        <p:spPr>
          <a:xfrm>
            <a:off x="10109553" y="1810238"/>
            <a:ext cx="854721" cy="246221"/>
          </a:xfrm>
          <a:prstGeom prst="rect">
            <a:avLst/>
          </a:prstGeom>
        </p:spPr>
        <p:txBody>
          <a:bodyPr wrap="none">
            <a:spAutoFit/>
          </a:bodyPr>
          <a:lstStyle/>
          <a:p>
            <a:r>
              <a:rPr lang="en-US" sz="1000" dirty="0">
                <a:solidFill>
                  <a:schemeClr val="tx2"/>
                </a:solidFill>
                <a:latin typeface="Oracle Sans" panose="020B0503020204020204" pitchFamily="34" charset="0"/>
                <a:cs typeface="Oracle Sans" panose="020B0503020204020204" pitchFamily="34" charset="0"/>
              </a:rPr>
              <a:t>Oracle Bark</a:t>
            </a:r>
          </a:p>
        </p:txBody>
      </p:sp>
      <p:sp>
        <p:nvSpPr>
          <p:cNvPr id="121" name="Rectangle 120">
            <a:extLst>
              <a:ext uri="{FF2B5EF4-FFF2-40B4-BE49-F238E27FC236}">
                <a16:creationId xmlns:a16="http://schemas.microsoft.com/office/drawing/2014/main" id="{28484AEF-7A5F-C04D-8221-E436CB870CF5}"/>
              </a:ext>
            </a:extLst>
          </p:cNvPr>
          <p:cNvSpPr/>
          <p:nvPr/>
        </p:nvSpPr>
        <p:spPr>
          <a:xfrm>
            <a:off x="9669653" y="3308734"/>
            <a:ext cx="1774845" cy="246221"/>
          </a:xfrm>
          <a:prstGeom prst="rect">
            <a:avLst/>
          </a:prstGeom>
        </p:spPr>
        <p:txBody>
          <a:bodyPr wrap="none">
            <a:spAutoFit/>
          </a:bodyPr>
          <a:lstStyle/>
          <a:p>
            <a:pPr algn="ctr"/>
            <a:r>
              <a:rPr lang="en-US" sz="1000" dirty="0">
                <a:solidFill>
                  <a:schemeClr val="tx2"/>
                </a:solidFill>
                <a:latin typeface="Oracle Sans" panose="020B0503020204020204" pitchFamily="34" charset="0"/>
                <a:cs typeface="Oracle Sans" panose="020B0503020204020204" pitchFamily="34" charset="0"/>
              </a:rPr>
              <a:t>White on background color</a:t>
            </a:r>
          </a:p>
        </p:txBody>
      </p:sp>
      <p:sp>
        <p:nvSpPr>
          <p:cNvPr id="123" name="Freeform 44">
            <a:extLst>
              <a:ext uri="{FF2B5EF4-FFF2-40B4-BE49-F238E27FC236}">
                <a16:creationId xmlns:a16="http://schemas.microsoft.com/office/drawing/2014/main" id="{3DF39003-10B5-B54F-92D2-3AABF859744F}"/>
              </a:ext>
            </a:extLst>
          </p:cNvPr>
          <p:cNvSpPr>
            <a:spLocks noChangeArrowheads="1"/>
          </p:cNvSpPr>
          <p:nvPr/>
        </p:nvSpPr>
        <p:spPr bwMode="auto">
          <a:xfrm>
            <a:off x="10024415" y="1733961"/>
            <a:ext cx="33807" cy="33807"/>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solidFill>
            <a:srgbClr val="FCFBFA"/>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Rectangle 130">
            <a:extLst>
              <a:ext uri="{FF2B5EF4-FFF2-40B4-BE49-F238E27FC236}">
                <a16:creationId xmlns:a16="http://schemas.microsoft.com/office/drawing/2014/main" id="{79017E7A-6CB2-E745-B950-F40D5213447C}"/>
              </a:ext>
            </a:extLst>
          </p:cNvPr>
          <p:cNvSpPr/>
          <p:nvPr/>
        </p:nvSpPr>
        <p:spPr>
          <a:xfrm>
            <a:off x="9220272" y="4895866"/>
            <a:ext cx="1276002" cy="400110"/>
          </a:xfrm>
          <a:prstGeom prst="rect">
            <a:avLst/>
          </a:prstGeom>
        </p:spPr>
        <p:txBody>
          <a:bodyPr wrap="square">
            <a:spAutoFit/>
          </a:bodyPr>
          <a:lstStyle/>
          <a:p>
            <a:pPr algn="ctr"/>
            <a:r>
              <a:rPr lang="en-US" sz="1000" dirty="0">
                <a:solidFill>
                  <a:schemeClr val="tx2"/>
                </a:solidFill>
                <a:latin typeface="Oracle Sans" panose="020B0503020204020204" pitchFamily="34" charset="0"/>
                <a:cs typeface="Oracle Sans" panose="020B0503020204020204" pitchFamily="34" charset="0"/>
              </a:rPr>
              <a:t>Do not use unapproved colors</a:t>
            </a:r>
          </a:p>
        </p:txBody>
      </p:sp>
      <p:sp>
        <p:nvSpPr>
          <p:cNvPr id="137" name="Rectangle 136">
            <a:extLst>
              <a:ext uri="{FF2B5EF4-FFF2-40B4-BE49-F238E27FC236}">
                <a16:creationId xmlns:a16="http://schemas.microsoft.com/office/drawing/2014/main" id="{C2BCBF86-F825-1043-A53C-831D6B37360B}"/>
              </a:ext>
            </a:extLst>
          </p:cNvPr>
          <p:cNvSpPr/>
          <p:nvPr/>
        </p:nvSpPr>
        <p:spPr>
          <a:xfrm>
            <a:off x="10558201" y="4895866"/>
            <a:ext cx="1198472" cy="553998"/>
          </a:xfrm>
          <a:prstGeom prst="rect">
            <a:avLst/>
          </a:prstGeom>
        </p:spPr>
        <p:txBody>
          <a:bodyPr wrap="square">
            <a:spAutoFit/>
          </a:bodyPr>
          <a:lstStyle/>
          <a:p>
            <a:pPr algn="ctr"/>
            <a:r>
              <a:rPr lang="en-US" sz="1000" dirty="0">
                <a:solidFill>
                  <a:schemeClr val="tx2"/>
                </a:solidFill>
                <a:latin typeface="Oracle Sans" panose="020B0503020204020204" pitchFamily="34" charset="0"/>
                <a:cs typeface="Oracle Sans" panose="020B0503020204020204" pitchFamily="34" charset="0"/>
              </a:rPr>
              <a:t>Do not use more than one color on a single icon</a:t>
            </a:r>
          </a:p>
        </p:txBody>
      </p:sp>
      <p:cxnSp>
        <p:nvCxnSpPr>
          <p:cNvPr id="138" name="Straight Connector 137">
            <a:extLst>
              <a:ext uri="{FF2B5EF4-FFF2-40B4-BE49-F238E27FC236}">
                <a16:creationId xmlns:a16="http://schemas.microsoft.com/office/drawing/2014/main" id="{C95CC77F-42E7-484A-A5D7-A3CA4BBA8570}"/>
              </a:ext>
            </a:extLst>
          </p:cNvPr>
          <p:cNvCxnSpPr>
            <a:cxnSpLocks/>
          </p:cNvCxnSpPr>
          <p:nvPr/>
        </p:nvCxnSpPr>
        <p:spPr>
          <a:xfrm flipH="1">
            <a:off x="9566916" y="4316128"/>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FC5BC00-ECED-8246-B2B2-831715FB06CB}"/>
              </a:ext>
            </a:extLst>
          </p:cNvPr>
          <p:cNvCxnSpPr>
            <a:cxnSpLocks/>
          </p:cNvCxnSpPr>
          <p:nvPr/>
        </p:nvCxnSpPr>
        <p:spPr>
          <a:xfrm flipH="1">
            <a:off x="10848215" y="4340620"/>
            <a:ext cx="582688" cy="575236"/>
          </a:xfrm>
          <a:prstGeom prst="line">
            <a:avLst/>
          </a:prstGeom>
          <a:ln w="38100" cmpd="sng">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8A6609-D30D-264A-B0EA-297840DD2B3C}"/>
              </a:ext>
            </a:extLst>
          </p:cNvPr>
          <p:cNvSpPr/>
          <p:nvPr/>
        </p:nvSpPr>
        <p:spPr>
          <a:xfrm>
            <a:off x="10118716" y="2380788"/>
            <a:ext cx="825985" cy="825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Graphic 140">
            <a:extLst>
              <a:ext uri="{FF2B5EF4-FFF2-40B4-BE49-F238E27FC236}">
                <a16:creationId xmlns:a16="http://schemas.microsoft.com/office/drawing/2014/main" id="{8E3695DD-F946-8E44-8033-A108EC783274}"/>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10246093" y="2502961"/>
            <a:ext cx="581640" cy="581640"/>
          </a:xfrm>
          <a:prstGeom prst="rect">
            <a:avLst/>
          </a:prstGeom>
        </p:spPr>
      </p:pic>
      <p:pic>
        <p:nvPicPr>
          <p:cNvPr id="77" name="Graphic 76">
            <a:extLst>
              <a:ext uri="{FF2B5EF4-FFF2-40B4-BE49-F238E27FC236}">
                <a16:creationId xmlns:a16="http://schemas.microsoft.com/office/drawing/2014/main" id="{423B1869-F434-0647-991D-5A6203FE930D}"/>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815169" y="1234741"/>
            <a:ext cx="477314" cy="477314"/>
          </a:xfrm>
          <a:prstGeom prst="rect">
            <a:avLst/>
          </a:prstGeom>
        </p:spPr>
      </p:pic>
      <p:cxnSp>
        <p:nvCxnSpPr>
          <p:cNvPr id="75" name="Straight Arrow Connector 74">
            <a:extLst>
              <a:ext uri="{FF2B5EF4-FFF2-40B4-BE49-F238E27FC236}">
                <a16:creationId xmlns:a16="http://schemas.microsoft.com/office/drawing/2014/main" id="{8AE20E92-04D0-D340-B899-C7BEE62E1493}"/>
              </a:ext>
            </a:extLst>
          </p:cNvPr>
          <p:cNvCxnSpPr>
            <a:cxnSpLocks/>
          </p:cNvCxnSpPr>
          <p:nvPr/>
        </p:nvCxnSpPr>
        <p:spPr>
          <a:xfrm flipH="1">
            <a:off x="3798573" y="1690673"/>
            <a:ext cx="1052798" cy="1035376"/>
          </a:xfrm>
          <a:prstGeom prst="straightConnector1">
            <a:avLst/>
          </a:prstGeom>
          <a:ln w="22225">
            <a:solidFill>
              <a:schemeClr val="accent3">
                <a:lumMod val="75000"/>
              </a:scheme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C796006D-E82D-B44C-B88F-F086FCB4B96B}"/>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3753293" y="1810987"/>
            <a:ext cx="959081" cy="959081"/>
          </a:xfrm>
          <a:prstGeom prst="rect">
            <a:avLst/>
          </a:prstGeom>
        </p:spPr>
      </p:pic>
    </p:spTree>
    <p:extLst>
      <p:ext uri="{BB962C8B-B14F-4D97-AF65-F5344CB8AC3E}">
        <p14:creationId xmlns:p14="http://schemas.microsoft.com/office/powerpoint/2010/main" val="143330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DEEB-179F-C440-9B1B-6EB9D52B140C}"/>
              </a:ext>
            </a:extLst>
          </p:cNvPr>
          <p:cNvSpPr>
            <a:spLocks noGrp="1"/>
          </p:cNvSpPr>
          <p:nvPr>
            <p:ph type="title"/>
          </p:nvPr>
        </p:nvSpPr>
        <p:spPr>
          <a:xfrm>
            <a:off x="531950" y="249382"/>
            <a:ext cx="4337360" cy="627952"/>
          </a:xfrm>
        </p:spPr>
        <p:txBody>
          <a:bodyPr/>
          <a:lstStyle/>
          <a:p>
            <a:r>
              <a:rPr lang="en-US" dirty="0"/>
              <a:t>Quick guide: groupings</a:t>
            </a:r>
          </a:p>
        </p:txBody>
      </p:sp>
      <p:sp>
        <p:nvSpPr>
          <p:cNvPr id="3" name="Footer Placeholder 2">
            <a:extLst>
              <a:ext uri="{FF2B5EF4-FFF2-40B4-BE49-F238E27FC236}">
                <a16:creationId xmlns:a16="http://schemas.microsoft.com/office/drawing/2014/main" id="{8DFD18DB-C418-7A46-BA81-C66D2F966759}"/>
              </a:ext>
            </a:extLst>
          </p:cNvPr>
          <p:cNvSpPr>
            <a:spLocks noGrp="1"/>
          </p:cNvSpPr>
          <p:nvPr>
            <p:ph type="ftr" sz="quarter" idx="3"/>
          </p:nvPr>
        </p:nvSpPr>
        <p:spPr>
          <a:xfrm>
            <a:off x="868067" y="6514978"/>
            <a:ext cx="6627228" cy="365125"/>
          </a:xfrm>
        </p:spPr>
        <p:txBody>
          <a:bodyPr/>
          <a:lstStyle/>
          <a:p>
            <a:r>
              <a:rPr lang="en-US" sz="800" dirty="0"/>
              <a:t>Copyright © 2019 Oracle and/or its affiliates.</a:t>
            </a:r>
          </a:p>
        </p:txBody>
      </p:sp>
      <p:sp>
        <p:nvSpPr>
          <p:cNvPr id="7" name="Text Placeholder 6">
            <a:extLst>
              <a:ext uri="{FF2B5EF4-FFF2-40B4-BE49-F238E27FC236}">
                <a16:creationId xmlns:a16="http://schemas.microsoft.com/office/drawing/2014/main" id="{67F05462-DCEC-7044-AB1C-E7E096C3627C}"/>
              </a:ext>
            </a:extLst>
          </p:cNvPr>
          <p:cNvSpPr>
            <a:spLocks noGrp="1"/>
          </p:cNvSpPr>
          <p:nvPr>
            <p:ph type="body" sz="quarter" idx="12"/>
          </p:nvPr>
        </p:nvSpPr>
        <p:spPr>
          <a:xfrm>
            <a:off x="531289" y="1545151"/>
            <a:ext cx="2367205" cy="2302065"/>
          </a:xfrm>
        </p:spPr>
        <p:txBody>
          <a:bodyPr/>
          <a:lstStyle/>
          <a:p>
            <a:r>
              <a:rPr lang="en-US" sz="1150" dirty="0">
                <a:solidFill>
                  <a:schemeClr val="tx2"/>
                </a:solidFill>
              </a:rPr>
              <a:t>Use these illustrations to the right when depicting groupings in your diagrams. Groupings are divided by logical and physical resource groupings and are indicated by dashed or solid outlines of different line widths.  Icons and captions are not mandatory but should be used if it add clarity </a:t>
            </a:r>
            <a:br>
              <a:rPr lang="en-US" sz="1150" dirty="0">
                <a:solidFill>
                  <a:schemeClr val="tx2"/>
                </a:solidFill>
              </a:rPr>
            </a:br>
            <a:r>
              <a:rPr lang="en-US" sz="1150" dirty="0">
                <a:solidFill>
                  <a:schemeClr val="tx2"/>
                </a:solidFill>
              </a:rPr>
              <a:t>and purpose to your diagram.</a:t>
            </a:r>
          </a:p>
          <a:p>
            <a:endParaRPr lang="en-US" sz="1150" dirty="0">
              <a:solidFill>
                <a:schemeClr val="tx2"/>
              </a:solidFill>
            </a:endParaRPr>
          </a:p>
          <a:p>
            <a:r>
              <a:rPr lang="en-US" sz="1150" dirty="0">
                <a:solidFill>
                  <a:schemeClr val="tx2"/>
                </a:solidFill>
              </a:rPr>
              <a:t>See page 6 for sample usage.</a:t>
            </a:r>
          </a:p>
          <a:p>
            <a:endParaRPr lang="en-US" sz="1150" dirty="0">
              <a:solidFill>
                <a:schemeClr val="tx2"/>
              </a:solidFill>
            </a:endParaRPr>
          </a:p>
          <a:p>
            <a:endParaRPr lang="en-US" dirty="0"/>
          </a:p>
        </p:txBody>
      </p:sp>
      <p:sp>
        <p:nvSpPr>
          <p:cNvPr id="9" name="Text Placeholder 8">
            <a:extLst>
              <a:ext uri="{FF2B5EF4-FFF2-40B4-BE49-F238E27FC236}">
                <a16:creationId xmlns:a16="http://schemas.microsoft.com/office/drawing/2014/main" id="{F6AE7BA5-95E1-D14B-B446-8778EE03487D}"/>
              </a:ext>
            </a:extLst>
          </p:cNvPr>
          <p:cNvSpPr>
            <a:spLocks noGrp="1"/>
          </p:cNvSpPr>
          <p:nvPr>
            <p:ph type="body" sz="quarter" idx="13"/>
          </p:nvPr>
        </p:nvSpPr>
        <p:spPr/>
        <p:txBody>
          <a:bodyPr/>
          <a:lstStyle/>
          <a:p>
            <a:r>
              <a:rPr lang="en-US" dirty="0"/>
              <a:t>Groupings</a:t>
            </a:r>
          </a:p>
        </p:txBody>
      </p:sp>
      <p:sp>
        <p:nvSpPr>
          <p:cNvPr id="33" name="Rectangle 32">
            <a:extLst>
              <a:ext uri="{FF2B5EF4-FFF2-40B4-BE49-F238E27FC236}">
                <a16:creationId xmlns:a16="http://schemas.microsoft.com/office/drawing/2014/main" id="{8398402B-6D83-3646-8FAE-327A8D188F84}"/>
              </a:ext>
            </a:extLst>
          </p:cNvPr>
          <p:cNvSpPr/>
          <p:nvPr/>
        </p:nvSpPr>
        <p:spPr>
          <a:xfrm>
            <a:off x="3412569" y="1658851"/>
            <a:ext cx="1752600" cy="1733550"/>
          </a:xfrm>
          <a:prstGeom prst="rect">
            <a:avLst/>
          </a:prstGeom>
          <a:noFill/>
          <a:ln w="190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200" b="1" dirty="0">
                <a:solidFill>
                  <a:schemeClr val="tx2"/>
                </a:solidFill>
                <a:latin typeface="Oracle Sans" panose="020B0503020204020204" pitchFamily="34" charset="0"/>
                <a:ea typeface="Calibri" charset="0"/>
                <a:cs typeface="Oracle Sans" panose="020B0503020204020204" pitchFamily="34" charset="0"/>
              </a:rPr>
              <a:t>TENANCY</a:t>
            </a:r>
          </a:p>
        </p:txBody>
      </p:sp>
      <p:sp>
        <p:nvSpPr>
          <p:cNvPr id="34" name="Rectangle 33">
            <a:extLst>
              <a:ext uri="{FF2B5EF4-FFF2-40B4-BE49-F238E27FC236}">
                <a16:creationId xmlns:a16="http://schemas.microsoft.com/office/drawing/2014/main" id="{B9309EFC-D0FF-FB41-83DD-D9B2825B4285}"/>
              </a:ext>
            </a:extLst>
          </p:cNvPr>
          <p:cNvSpPr/>
          <p:nvPr/>
        </p:nvSpPr>
        <p:spPr>
          <a:xfrm>
            <a:off x="5435333" y="1658851"/>
            <a:ext cx="1752600" cy="1733550"/>
          </a:xfrm>
          <a:prstGeom prst="rect">
            <a:avLst/>
          </a:prstGeom>
          <a:noFill/>
          <a:ln w="1270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000" dirty="0">
                <a:solidFill>
                  <a:schemeClr val="tx2"/>
                </a:solidFill>
                <a:latin typeface="Oracle Sans" panose="020B0503020204020204" pitchFamily="34" charset="0"/>
                <a:ea typeface="Calibri" charset="0"/>
                <a:cs typeface="Oracle Sans" panose="020B0503020204020204" pitchFamily="34" charset="0"/>
              </a:rPr>
              <a:t>COMPARTMENT</a:t>
            </a:r>
          </a:p>
        </p:txBody>
      </p:sp>
      <p:sp>
        <p:nvSpPr>
          <p:cNvPr id="35" name="Rectangle 34">
            <a:extLst>
              <a:ext uri="{FF2B5EF4-FFF2-40B4-BE49-F238E27FC236}">
                <a16:creationId xmlns:a16="http://schemas.microsoft.com/office/drawing/2014/main" id="{DF23EFAD-393E-2D48-872A-24085F913BAB}"/>
              </a:ext>
            </a:extLst>
          </p:cNvPr>
          <p:cNvSpPr/>
          <p:nvPr/>
        </p:nvSpPr>
        <p:spPr>
          <a:xfrm>
            <a:off x="7833630" y="1658851"/>
            <a:ext cx="1752600" cy="1733550"/>
          </a:xfrm>
          <a:prstGeom prst="rect">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200" b="1" dirty="0">
                <a:solidFill>
                  <a:schemeClr val="tx2"/>
                </a:solidFill>
                <a:latin typeface="Oracle Sans" panose="020B0503020204020204" pitchFamily="34" charset="0"/>
                <a:ea typeface="Calibri" charset="0"/>
                <a:cs typeface="Oracle Sans" panose="020B0503020204020204" pitchFamily="34" charset="0"/>
              </a:rPr>
              <a:t>REGION</a:t>
            </a:r>
          </a:p>
        </p:txBody>
      </p:sp>
      <p:sp>
        <p:nvSpPr>
          <p:cNvPr id="36" name="Rectangle 35">
            <a:extLst>
              <a:ext uri="{FF2B5EF4-FFF2-40B4-BE49-F238E27FC236}">
                <a16:creationId xmlns:a16="http://schemas.microsoft.com/office/drawing/2014/main" id="{13CE03C2-440B-6C4B-987F-167295DDCFC4}"/>
              </a:ext>
            </a:extLst>
          </p:cNvPr>
          <p:cNvSpPr/>
          <p:nvPr/>
        </p:nvSpPr>
        <p:spPr>
          <a:xfrm>
            <a:off x="9856394" y="1658851"/>
            <a:ext cx="1752600" cy="1733550"/>
          </a:xfrm>
          <a:prstGeom prst="rect">
            <a:avLst/>
          </a:prstGeom>
          <a:noFill/>
          <a:ln w="1270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000" dirty="0">
                <a:solidFill>
                  <a:schemeClr val="tx2"/>
                </a:solidFill>
                <a:latin typeface="Oracle Sans" panose="020B0503020204020204" pitchFamily="34" charset="0"/>
                <a:ea typeface="Calibri" charset="0"/>
                <a:cs typeface="Oracle Sans" panose="020B0503020204020204" pitchFamily="34" charset="0"/>
              </a:rPr>
              <a:t>AVAILABILITY DOMAIN</a:t>
            </a:r>
          </a:p>
        </p:txBody>
      </p:sp>
      <p:sp>
        <p:nvSpPr>
          <p:cNvPr id="37" name="Rectangle 36">
            <a:extLst>
              <a:ext uri="{FF2B5EF4-FFF2-40B4-BE49-F238E27FC236}">
                <a16:creationId xmlns:a16="http://schemas.microsoft.com/office/drawing/2014/main" id="{D46968C2-CDBE-E747-B159-213273FFA178}"/>
              </a:ext>
            </a:extLst>
          </p:cNvPr>
          <p:cNvSpPr/>
          <p:nvPr/>
        </p:nvSpPr>
        <p:spPr>
          <a:xfrm>
            <a:off x="7833630" y="3938732"/>
            <a:ext cx="1752600" cy="1733550"/>
          </a:xfrm>
          <a:prstGeom prst="rect">
            <a:avLst/>
          </a:prstGeom>
          <a:noFill/>
          <a:ln w="28575">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200" b="1" dirty="0">
                <a:solidFill>
                  <a:schemeClr val="tx2"/>
                </a:solidFill>
                <a:latin typeface="Oracle Sans" panose="020B0503020204020204" pitchFamily="34" charset="0"/>
                <a:ea typeface="Calibri" charset="0"/>
                <a:cs typeface="Oracle Sans" panose="020B0503020204020204" pitchFamily="34" charset="0"/>
              </a:rPr>
              <a:t>GROUPS</a:t>
            </a:r>
          </a:p>
        </p:txBody>
      </p:sp>
      <p:sp>
        <p:nvSpPr>
          <p:cNvPr id="38" name="Rectangle 37">
            <a:extLst>
              <a:ext uri="{FF2B5EF4-FFF2-40B4-BE49-F238E27FC236}">
                <a16:creationId xmlns:a16="http://schemas.microsoft.com/office/drawing/2014/main" id="{DB2A56D2-9AB6-6E42-8AD9-9B34932EF120}"/>
              </a:ext>
            </a:extLst>
          </p:cNvPr>
          <p:cNvSpPr/>
          <p:nvPr/>
        </p:nvSpPr>
        <p:spPr>
          <a:xfrm>
            <a:off x="9856394" y="3938732"/>
            <a:ext cx="1752600" cy="1733550"/>
          </a:xfrm>
          <a:prstGeom prst="rect">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000" dirty="0">
                <a:solidFill>
                  <a:schemeClr val="tx2"/>
                </a:solidFill>
                <a:latin typeface="Oracle Sans" panose="020B0503020204020204" pitchFamily="34" charset="0"/>
                <a:ea typeface="Calibri" charset="0"/>
                <a:cs typeface="Oracle Sans" panose="020B0503020204020204" pitchFamily="34" charset="0"/>
              </a:rPr>
              <a:t>USERS</a:t>
            </a:r>
          </a:p>
        </p:txBody>
      </p:sp>
      <p:sp>
        <p:nvSpPr>
          <p:cNvPr id="39" name="Rectangle 38">
            <a:extLst>
              <a:ext uri="{FF2B5EF4-FFF2-40B4-BE49-F238E27FC236}">
                <a16:creationId xmlns:a16="http://schemas.microsoft.com/office/drawing/2014/main" id="{E2EAF527-4DD9-9C40-B4B6-2733DC833D53}"/>
              </a:ext>
            </a:extLst>
          </p:cNvPr>
          <p:cNvSpPr/>
          <p:nvPr/>
        </p:nvSpPr>
        <p:spPr>
          <a:xfrm>
            <a:off x="3437777" y="1210536"/>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200" b="1" dirty="0">
                <a:solidFill>
                  <a:schemeClr val="tx2"/>
                </a:solidFill>
                <a:latin typeface="Oracle Sans" panose="020B0503020204020204" pitchFamily="34" charset="0"/>
                <a:ea typeface="Calibri" charset="0"/>
                <a:cs typeface="Oracle Sans" panose="020B0503020204020204" pitchFamily="34" charset="0"/>
              </a:rPr>
              <a:t>Logical Groupings</a:t>
            </a:r>
          </a:p>
        </p:txBody>
      </p:sp>
      <p:sp>
        <p:nvSpPr>
          <p:cNvPr id="40" name="Rectangle 39">
            <a:extLst>
              <a:ext uri="{FF2B5EF4-FFF2-40B4-BE49-F238E27FC236}">
                <a16:creationId xmlns:a16="http://schemas.microsoft.com/office/drawing/2014/main" id="{EB07F559-C1EE-8F4E-8029-2F5BC6430A67}"/>
              </a:ext>
            </a:extLst>
          </p:cNvPr>
          <p:cNvSpPr/>
          <p:nvPr/>
        </p:nvSpPr>
        <p:spPr>
          <a:xfrm>
            <a:off x="7833630" y="1210536"/>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200" b="1" dirty="0">
                <a:solidFill>
                  <a:schemeClr val="tx2"/>
                </a:solidFill>
                <a:latin typeface="Oracle Sans" panose="020B0503020204020204" pitchFamily="34" charset="0"/>
                <a:ea typeface="Calibri" charset="0"/>
                <a:cs typeface="Oracle Sans" panose="020B0503020204020204" pitchFamily="34" charset="0"/>
              </a:rPr>
              <a:t>Physical Resource Groupings</a:t>
            </a:r>
          </a:p>
        </p:txBody>
      </p:sp>
      <p:sp>
        <p:nvSpPr>
          <p:cNvPr id="41" name="Rectangle 40">
            <a:extLst>
              <a:ext uri="{FF2B5EF4-FFF2-40B4-BE49-F238E27FC236}">
                <a16:creationId xmlns:a16="http://schemas.microsoft.com/office/drawing/2014/main" id="{B97EE46C-6E0F-3841-8D55-3200306CC4A1}"/>
              </a:ext>
            </a:extLst>
          </p:cNvPr>
          <p:cNvSpPr/>
          <p:nvPr/>
        </p:nvSpPr>
        <p:spPr>
          <a:xfrm>
            <a:off x="3412569" y="3484762"/>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200" b="1" dirty="0">
                <a:solidFill>
                  <a:schemeClr val="tx2"/>
                </a:solidFill>
                <a:latin typeface="Oracle Sans" panose="020B0503020204020204" pitchFamily="34" charset="0"/>
                <a:ea typeface="Calibri" charset="0"/>
                <a:cs typeface="Oracle Sans" panose="020B0503020204020204" pitchFamily="34" charset="0"/>
              </a:rPr>
              <a:t>Logical Network Topologies</a:t>
            </a:r>
          </a:p>
        </p:txBody>
      </p:sp>
      <p:sp>
        <p:nvSpPr>
          <p:cNvPr id="42" name="Rectangle 41">
            <a:extLst>
              <a:ext uri="{FF2B5EF4-FFF2-40B4-BE49-F238E27FC236}">
                <a16:creationId xmlns:a16="http://schemas.microsoft.com/office/drawing/2014/main" id="{C3621C6C-127E-C24E-A3D7-2A3678590B5A}"/>
              </a:ext>
            </a:extLst>
          </p:cNvPr>
          <p:cNvSpPr/>
          <p:nvPr/>
        </p:nvSpPr>
        <p:spPr>
          <a:xfrm>
            <a:off x="7833630" y="3482223"/>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200" b="1" dirty="0">
                <a:solidFill>
                  <a:schemeClr val="tx2"/>
                </a:solidFill>
                <a:latin typeface="Oracle Sans" panose="020B0503020204020204" pitchFamily="34" charset="0"/>
                <a:ea typeface="Calibri" charset="0"/>
                <a:cs typeface="Oracle Sans" panose="020B0503020204020204" pitchFamily="34" charset="0"/>
              </a:rPr>
              <a:t>User Groupings</a:t>
            </a:r>
          </a:p>
        </p:txBody>
      </p:sp>
      <p:cxnSp>
        <p:nvCxnSpPr>
          <p:cNvPr id="43" name="Straight Connector 42">
            <a:extLst>
              <a:ext uri="{FF2B5EF4-FFF2-40B4-BE49-F238E27FC236}">
                <a16:creationId xmlns:a16="http://schemas.microsoft.com/office/drawing/2014/main" id="{22C06BDF-86F0-B943-A771-EE680F1C481F}"/>
              </a:ext>
            </a:extLst>
          </p:cNvPr>
          <p:cNvCxnSpPr>
            <a:cxnSpLocks/>
          </p:cNvCxnSpPr>
          <p:nvPr/>
        </p:nvCxnSpPr>
        <p:spPr>
          <a:xfrm flipH="1">
            <a:off x="3105088" y="1246743"/>
            <a:ext cx="10488" cy="4910828"/>
          </a:xfrm>
          <a:prstGeom prst="line">
            <a:avLst/>
          </a:prstGeom>
          <a:ln w="9525">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4657E3-D66F-AD43-8654-9B043EB4D37D}"/>
              </a:ext>
            </a:extLst>
          </p:cNvPr>
          <p:cNvSpPr txBox="1"/>
          <p:nvPr/>
        </p:nvSpPr>
        <p:spPr>
          <a:xfrm>
            <a:off x="7243763" y="6280150"/>
            <a:ext cx="0" cy="0"/>
          </a:xfrm>
          <a:prstGeom prst="rect">
            <a:avLst/>
          </a:prstGeom>
          <a:noFill/>
        </p:spPr>
        <p:txBody>
          <a:bodyPr wrap="none" lIns="0" tIns="0" rIns="0" bIns="0" rtlCol="0">
            <a:noAutofit/>
          </a:bodyPr>
          <a:lstStyle/>
          <a:p>
            <a:pPr>
              <a:lnSpc>
                <a:spcPct val="90000"/>
              </a:lnSpc>
            </a:pPr>
            <a:endParaRPr lang="en-US" dirty="0"/>
          </a:p>
        </p:txBody>
      </p:sp>
      <p:grpSp>
        <p:nvGrpSpPr>
          <p:cNvPr id="6" name="Group 5">
            <a:extLst>
              <a:ext uri="{FF2B5EF4-FFF2-40B4-BE49-F238E27FC236}">
                <a16:creationId xmlns:a16="http://schemas.microsoft.com/office/drawing/2014/main" id="{00FD45FF-514C-0A46-9D29-617B01A4FA69}"/>
              </a:ext>
            </a:extLst>
          </p:cNvPr>
          <p:cNvGrpSpPr/>
          <p:nvPr/>
        </p:nvGrpSpPr>
        <p:grpSpPr>
          <a:xfrm>
            <a:off x="541777" y="4416232"/>
            <a:ext cx="2053505" cy="1741339"/>
            <a:chOff x="541777" y="3881281"/>
            <a:chExt cx="2053505" cy="1741339"/>
          </a:xfrm>
        </p:grpSpPr>
        <p:pic>
          <p:nvPicPr>
            <p:cNvPr id="27" name="Picture 26">
              <a:extLst>
                <a:ext uri="{FF2B5EF4-FFF2-40B4-BE49-F238E27FC236}">
                  <a16:creationId xmlns:a16="http://schemas.microsoft.com/office/drawing/2014/main" id="{84FE7432-65FA-E74B-9C35-BA596018D77F}"/>
                </a:ext>
              </a:extLst>
            </p:cNvPr>
            <p:cNvPicPr>
              <a:picLocks noChangeAspect="1"/>
            </p:cNvPicPr>
            <p:nvPr/>
          </p:nvPicPr>
          <p:blipFill rotWithShape="1">
            <a:blip r:embed="rId2">
              <a:extLst>
                <a:ext uri="{28A0092B-C50C-407E-A947-70E740481C1C}">
                  <a14:useLocalDpi xmlns:a14="http://schemas.microsoft.com/office/drawing/2010/main" val="0"/>
                </a:ext>
              </a:extLst>
            </a:blip>
            <a:srcRect l="1930" t="20325" r="2873" b="23371"/>
            <a:stretch/>
          </p:blipFill>
          <p:spPr>
            <a:xfrm>
              <a:off x="541778" y="4333825"/>
              <a:ext cx="1827896" cy="1288795"/>
            </a:xfrm>
            <a:prstGeom prst="rect">
              <a:avLst/>
            </a:prstGeom>
          </p:spPr>
        </p:pic>
        <p:grpSp>
          <p:nvGrpSpPr>
            <p:cNvPr id="57" name="Group 56">
              <a:extLst>
                <a:ext uri="{FF2B5EF4-FFF2-40B4-BE49-F238E27FC236}">
                  <a16:creationId xmlns:a16="http://schemas.microsoft.com/office/drawing/2014/main" id="{37D550D2-0555-E54D-84FB-327B674676D5}"/>
                </a:ext>
              </a:extLst>
            </p:cNvPr>
            <p:cNvGrpSpPr/>
            <p:nvPr/>
          </p:nvGrpSpPr>
          <p:grpSpPr>
            <a:xfrm>
              <a:off x="541777" y="3881281"/>
              <a:ext cx="2053505" cy="858293"/>
              <a:chOff x="937251" y="2848034"/>
              <a:chExt cx="2933837" cy="1226241"/>
            </a:xfrm>
          </p:grpSpPr>
          <p:sp>
            <p:nvSpPr>
              <p:cNvPr id="58" name="TextBox 57">
                <a:extLst>
                  <a:ext uri="{FF2B5EF4-FFF2-40B4-BE49-F238E27FC236}">
                    <a16:creationId xmlns:a16="http://schemas.microsoft.com/office/drawing/2014/main" id="{F5DE1BC4-54A3-1B46-9683-C3DB1FE9201B}"/>
                  </a:ext>
                </a:extLst>
              </p:cNvPr>
              <p:cNvSpPr txBox="1"/>
              <p:nvPr/>
            </p:nvSpPr>
            <p:spPr>
              <a:xfrm>
                <a:off x="937251" y="2848034"/>
                <a:ext cx="2933837" cy="395748"/>
              </a:xfrm>
              <a:prstGeom prst="rect">
                <a:avLst/>
              </a:prstGeom>
              <a:noFill/>
            </p:spPr>
            <p:txBody>
              <a:bodyPr wrap="square" lIns="0" tIns="0" rIns="0" bIns="0" rtlCol="0">
                <a:spAutoFit/>
              </a:bodyPr>
              <a:lstStyle/>
              <a:p>
                <a:r>
                  <a:rPr lang="en-US" sz="900" b="1" dirty="0">
                    <a:solidFill>
                      <a:schemeClr val="tx2"/>
                    </a:solidFill>
                    <a:latin typeface="Oracle Sans" panose="020B0503020204020204" pitchFamily="34" charset="0"/>
                    <a:cs typeface="Oracle Sans" panose="020B0503020204020204" pitchFamily="34" charset="0"/>
                  </a:rPr>
                  <a:t>Use this Oracle Bark color for text and grouping lines within diagrams</a:t>
                </a:r>
              </a:p>
            </p:txBody>
          </p:sp>
          <p:sp>
            <p:nvSpPr>
              <p:cNvPr id="59" name="Rectangle 58">
                <a:extLst>
                  <a:ext uri="{FF2B5EF4-FFF2-40B4-BE49-F238E27FC236}">
                    <a16:creationId xmlns:a16="http://schemas.microsoft.com/office/drawing/2014/main" id="{2DAD0498-3A62-7145-9BE1-76914059BEE7}"/>
                  </a:ext>
                </a:extLst>
              </p:cNvPr>
              <p:cNvSpPr/>
              <p:nvPr/>
            </p:nvSpPr>
            <p:spPr>
              <a:xfrm>
                <a:off x="1727062" y="3761953"/>
                <a:ext cx="315425" cy="312322"/>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94A77AB-ACEE-F242-ADE5-3DD6D0468AD7}"/>
                  </a:ext>
                </a:extLst>
              </p:cNvPr>
              <p:cNvCxnSpPr>
                <a:cxnSpLocks/>
                <a:stCxn id="59" idx="0"/>
              </p:cNvCxnSpPr>
              <p:nvPr/>
            </p:nvCxnSpPr>
            <p:spPr>
              <a:xfrm flipV="1">
                <a:off x="1884776" y="3321199"/>
                <a:ext cx="0" cy="440755"/>
              </a:xfrm>
              <a:prstGeom prst="lin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4" name="Group 3">
            <a:extLst>
              <a:ext uri="{FF2B5EF4-FFF2-40B4-BE49-F238E27FC236}">
                <a16:creationId xmlns:a16="http://schemas.microsoft.com/office/drawing/2014/main" id="{70ADC902-8FAE-1044-BEE8-ECEE1569908D}"/>
              </a:ext>
            </a:extLst>
          </p:cNvPr>
          <p:cNvGrpSpPr/>
          <p:nvPr/>
        </p:nvGrpSpPr>
        <p:grpSpPr>
          <a:xfrm>
            <a:off x="3412569" y="3938732"/>
            <a:ext cx="1912890" cy="1922607"/>
            <a:chOff x="3342231" y="3938732"/>
            <a:chExt cx="1912890" cy="1922607"/>
          </a:xfrm>
        </p:grpSpPr>
        <p:grpSp>
          <p:nvGrpSpPr>
            <p:cNvPr id="72" name="Group 71">
              <a:extLst>
                <a:ext uri="{FF2B5EF4-FFF2-40B4-BE49-F238E27FC236}">
                  <a16:creationId xmlns:a16="http://schemas.microsoft.com/office/drawing/2014/main" id="{D131BBD0-25D0-C94D-A5FA-859E14CC305F}"/>
                </a:ext>
              </a:extLst>
            </p:cNvPr>
            <p:cNvGrpSpPr/>
            <p:nvPr/>
          </p:nvGrpSpPr>
          <p:grpSpPr>
            <a:xfrm>
              <a:off x="3342231" y="3938732"/>
              <a:ext cx="1912890" cy="1922607"/>
              <a:chOff x="3342231" y="3938732"/>
              <a:chExt cx="1912890" cy="1922607"/>
            </a:xfrm>
          </p:grpSpPr>
          <p:sp>
            <p:nvSpPr>
              <p:cNvPr id="32" name="Rectangle 31">
                <a:extLst>
                  <a:ext uri="{FF2B5EF4-FFF2-40B4-BE49-F238E27FC236}">
                    <a16:creationId xmlns:a16="http://schemas.microsoft.com/office/drawing/2014/main" id="{A14CF699-B107-6540-8326-E40C05526B96}"/>
                  </a:ext>
                </a:extLst>
              </p:cNvPr>
              <p:cNvSpPr/>
              <p:nvPr/>
            </p:nvSpPr>
            <p:spPr>
              <a:xfrm>
                <a:off x="3342231" y="3938732"/>
                <a:ext cx="1752600" cy="1733550"/>
              </a:xfrm>
              <a:prstGeom prst="rect">
                <a:avLst/>
              </a:prstGeom>
              <a:no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200" b="1" dirty="0">
                    <a:solidFill>
                      <a:schemeClr val="tx2"/>
                    </a:solidFill>
                    <a:latin typeface="Oracle Sans" panose="020B0503020204020204" pitchFamily="34" charset="0"/>
                    <a:ea typeface="Calibri" charset="0"/>
                    <a:cs typeface="Oracle Sans" panose="020B0503020204020204" pitchFamily="34" charset="0"/>
                  </a:rPr>
                  <a:t>VCN</a:t>
                </a:r>
              </a:p>
            </p:txBody>
          </p:sp>
          <p:sp>
            <p:nvSpPr>
              <p:cNvPr id="68" name="Rectangle 67">
                <a:extLst>
                  <a:ext uri="{FF2B5EF4-FFF2-40B4-BE49-F238E27FC236}">
                    <a16:creationId xmlns:a16="http://schemas.microsoft.com/office/drawing/2014/main" id="{A07DCC56-CD8E-D24C-B0DF-BA98EA549A12}"/>
                  </a:ext>
                </a:extLst>
              </p:cNvPr>
              <p:cNvSpPr/>
              <p:nvPr/>
            </p:nvSpPr>
            <p:spPr>
              <a:xfrm>
                <a:off x="4790020" y="5387560"/>
                <a:ext cx="465101" cy="473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Graphic 44">
              <a:extLst>
                <a:ext uri="{FF2B5EF4-FFF2-40B4-BE49-F238E27FC236}">
                  <a16:creationId xmlns:a16="http://schemas.microsoft.com/office/drawing/2014/main" id="{52472233-0C8B-AB45-97F9-2B1C1866A68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98972" y="5387560"/>
              <a:ext cx="447195" cy="447195"/>
            </a:xfrm>
            <a:prstGeom prst="rect">
              <a:avLst/>
            </a:prstGeom>
          </p:spPr>
        </p:pic>
      </p:grpSp>
      <p:grpSp>
        <p:nvGrpSpPr>
          <p:cNvPr id="5" name="Group 4">
            <a:extLst>
              <a:ext uri="{FF2B5EF4-FFF2-40B4-BE49-F238E27FC236}">
                <a16:creationId xmlns:a16="http://schemas.microsoft.com/office/drawing/2014/main" id="{FE425700-059E-C14F-A145-C679840585DE}"/>
              </a:ext>
            </a:extLst>
          </p:cNvPr>
          <p:cNvGrpSpPr/>
          <p:nvPr/>
        </p:nvGrpSpPr>
        <p:grpSpPr>
          <a:xfrm>
            <a:off x="5435333" y="3938732"/>
            <a:ext cx="2017732" cy="1941845"/>
            <a:chOff x="5364995" y="3938732"/>
            <a:chExt cx="2017732" cy="1941845"/>
          </a:xfrm>
        </p:grpSpPr>
        <p:grpSp>
          <p:nvGrpSpPr>
            <p:cNvPr id="73" name="Group 72">
              <a:extLst>
                <a:ext uri="{FF2B5EF4-FFF2-40B4-BE49-F238E27FC236}">
                  <a16:creationId xmlns:a16="http://schemas.microsoft.com/office/drawing/2014/main" id="{9403360D-79FB-CB41-A62B-F5B86643D97E}"/>
                </a:ext>
              </a:extLst>
            </p:cNvPr>
            <p:cNvGrpSpPr/>
            <p:nvPr/>
          </p:nvGrpSpPr>
          <p:grpSpPr>
            <a:xfrm>
              <a:off x="5364995" y="3938732"/>
              <a:ext cx="1936539" cy="1886747"/>
              <a:chOff x="5364995" y="3938732"/>
              <a:chExt cx="1936539" cy="1886747"/>
            </a:xfrm>
          </p:grpSpPr>
          <p:sp>
            <p:nvSpPr>
              <p:cNvPr id="31" name="Rectangle 30">
                <a:extLst>
                  <a:ext uri="{FF2B5EF4-FFF2-40B4-BE49-F238E27FC236}">
                    <a16:creationId xmlns:a16="http://schemas.microsoft.com/office/drawing/2014/main" id="{26A188F5-A49A-C24A-9E06-8C7AF9A3A7EB}"/>
                  </a:ext>
                </a:extLst>
              </p:cNvPr>
              <p:cNvSpPr/>
              <p:nvPr/>
            </p:nvSpPr>
            <p:spPr>
              <a:xfrm>
                <a:off x="5364995" y="3938732"/>
                <a:ext cx="1752600" cy="1733550"/>
              </a:xfrm>
              <a:prstGeom prst="rect">
                <a:avLst/>
              </a:prstGeom>
              <a:noFill/>
              <a:ln w="127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000" dirty="0">
                    <a:solidFill>
                      <a:schemeClr val="tx2"/>
                    </a:solidFill>
                    <a:latin typeface="Oracle Sans" panose="020B0503020204020204" pitchFamily="34" charset="0"/>
                    <a:ea typeface="Calibri" charset="0"/>
                    <a:cs typeface="Oracle Sans" panose="020B0503020204020204" pitchFamily="34" charset="0"/>
                  </a:rPr>
                  <a:t>SUBNET</a:t>
                </a:r>
              </a:p>
            </p:txBody>
          </p:sp>
          <p:sp>
            <p:nvSpPr>
              <p:cNvPr id="70" name="Rectangle 69">
                <a:extLst>
                  <a:ext uri="{FF2B5EF4-FFF2-40B4-BE49-F238E27FC236}">
                    <a16:creationId xmlns:a16="http://schemas.microsoft.com/office/drawing/2014/main" id="{3CD9B295-C359-3544-9CD6-CEB9245C6C5B}"/>
                  </a:ext>
                </a:extLst>
              </p:cNvPr>
              <p:cNvSpPr/>
              <p:nvPr/>
            </p:nvSpPr>
            <p:spPr>
              <a:xfrm>
                <a:off x="6916236" y="5351700"/>
                <a:ext cx="385298" cy="473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Graphic 45">
              <a:extLst>
                <a:ext uri="{FF2B5EF4-FFF2-40B4-BE49-F238E27FC236}">
                  <a16:creationId xmlns:a16="http://schemas.microsoft.com/office/drawing/2014/main" id="{B1F02B8E-C46A-8C4D-B975-EB1FF4B256A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835042" y="5332892"/>
              <a:ext cx="547685" cy="547685"/>
            </a:xfrm>
            <a:prstGeom prst="rect">
              <a:avLst/>
            </a:prstGeom>
          </p:spPr>
        </p:pic>
      </p:grpSp>
      <p:cxnSp>
        <p:nvCxnSpPr>
          <p:cNvPr id="48" name="Straight Connector 47">
            <a:extLst>
              <a:ext uri="{FF2B5EF4-FFF2-40B4-BE49-F238E27FC236}">
                <a16:creationId xmlns:a16="http://schemas.microsoft.com/office/drawing/2014/main" id="{F8A3B5C3-F582-5D44-B779-79428D5C4897}"/>
              </a:ext>
            </a:extLst>
          </p:cNvPr>
          <p:cNvCxnSpPr>
            <a:cxnSpLocks/>
          </p:cNvCxnSpPr>
          <p:nvPr/>
        </p:nvCxnSpPr>
        <p:spPr>
          <a:xfrm flipH="1">
            <a:off x="7530745" y="1210536"/>
            <a:ext cx="10488" cy="4910828"/>
          </a:xfrm>
          <a:prstGeom prst="line">
            <a:avLst/>
          </a:prstGeom>
          <a:ln w="9525">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DEEB-179F-C440-9B1B-6EB9D52B140C}"/>
              </a:ext>
            </a:extLst>
          </p:cNvPr>
          <p:cNvSpPr>
            <a:spLocks noGrp="1"/>
          </p:cNvSpPr>
          <p:nvPr>
            <p:ph type="title"/>
          </p:nvPr>
        </p:nvSpPr>
        <p:spPr>
          <a:xfrm>
            <a:off x="531950" y="249382"/>
            <a:ext cx="4458912" cy="627952"/>
          </a:xfrm>
        </p:spPr>
        <p:txBody>
          <a:bodyPr/>
          <a:lstStyle/>
          <a:p>
            <a:r>
              <a:rPr lang="en-US" dirty="0"/>
              <a:t>Quick guide: connectors</a:t>
            </a:r>
          </a:p>
        </p:txBody>
      </p:sp>
      <p:sp>
        <p:nvSpPr>
          <p:cNvPr id="3" name="Footer Placeholder 2">
            <a:extLst>
              <a:ext uri="{FF2B5EF4-FFF2-40B4-BE49-F238E27FC236}">
                <a16:creationId xmlns:a16="http://schemas.microsoft.com/office/drawing/2014/main" id="{8DFD18DB-C418-7A46-BA81-C66D2F966759}"/>
              </a:ext>
            </a:extLst>
          </p:cNvPr>
          <p:cNvSpPr>
            <a:spLocks noGrp="1"/>
          </p:cNvSpPr>
          <p:nvPr>
            <p:ph type="ftr" sz="quarter" idx="3"/>
          </p:nvPr>
        </p:nvSpPr>
        <p:spPr>
          <a:xfrm>
            <a:off x="839033" y="6514978"/>
            <a:ext cx="6627228" cy="365125"/>
          </a:xfrm>
        </p:spPr>
        <p:txBody>
          <a:bodyPr/>
          <a:lstStyle/>
          <a:p>
            <a:r>
              <a:rPr lang="en-US" sz="800" dirty="0"/>
              <a:t>Copyright © 2019 Oracle and/or its affiliates.</a:t>
            </a:r>
          </a:p>
        </p:txBody>
      </p:sp>
      <p:sp>
        <p:nvSpPr>
          <p:cNvPr id="7" name="Text Placeholder 6">
            <a:extLst>
              <a:ext uri="{FF2B5EF4-FFF2-40B4-BE49-F238E27FC236}">
                <a16:creationId xmlns:a16="http://schemas.microsoft.com/office/drawing/2014/main" id="{67F05462-DCEC-7044-AB1C-E7E096C3627C}"/>
              </a:ext>
            </a:extLst>
          </p:cNvPr>
          <p:cNvSpPr>
            <a:spLocks noGrp="1"/>
          </p:cNvSpPr>
          <p:nvPr>
            <p:ph type="body" sz="quarter" idx="12"/>
          </p:nvPr>
        </p:nvSpPr>
        <p:spPr>
          <a:xfrm>
            <a:off x="531289" y="1545151"/>
            <a:ext cx="2547405" cy="3063163"/>
          </a:xfrm>
        </p:spPr>
        <p:txBody>
          <a:bodyPr/>
          <a:lstStyle/>
          <a:p>
            <a:r>
              <a:rPr lang="en-US" sz="1150" dirty="0">
                <a:solidFill>
                  <a:schemeClr val="tx2"/>
                </a:solidFill>
              </a:rPr>
              <a:t>Use connectors to connect icons to other icons or icons within different groupings. You may rotate or add additional connectors to your diagram. Connectors should be </a:t>
            </a:r>
            <a:br>
              <a:rPr lang="en-US" sz="1150" dirty="0">
                <a:solidFill>
                  <a:schemeClr val="tx2"/>
                </a:solidFill>
              </a:rPr>
            </a:br>
            <a:r>
              <a:rPr lang="en-US" sz="1150" dirty="0">
                <a:solidFill>
                  <a:schemeClr val="tx2"/>
                </a:solidFill>
              </a:rPr>
              <a:t>kept in the warm gray color as indicated below.</a:t>
            </a:r>
          </a:p>
          <a:p>
            <a:endParaRPr lang="en-US" sz="1150" dirty="0">
              <a:solidFill>
                <a:schemeClr val="tx2"/>
              </a:solidFill>
            </a:endParaRPr>
          </a:p>
          <a:p>
            <a:r>
              <a:rPr lang="en-US" sz="1150" dirty="0">
                <a:solidFill>
                  <a:schemeClr val="tx2"/>
                </a:solidFill>
              </a:rPr>
              <a:t>Keep the width of the pegs consistent within your diagram </a:t>
            </a:r>
            <a:br>
              <a:rPr lang="en-US" sz="1150" dirty="0">
                <a:solidFill>
                  <a:schemeClr val="tx2"/>
                </a:solidFill>
              </a:rPr>
            </a:br>
            <a:r>
              <a:rPr lang="en-US" sz="1150" dirty="0">
                <a:solidFill>
                  <a:schemeClr val="tx2"/>
                </a:solidFill>
              </a:rPr>
              <a:t>for visual clarity. </a:t>
            </a:r>
          </a:p>
          <a:p>
            <a:pPr>
              <a:spcBef>
                <a:spcPts val="600"/>
              </a:spcBef>
            </a:pPr>
            <a:r>
              <a:rPr lang="en-US" sz="1150" dirty="0">
                <a:solidFill>
                  <a:schemeClr val="tx2"/>
                </a:solidFill>
              </a:rPr>
              <a:t>Keep lines aligned and centered </a:t>
            </a:r>
            <a:br>
              <a:rPr lang="en-US" sz="1150" dirty="0">
                <a:solidFill>
                  <a:schemeClr val="tx2"/>
                </a:solidFill>
              </a:rPr>
            </a:br>
            <a:r>
              <a:rPr lang="en-US" sz="1150" dirty="0">
                <a:solidFill>
                  <a:schemeClr val="tx2"/>
                </a:solidFill>
              </a:rPr>
              <a:t>at each joint.</a:t>
            </a:r>
          </a:p>
          <a:p>
            <a:pPr>
              <a:spcBef>
                <a:spcPts val="600"/>
              </a:spcBef>
            </a:pPr>
            <a:r>
              <a:rPr lang="en-US" sz="1150" dirty="0">
                <a:solidFill>
                  <a:schemeClr val="tx2"/>
                </a:solidFill>
              </a:rPr>
              <a:t>Keep a small gap between icon </a:t>
            </a:r>
            <a:br>
              <a:rPr lang="en-US" sz="1150" dirty="0">
                <a:solidFill>
                  <a:schemeClr val="tx2"/>
                </a:solidFill>
              </a:rPr>
            </a:br>
            <a:r>
              <a:rPr lang="en-US" sz="1150" dirty="0">
                <a:solidFill>
                  <a:schemeClr val="tx2"/>
                </a:solidFill>
              </a:rPr>
              <a:t>and connector for visual clarity.</a:t>
            </a:r>
          </a:p>
          <a:p>
            <a:pPr>
              <a:spcBef>
                <a:spcPts val="600"/>
              </a:spcBef>
            </a:pPr>
            <a:r>
              <a:rPr lang="en-US" sz="1150" dirty="0">
                <a:solidFill>
                  <a:schemeClr val="tx2"/>
                </a:solidFill>
              </a:rPr>
              <a:t>See page 6 for sample usage.</a:t>
            </a:r>
          </a:p>
          <a:p>
            <a:endParaRPr lang="en-US" dirty="0"/>
          </a:p>
        </p:txBody>
      </p:sp>
      <p:sp>
        <p:nvSpPr>
          <p:cNvPr id="9" name="Text Placeholder 8">
            <a:extLst>
              <a:ext uri="{FF2B5EF4-FFF2-40B4-BE49-F238E27FC236}">
                <a16:creationId xmlns:a16="http://schemas.microsoft.com/office/drawing/2014/main" id="{F6AE7BA5-95E1-D14B-B446-8778EE03487D}"/>
              </a:ext>
            </a:extLst>
          </p:cNvPr>
          <p:cNvSpPr>
            <a:spLocks noGrp="1"/>
          </p:cNvSpPr>
          <p:nvPr>
            <p:ph type="body" sz="quarter" idx="13"/>
          </p:nvPr>
        </p:nvSpPr>
        <p:spPr>
          <a:xfrm>
            <a:off x="531289" y="1188511"/>
            <a:ext cx="2521359" cy="356640"/>
          </a:xfrm>
        </p:spPr>
        <p:txBody>
          <a:bodyPr/>
          <a:lstStyle/>
          <a:p>
            <a:r>
              <a:rPr lang="en-US" dirty="0"/>
              <a:t>Connectors</a:t>
            </a:r>
          </a:p>
        </p:txBody>
      </p:sp>
      <p:sp>
        <p:nvSpPr>
          <p:cNvPr id="39" name="Rectangle 38">
            <a:extLst>
              <a:ext uri="{FF2B5EF4-FFF2-40B4-BE49-F238E27FC236}">
                <a16:creationId xmlns:a16="http://schemas.microsoft.com/office/drawing/2014/main" id="{E2EAF527-4DD9-9C40-B4B6-2733DC833D53}"/>
              </a:ext>
            </a:extLst>
          </p:cNvPr>
          <p:cNvSpPr/>
          <p:nvPr/>
        </p:nvSpPr>
        <p:spPr>
          <a:xfrm>
            <a:off x="3342231" y="1255487"/>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t" anchorCtr="0"/>
          <a:lstStyle/>
          <a:p>
            <a:pPr algn="ctr">
              <a:lnSpc>
                <a:spcPct val="90000"/>
              </a:lnSpc>
            </a:pPr>
            <a:r>
              <a:rPr lang="en-US" sz="1200" b="1" dirty="0">
                <a:solidFill>
                  <a:schemeClr val="tx1"/>
                </a:solidFill>
                <a:latin typeface="Oracle Sans" panose="020B0503020204020204" pitchFamily="34" charset="0"/>
                <a:cs typeface="Oracle Sans" panose="020B0503020204020204" pitchFamily="34" charset="0"/>
              </a:rPr>
              <a:t>Sample Connectors</a:t>
            </a:r>
          </a:p>
        </p:txBody>
      </p:sp>
      <p:sp>
        <p:nvSpPr>
          <p:cNvPr id="40" name="Rectangle 39">
            <a:extLst>
              <a:ext uri="{FF2B5EF4-FFF2-40B4-BE49-F238E27FC236}">
                <a16:creationId xmlns:a16="http://schemas.microsoft.com/office/drawing/2014/main" id="{EB07F559-C1EE-8F4E-8029-2F5BC6430A67}"/>
              </a:ext>
            </a:extLst>
          </p:cNvPr>
          <p:cNvSpPr/>
          <p:nvPr/>
        </p:nvSpPr>
        <p:spPr>
          <a:xfrm>
            <a:off x="7833630" y="1255487"/>
            <a:ext cx="3775364" cy="356296"/>
          </a:xfrm>
          <a:prstGeom prst="rect">
            <a:avLst/>
          </a:prstGeom>
          <a:noFill/>
          <a:ln w="19050">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anchor="t" anchorCtr="0"/>
          <a:lstStyle/>
          <a:p>
            <a:pPr algn="ctr">
              <a:lnSpc>
                <a:spcPct val="90000"/>
              </a:lnSpc>
            </a:pPr>
            <a:r>
              <a:rPr lang="en-US" sz="1200" b="1" dirty="0">
                <a:solidFill>
                  <a:schemeClr val="tx1"/>
                </a:solidFill>
                <a:latin typeface="Oracle Sans" panose="020B0503020204020204" pitchFamily="34" charset="0"/>
                <a:cs typeface="Oracle Sans" panose="020B0503020204020204" pitchFamily="34" charset="0"/>
              </a:rPr>
              <a:t>Correct Usage with Icons and Groupings</a:t>
            </a:r>
          </a:p>
        </p:txBody>
      </p:sp>
      <p:cxnSp>
        <p:nvCxnSpPr>
          <p:cNvPr id="43" name="Straight Connector 42">
            <a:extLst>
              <a:ext uri="{FF2B5EF4-FFF2-40B4-BE49-F238E27FC236}">
                <a16:creationId xmlns:a16="http://schemas.microsoft.com/office/drawing/2014/main" id="{22C06BDF-86F0-B943-A771-EE680F1C481F}"/>
              </a:ext>
            </a:extLst>
          </p:cNvPr>
          <p:cNvCxnSpPr>
            <a:cxnSpLocks/>
          </p:cNvCxnSpPr>
          <p:nvPr/>
        </p:nvCxnSpPr>
        <p:spPr>
          <a:xfrm flipH="1">
            <a:off x="3105088" y="1246743"/>
            <a:ext cx="10488" cy="4910828"/>
          </a:xfrm>
          <a:prstGeom prst="line">
            <a:avLst/>
          </a:prstGeom>
          <a:ln w="9525">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4FE7432-65FA-E74B-9C35-BA596018D77F}"/>
              </a:ext>
            </a:extLst>
          </p:cNvPr>
          <p:cNvPicPr>
            <a:picLocks noChangeAspect="1"/>
          </p:cNvPicPr>
          <p:nvPr/>
        </p:nvPicPr>
        <p:blipFill rotWithShape="1">
          <a:blip r:embed="rId2">
            <a:extLst>
              <a:ext uri="{28A0092B-C50C-407E-A947-70E740481C1C}">
                <a14:useLocalDpi xmlns:a14="http://schemas.microsoft.com/office/drawing/2010/main" val="0"/>
              </a:ext>
            </a:extLst>
          </a:blip>
          <a:srcRect l="738" t="21013" r="2003" b="23131"/>
          <a:stretch/>
        </p:blipFill>
        <p:spPr>
          <a:xfrm>
            <a:off x="529111" y="4964635"/>
            <a:ext cx="1828357" cy="1251737"/>
          </a:xfrm>
          <a:prstGeom prst="rect">
            <a:avLst/>
          </a:prstGeom>
        </p:spPr>
      </p:pic>
      <p:sp>
        <p:nvSpPr>
          <p:cNvPr id="58" name="TextBox 57">
            <a:extLst>
              <a:ext uri="{FF2B5EF4-FFF2-40B4-BE49-F238E27FC236}">
                <a16:creationId xmlns:a16="http://schemas.microsoft.com/office/drawing/2014/main" id="{F5DE1BC4-54A3-1B46-9683-C3DB1FE9201B}"/>
              </a:ext>
            </a:extLst>
          </p:cNvPr>
          <p:cNvSpPr txBox="1"/>
          <p:nvPr/>
        </p:nvSpPr>
        <p:spPr>
          <a:xfrm>
            <a:off x="541776" y="4714950"/>
            <a:ext cx="2487011" cy="140295"/>
          </a:xfrm>
          <a:prstGeom prst="rect">
            <a:avLst/>
          </a:prstGeom>
          <a:noFill/>
        </p:spPr>
        <p:txBody>
          <a:bodyPr wrap="square" lIns="0" tIns="0" rIns="0" bIns="0" rtlCol="0">
            <a:spAutoFit/>
          </a:bodyPr>
          <a:lstStyle/>
          <a:p>
            <a:pPr>
              <a:lnSpc>
                <a:spcPts val="1100"/>
              </a:lnSpc>
            </a:pPr>
            <a:r>
              <a:rPr lang="en-US" sz="900" b="1" dirty="0">
                <a:solidFill>
                  <a:schemeClr val="tx2"/>
                </a:solidFill>
                <a:latin typeface="Oracle Sans" panose="020B0503020204020204" pitchFamily="34" charset="0"/>
                <a:cs typeface="Oracle Sans" panose="020B0503020204020204" pitchFamily="34" charset="0"/>
              </a:rPr>
              <a:t>Use this warm gray color for connectors</a:t>
            </a:r>
          </a:p>
        </p:txBody>
      </p:sp>
      <p:grpSp>
        <p:nvGrpSpPr>
          <p:cNvPr id="13" name="Group 12">
            <a:extLst>
              <a:ext uri="{FF2B5EF4-FFF2-40B4-BE49-F238E27FC236}">
                <a16:creationId xmlns:a16="http://schemas.microsoft.com/office/drawing/2014/main" id="{71193345-96C6-9445-B645-A04AB85ACC9D}"/>
              </a:ext>
            </a:extLst>
          </p:cNvPr>
          <p:cNvGrpSpPr/>
          <p:nvPr/>
        </p:nvGrpSpPr>
        <p:grpSpPr>
          <a:xfrm>
            <a:off x="1071495" y="4868650"/>
            <a:ext cx="220778" cy="997008"/>
            <a:chOff x="819649" y="3634327"/>
            <a:chExt cx="220778" cy="997008"/>
          </a:xfrm>
        </p:grpSpPr>
        <p:sp>
          <p:nvSpPr>
            <p:cNvPr id="59" name="Rectangle 58">
              <a:extLst>
                <a:ext uri="{FF2B5EF4-FFF2-40B4-BE49-F238E27FC236}">
                  <a16:creationId xmlns:a16="http://schemas.microsoft.com/office/drawing/2014/main" id="{2DAD0498-3A62-7145-9BE1-76914059BEE7}"/>
                </a:ext>
              </a:extLst>
            </p:cNvPr>
            <p:cNvSpPr/>
            <p:nvPr/>
          </p:nvSpPr>
          <p:spPr>
            <a:xfrm>
              <a:off x="819649" y="4412729"/>
              <a:ext cx="220778" cy="218606"/>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94A77AB-ACEE-F242-ADE5-3DD6D0468AD7}"/>
                </a:ext>
              </a:extLst>
            </p:cNvPr>
            <p:cNvCxnSpPr>
              <a:cxnSpLocks/>
              <a:stCxn id="59" idx="0"/>
            </p:cNvCxnSpPr>
            <p:nvPr/>
          </p:nvCxnSpPr>
          <p:spPr>
            <a:xfrm flipV="1">
              <a:off x="930038" y="3634327"/>
              <a:ext cx="0" cy="778402"/>
            </a:xfrm>
            <a:prstGeom prst="lin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44" name="Straight Arrow Connector 43">
            <a:extLst>
              <a:ext uri="{FF2B5EF4-FFF2-40B4-BE49-F238E27FC236}">
                <a16:creationId xmlns:a16="http://schemas.microsoft.com/office/drawing/2014/main" id="{67AD1142-FC4C-F443-A075-C28277366D08}"/>
              </a:ext>
            </a:extLst>
          </p:cNvPr>
          <p:cNvCxnSpPr/>
          <p:nvPr/>
        </p:nvCxnSpPr>
        <p:spPr bwMode="auto">
          <a:xfrm>
            <a:off x="3453973" y="1870104"/>
            <a:ext cx="1776969"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E2281E59-080A-5843-8127-8ECB839C7C2D}"/>
              </a:ext>
            </a:extLst>
          </p:cNvPr>
          <p:cNvCxnSpPr/>
          <p:nvPr/>
        </p:nvCxnSpPr>
        <p:spPr bwMode="auto">
          <a:xfrm>
            <a:off x="4415338" y="3136238"/>
            <a:ext cx="0" cy="1383607"/>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EF927B20-F9EA-194C-B4AF-1974832BCEF5}"/>
              </a:ext>
            </a:extLst>
          </p:cNvPr>
          <p:cNvCxnSpPr/>
          <p:nvPr/>
        </p:nvCxnSpPr>
        <p:spPr bwMode="auto">
          <a:xfrm>
            <a:off x="4585062" y="2092357"/>
            <a:ext cx="654640" cy="644601"/>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Elbow Connector 48">
            <a:extLst>
              <a:ext uri="{FF2B5EF4-FFF2-40B4-BE49-F238E27FC236}">
                <a16:creationId xmlns:a16="http://schemas.microsoft.com/office/drawing/2014/main" id="{A2CC2F50-0086-0C40-AC76-BCF5F49A33B3}"/>
              </a:ext>
            </a:extLst>
          </p:cNvPr>
          <p:cNvCxnSpPr/>
          <p:nvPr/>
        </p:nvCxnSpPr>
        <p:spPr>
          <a:xfrm>
            <a:off x="6050703" y="3301986"/>
            <a:ext cx="594734" cy="273441"/>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9B8AF09-DFF2-0A42-B5C3-9676158A0FA3}"/>
              </a:ext>
            </a:extLst>
          </p:cNvPr>
          <p:cNvGrpSpPr/>
          <p:nvPr/>
        </p:nvGrpSpPr>
        <p:grpSpPr>
          <a:xfrm>
            <a:off x="3500175" y="3151138"/>
            <a:ext cx="512591" cy="512593"/>
            <a:chOff x="8405286" y="3824900"/>
            <a:chExt cx="512591" cy="512593"/>
          </a:xfrm>
        </p:grpSpPr>
        <p:cxnSp>
          <p:nvCxnSpPr>
            <p:cNvPr id="51" name="Straight Arrow Connector 50">
              <a:extLst>
                <a:ext uri="{FF2B5EF4-FFF2-40B4-BE49-F238E27FC236}">
                  <a16:creationId xmlns:a16="http://schemas.microsoft.com/office/drawing/2014/main" id="{4CEFCDDC-6F51-EA47-AACD-902BD467DD76}"/>
                </a:ext>
              </a:extLst>
            </p:cNvPr>
            <p:cNvCxnSpPr/>
            <p:nvPr/>
          </p:nvCxnSpPr>
          <p:spPr bwMode="auto">
            <a:xfrm>
              <a:off x="8405286" y="3824900"/>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8613D0C9-6235-A140-B17B-EBE452AF0D37}"/>
                </a:ext>
              </a:extLst>
            </p:cNvPr>
            <p:cNvCxnSpPr/>
            <p:nvPr/>
          </p:nvCxnSpPr>
          <p:spPr bwMode="auto">
            <a:xfrm rot="5400000">
              <a:off x="8662068" y="4081685"/>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53" name="Group 52">
            <a:extLst>
              <a:ext uri="{FF2B5EF4-FFF2-40B4-BE49-F238E27FC236}">
                <a16:creationId xmlns:a16="http://schemas.microsoft.com/office/drawing/2014/main" id="{DCAC4C20-2CE4-0B4F-AD45-A05FCA44B43A}"/>
              </a:ext>
            </a:extLst>
          </p:cNvPr>
          <p:cNvGrpSpPr/>
          <p:nvPr/>
        </p:nvGrpSpPr>
        <p:grpSpPr>
          <a:xfrm>
            <a:off x="4798323" y="3151139"/>
            <a:ext cx="514957" cy="512594"/>
            <a:chOff x="9530256" y="3824902"/>
            <a:chExt cx="514957" cy="512594"/>
          </a:xfrm>
        </p:grpSpPr>
        <p:cxnSp>
          <p:nvCxnSpPr>
            <p:cNvPr id="55" name="Straight Arrow Connector 54">
              <a:extLst>
                <a:ext uri="{FF2B5EF4-FFF2-40B4-BE49-F238E27FC236}">
                  <a16:creationId xmlns:a16="http://schemas.microsoft.com/office/drawing/2014/main" id="{8417AD27-2FB6-E44D-B6EE-E518FDBA137D}"/>
                </a:ext>
              </a:extLst>
            </p:cNvPr>
            <p:cNvCxnSpPr/>
            <p:nvPr/>
          </p:nvCxnSpPr>
          <p:spPr bwMode="auto">
            <a:xfrm flipH="1">
              <a:off x="9530403" y="3824902"/>
              <a:ext cx="514810"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Straight Arrow Connector 60">
              <a:extLst>
                <a:ext uri="{FF2B5EF4-FFF2-40B4-BE49-F238E27FC236}">
                  <a16:creationId xmlns:a16="http://schemas.microsoft.com/office/drawing/2014/main" id="{F45E1BE6-7782-DC49-A929-06C4E47C1F34}"/>
                </a:ext>
              </a:extLst>
            </p:cNvPr>
            <p:cNvCxnSpPr/>
            <p:nvPr/>
          </p:nvCxnSpPr>
          <p:spPr bwMode="auto">
            <a:xfrm rot="5400000">
              <a:off x="9274447" y="4081688"/>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62" name="Group 61">
            <a:extLst>
              <a:ext uri="{FF2B5EF4-FFF2-40B4-BE49-F238E27FC236}">
                <a16:creationId xmlns:a16="http://schemas.microsoft.com/office/drawing/2014/main" id="{71D265FB-218F-0D44-B42D-14EB2ABB3F66}"/>
              </a:ext>
            </a:extLst>
          </p:cNvPr>
          <p:cNvGrpSpPr/>
          <p:nvPr/>
        </p:nvGrpSpPr>
        <p:grpSpPr>
          <a:xfrm>
            <a:off x="3537981" y="4967436"/>
            <a:ext cx="511617" cy="618956"/>
            <a:chOff x="8396912" y="4452018"/>
            <a:chExt cx="511617" cy="618956"/>
          </a:xfrm>
        </p:grpSpPr>
        <p:cxnSp>
          <p:nvCxnSpPr>
            <p:cNvPr id="63" name="Straight Arrow Connector 62">
              <a:extLst>
                <a:ext uri="{FF2B5EF4-FFF2-40B4-BE49-F238E27FC236}">
                  <a16:creationId xmlns:a16="http://schemas.microsoft.com/office/drawing/2014/main" id="{6001EC94-6038-6D4E-AC26-9A4625313BDC}"/>
                </a:ext>
              </a:extLst>
            </p:cNvPr>
            <p:cNvCxnSpPr/>
            <p:nvPr/>
          </p:nvCxnSpPr>
          <p:spPr bwMode="auto">
            <a:xfrm rot="2700000">
              <a:off x="8396914" y="4707827"/>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Arrow Connector 63">
              <a:extLst>
                <a:ext uri="{FF2B5EF4-FFF2-40B4-BE49-F238E27FC236}">
                  <a16:creationId xmlns:a16="http://schemas.microsoft.com/office/drawing/2014/main" id="{8290133D-8344-6246-893D-6628777D13B0}"/>
                </a:ext>
              </a:extLst>
            </p:cNvPr>
            <p:cNvCxnSpPr/>
            <p:nvPr/>
          </p:nvCxnSpPr>
          <p:spPr bwMode="auto">
            <a:xfrm rot="8100000">
              <a:off x="8396912" y="5070974"/>
              <a:ext cx="511617" cy="0"/>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6" name="Group 5">
            <a:extLst>
              <a:ext uri="{FF2B5EF4-FFF2-40B4-BE49-F238E27FC236}">
                <a16:creationId xmlns:a16="http://schemas.microsoft.com/office/drawing/2014/main" id="{BE360CD9-2424-0641-B6FA-A57CBA3BFEDF}"/>
              </a:ext>
            </a:extLst>
          </p:cNvPr>
          <p:cNvGrpSpPr/>
          <p:nvPr/>
        </p:nvGrpSpPr>
        <p:grpSpPr>
          <a:xfrm>
            <a:off x="4814052" y="5223246"/>
            <a:ext cx="511617" cy="618955"/>
            <a:chOff x="4814052" y="5325986"/>
            <a:chExt cx="511617" cy="618955"/>
          </a:xfrm>
        </p:grpSpPr>
        <p:cxnSp>
          <p:nvCxnSpPr>
            <p:cNvPr id="66" name="Straight Arrow Connector 65">
              <a:extLst>
                <a:ext uri="{FF2B5EF4-FFF2-40B4-BE49-F238E27FC236}">
                  <a16:creationId xmlns:a16="http://schemas.microsoft.com/office/drawing/2014/main" id="{899C583B-CE16-264F-A864-62AE24363537}"/>
                </a:ext>
              </a:extLst>
            </p:cNvPr>
            <p:cNvCxnSpPr/>
            <p:nvPr/>
          </p:nvCxnSpPr>
          <p:spPr bwMode="auto">
            <a:xfrm rot="18900000" flipV="1">
              <a:off x="4814052" y="5325986"/>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53B25176-2CEC-F54F-B342-36ADB53B88CA}"/>
                </a:ext>
              </a:extLst>
            </p:cNvPr>
            <p:cNvCxnSpPr/>
            <p:nvPr/>
          </p:nvCxnSpPr>
          <p:spPr bwMode="auto">
            <a:xfrm rot="13500000" flipV="1">
              <a:off x="4814050" y="5689133"/>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69" name="Straight Arrow Connector 68">
            <a:extLst>
              <a:ext uri="{FF2B5EF4-FFF2-40B4-BE49-F238E27FC236}">
                <a16:creationId xmlns:a16="http://schemas.microsoft.com/office/drawing/2014/main" id="{D7E85D04-E4C9-D241-B5CC-259F60444A13}"/>
              </a:ext>
            </a:extLst>
          </p:cNvPr>
          <p:cNvCxnSpPr/>
          <p:nvPr/>
        </p:nvCxnSpPr>
        <p:spPr bwMode="auto">
          <a:xfrm flipV="1">
            <a:off x="3498007" y="2092357"/>
            <a:ext cx="654640" cy="644601"/>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Elbow Connector 70">
            <a:extLst>
              <a:ext uri="{FF2B5EF4-FFF2-40B4-BE49-F238E27FC236}">
                <a16:creationId xmlns:a16="http://schemas.microsoft.com/office/drawing/2014/main" id="{9AD191C2-514D-3F49-87CE-0AB62C5E9DC5}"/>
              </a:ext>
            </a:extLst>
          </p:cNvPr>
          <p:cNvCxnSpPr/>
          <p:nvPr/>
        </p:nvCxnSpPr>
        <p:spPr>
          <a:xfrm flipV="1">
            <a:off x="6051837" y="2690077"/>
            <a:ext cx="594734" cy="273441"/>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9A74064-68FE-9344-9588-7B7AF5C3A5F9}"/>
              </a:ext>
            </a:extLst>
          </p:cNvPr>
          <p:cNvGrpSpPr/>
          <p:nvPr/>
        </p:nvGrpSpPr>
        <p:grpSpPr>
          <a:xfrm>
            <a:off x="5781326" y="5092021"/>
            <a:ext cx="456043" cy="583963"/>
            <a:chOff x="8299612" y="5523329"/>
            <a:chExt cx="456043" cy="583963"/>
          </a:xfrm>
        </p:grpSpPr>
        <p:cxnSp>
          <p:nvCxnSpPr>
            <p:cNvPr id="75" name="Elbow Connector 74">
              <a:extLst>
                <a:ext uri="{FF2B5EF4-FFF2-40B4-BE49-F238E27FC236}">
                  <a16:creationId xmlns:a16="http://schemas.microsoft.com/office/drawing/2014/main" id="{20220B74-477A-194A-9BC9-E374C3D99D89}"/>
                </a:ext>
              </a:extLst>
            </p:cNvPr>
            <p:cNvCxnSpPr/>
            <p:nvPr/>
          </p:nvCxnSpPr>
          <p:spPr>
            <a:xfrm>
              <a:off x="8302386" y="5825522"/>
              <a:ext cx="453269" cy="281770"/>
            </a:xfrm>
            <a:prstGeom prst="bentConnector3">
              <a:avLst>
                <a:gd name="adj1" fmla="val 50001"/>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2C67F93E-F722-2944-A344-F5167E807B85}"/>
                </a:ext>
              </a:extLst>
            </p:cNvPr>
            <p:cNvCxnSpPr/>
            <p:nvPr/>
          </p:nvCxnSpPr>
          <p:spPr>
            <a:xfrm flipV="1">
              <a:off x="8299612" y="5523329"/>
              <a:ext cx="456043" cy="303497"/>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5FBACB9-8C9F-B646-87D8-4FE8AA108B95}"/>
              </a:ext>
            </a:extLst>
          </p:cNvPr>
          <p:cNvGrpSpPr/>
          <p:nvPr/>
        </p:nvGrpSpPr>
        <p:grpSpPr>
          <a:xfrm>
            <a:off x="6482430" y="5115416"/>
            <a:ext cx="463380" cy="558800"/>
            <a:chOff x="9029870" y="5546725"/>
            <a:chExt cx="463380" cy="558800"/>
          </a:xfrm>
        </p:grpSpPr>
        <p:cxnSp>
          <p:nvCxnSpPr>
            <p:cNvPr id="78" name="Elbow Connector 77">
              <a:extLst>
                <a:ext uri="{FF2B5EF4-FFF2-40B4-BE49-F238E27FC236}">
                  <a16:creationId xmlns:a16="http://schemas.microsoft.com/office/drawing/2014/main" id="{FC384CC6-213D-E84A-A578-2FAFA5B455B5}"/>
                </a:ext>
              </a:extLst>
            </p:cNvPr>
            <p:cNvCxnSpPr/>
            <p:nvPr/>
          </p:nvCxnSpPr>
          <p:spPr>
            <a:xfrm>
              <a:off x="9032644" y="5825522"/>
              <a:ext cx="460606" cy="280003"/>
            </a:xfrm>
            <a:prstGeom prst="bentConnector3">
              <a:avLst>
                <a:gd name="adj1" fmla="val 50000"/>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F2ECA3E-189C-DC4C-937A-C7D1ADE32614}"/>
                </a:ext>
              </a:extLst>
            </p:cNvPr>
            <p:cNvCxnSpPr/>
            <p:nvPr/>
          </p:nvCxnSpPr>
          <p:spPr>
            <a:xfrm flipV="1">
              <a:off x="9029870" y="5546725"/>
              <a:ext cx="463380" cy="280102"/>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B1585D-06FF-2F43-BDAE-FF91172C670B}"/>
                </a:ext>
              </a:extLst>
            </p:cNvPr>
            <p:cNvCxnSpPr/>
            <p:nvPr/>
          </p:nvCxnSpPr>
          <p:spPr bwMode="auto">
            <a:xfrm flipV="1">
              <a:off x="9258378" y="5826125"/>
              <a:ext cx="234872" cy="117"/>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81" name="Group 80">
            <a:extLst>
              <a:ext uri="{FF2B5EF4-FFF2-40B4-BE49-F238E27FC236}">
                <a16:creationId xmlns:a16="http://schemas.microsoft.com/office/drawing/2014/main" id="{2057EBA8-B9BE-8348-82B6-6403D18BA2A0}"/>
              </a:ext>
            </a:extLst>
          </p:cNvPr>
          <p:cNvGrpSpPr/>
          <p:nvPr/>
        </p:nvGrpSpPr>
        <p:grpSpPr>
          <a:xfrm rot="5400000">
            <a:off x="6248584" y="1758525"/>
            <a:ext cx="463380" cy="558683"/>
            <a:chOff x="9991494" y="5546842"/>
            <a:chExt cx="463380" cy="558683"/>
          </a:xfrm>
        </p:grpSpPr>
        <p:cxnSp>
          <p:nvCxnSpPr>
            <p:cNvPr id="82" name="Elbow Connector 81">
              <a:extLst>
                <a:ext uri="{FF2B5EF4-FFF2-40B4-BE49-F238E27FC236}">
                  <a16:creationId xmlns:a16="http://schemas.microsoft.com/office/drawing/2014/main" id="{C27230EB-17A1-0D40-BE51-7EC38D346737}"/>
                </a:ext>
              </a:extLst>
            </p:cNvPr>
            <p:cNvCxnSpPr/>
            <p:nvPr/>
          </p:nvCxnSpPr>
          <p:spPr>
            <a:xfrm>
              <a:off x="9991494" y="5825522"/>
              <a:ext cx="460606" cy="280003"/>
            </a:xfrm>
            <a:prstGeom prst="bentConnector3">
              <a:avLst>
                <a:gd name="adj1" fmla="val 50000"/>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D3E0A9C8-38D2-7F45-A00E-89C904177D14}"/>
                </a:ext>
              </a:extLst>
            </p:cNvPr>
            <p:cNvCxnSpPr/>
            <p:nvPr/>
          </p:nvCxnSpPr>
          <p:spPr>
            <a:xfrm flipV="1">
              <a:off x="9991494" y="5546842"/>
              <a:ext cx="463380" cy="280102"/>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69DDE63-5984-6648-8C2B-5398AB8711DA}"/>
                </a:ext>
              </a:extLst>
            </p:cNvPr>
            <p:cNvCxnSpPr/>
            <p:nvPr/>
          </p:nvCxnSpPr>
          <p:spPr bwMode="auto">
            <a:xfrm flipV="1">
              <a:off x="10217228" y="5826125"/>
              <a:ext cx="234872" cy="117"/>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85" name="Group 84">
            <a:extLst>
              <a:ext uri="{FF2B5EF4-FFF2-40B4-BE49-F238E27FC236}">
                <a16:creationId xmlns:a16="http://schemas.microsoft.com/office/drawing/2014/main" id="{73345BC7-62DB-474F-ABAA-CCD5072AD387}"/>
              </a:ext>
            </a:extLst>
          </p:cNvPr>
          <p:cNvGrpSpPr/>
          <p:nvPr/>
        </p:nvGrpSpPr>
        <p:grpSpPr>
          <a:xfrm flipH="1">
            <a:off x="6567857" y="4066788"/>
            <a:ext cx="456043" cy="583963"/>
            <a:chOff x="8299612" y="5523329"/>
            <a:chExt cx="456043" cy="583963"/>
          </a:xfrm>
        </p:grpSpPr>
        <p:cxnSp>
          <p:nvCxnSpPr>
            <p:cNvPr id="86" name="Elbow Connector 85">
              <a:extLst>
                <a:ext uri="{FF2B5EF4-FFF2-40B4-BE49-F238E27FC236}">
                  <a16:creationId xmlns:a16="http://schemas.microsoft.com/office/drawing/2014/main" id="{90A107EE-F55D-BA4C-9748-2A2108BA7518}"/>
                </a:ext>
              </a:extLst>
            </p:cNvPr>
            <p:cNvCxnSpPr/>
            <p:nvPr/>
          </p:nvCxnSpPr>
          <p:spPr>
            <a:xfrm>
              <a:off x="8302386" y="5825522"/>
              <a:ext cx="453269" cy="281770"/>
            </a:xfrm>
            <a:prstGeom prst="bentConnector3">
              <a:avLst>
                <a:gd name="adj1" fmla="val 50001"/>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CC0385A8-B050-214C-8D5C-98F220A39460}"/>
                </a:ext>
              </a:extLst>
            </p:cNvPr>
            <p:cNvCxnSpPr/>
            <p:nvPr/>
          </p:nvCxnSpPr>
          <p:spPr>
            <a:xfrm flipV="1">
              <a:off x="8299612" y="5523329"/>
              <a:ext cx="456043" cy="303497"/>
            </a:xfrm>
            <a:prstGeom prst="bentConnector3">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968BB38C-813C-E149-B74A-EE188C75D584}"/>
              </a:ext>
            </a:extLst>
          </p:cNvPr>
          <p:cNvGrpSpPr/>
          <p:nvPr/>
        </p:nvGrpSpPr>
        <p:grpSpPr>
          <a:xfrm flipH="1">
            <a:off x="5781326" y="4078633"/>
            <a:ext cx="463380" cy="558800"/>
            <a:chOff x="9029870" y="5546725"/>
            <a:chExt cx="463380" cy="558800"/>
          </a:xfrm>
        </p:grpSpPr>
        <p:cxnSp>
          <p:nvCxnSpPr>
            <p:cNvPr id="89" name="Elbow Connector 88">
              <a:extLst>
                <a:ext uri="{FF2B5EF4-FFF2-40B4-BE49-F238E27FC236}">
                  <a16:creationId xmlns:a16="http://schemas.microsoft.com/office/drawing/2014/main" id="{DDFE7BEE-8391-B24B-A4E7-0D7C5BA2A27A}"/>
                </a:ext>
              </a:extLst>
            </p:cNvPr>
            <p:cNvCxnSpPr/>
            <p:nvPr/>
          </p:nvCxnSpPr>
          <p:spPr>
            <a:xfrm>
              <a:off x="9032644" y="5825522"/>
              <a:ext cx="460606" cy="280003"/>
            </a:xfrm>
            <a:prstGeom prst="bentConnector3">
              <a:avLst>
                <a:gd name="adj1" fmla="val 50000"/>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4F10F5D6-5A51-E44F-B258-4754668A76D0}"/>
                </a:ext>
              </a:extLst>
            </p:cNvPr>
            <p:cNvCxnSpPr/>
            <p:nvPr/>
          </p:nvCxnSpPr>
          <p:spPr>
            <a:xfrm flipV="1">
              <a:off x="9029870" y="5546725"/>
              <a:ext cx="463380" cy="280102"/>
            </a:xfrm>
            <a:prstGeom prst="bentConnector3">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A13F389-2565-304A-B314-5EDC0335546E}"/>
                </a:ext>
              </a:extLst>
            </p:cNvPr>
            <p:cNvCxnSpPr/>
            <p:nvPr/>
          </p:nvCxnSpPr>
          <p:spPr bwMode="auto">
            <a:xfrm flipV="1">
              <a:off x="9258378" y="5826125"/>
              <a:ext cx="234872" cy="117"/>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92" name="Group 91">
            <a:extLst>
              <a:ext uri="{FF2B5EF4-FFF2-40B4-BE49-F238E27FC236}">
                <a16:creationId xmlns:a16="http://schemas.microsoft.com/office/drawing/2014/main" id="{86606B2B-7848-2B49-8CA2-BBC4D982043A}"/>
              </a:ext>
            </a:extLst>
          </p:cNvPr>
          <p:cNvGrpSpPr/>
          <p:nvPr/>
        </p:nvGrpSpPr>
        <p:grpSpPr>
          <a:xfrm flipV="1">
            <a:off x="3500175" y="3993957"/>
            <a:ext cx="512591" cy="512593"/>
            <a:chOff x="8405286" y="3824900"/>
            <a:chExt cx="512591" cy="512593"/>
          </a:xfrm>
        </p:grpSpPr>
        <p:cxnSp>
          <p:nvCxnSpPr>
            <p:cNvPr id="93" name="Straight Arrow Connector 92">
              <a:extLst>
                <a:ext uri="{FF2B5EF4-FFF2-40B4-BE49-F238E27FC236}">
                  <a16:creationId xmlns:a16="http://schemas.microsoft.com/office/drawing/2014/main" id="{AEF547F1-D846-644F-A55F-C020FA74B47A}"/>
                </a:ext>
              </a:extLst>
            </p:cNvPr>
            <p:cNvCxnSpPr/>
            <p:nvPr/>
          </p:nvCxnSpPr>
          <p:spPr bwMode="auto">
            <a:xfrm>
              <a:off x="8405286" y="3824900"/>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Arrow Connector 93">
              <a:extLst>
                <a:ext uri="{FF2B5EF4-FFF2-40B4-BE49-F238E27FC236}">
                  <a16:creationId xmlns:a16="http://schemas.microsoft.com/office/drawing/2014/main" id="{3CC099D4-9BD2-5F4F-94C4-F1BB26644E9F}"/>
                </a:ext>
              </a:extLst>
            </p:cNvPr>
            <p:cNvCxnSpPr/>
            <p:nvPr/>
          </p:nvCxnSpPr>
          <p:spPr bwMode="auto">
            <a:xfrm rot="5400000">
              <a:off x="8662068" y="4081685"/>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95" name="Group 94">
            <a:extLst>
              <a:ext uri="{FF2B5EF4-FFF2-40B4-BE49-F238E27FC236}">
                <a16:creationId xmlns:a16="http://schemas.microsoft.com/office/drawing/2014/main" id="{1B32235C-E0CC-1943-BE0D-39DA981CCA00}"/>
              </a:ext>
            </a:extLst>
          </p:cNvPr>
          <p:cNvGrpSpPr/>
          <p:nvPr/>
        </p:nvGrpSpPr>
        <p:grpSpPr>
          <a:xfrm flipV="1">
            <a:off x="4798323" y="3993958"/>
            <a:ext cx="514957" cy="512594"/>
            <a:chOff x="9530256" y="3824902"/>
            <a:chExt cx="514957" cy="512594"/>
          </a:xfrm>
        </p:grpSpPr>
        <p:cxnSp>
          <p:nvCxnSpPr>
            <p:cNvPr id="96" name="Straight Arrow Connector 95">
              <a:extLst>
                <a:ext uri="{FF2B5EF4-FFF2-40B4-BE49-F238E27FC236}">
                  <a16:creationId xmlns:a16="http://schemas.microsoft.com/office/drawing/2014/main" id="{B754E5CC-F719-544F-996D-02AC9D6A70AC}"/>
                </a:ext>
              </a:extLst>
            </p:cNvPr>
            <p:cNvCxnSpPr/>
            <p:nvPr/>
          </p:nvCxnSpPr>
          <p:spPr bwMode="auto">
            <a:xfrm flipH="1">
              <a:off x="9530403" y="3824902"/>
              <a:ext cx="514810"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Arrow Connector 96">
              <a:extLst>
                <a:ext uri="{FF2B5EF4-FFF2-40B4-BE49-F238E27FC236}">
                  <a16:creationId xmlns:a16="http://schemas.microsoft.com/office/drawing/2014/main" id="{648AAA27-0DB3-7446-AFFE-0718B31AD825}"/>
                </a:ext>
              </a:extLst>
            </p:cNvPr>
            <p:cNvCxnSpPr/>
            <p:nvPr/>
          </p:nvCxnSpPr>
          <p:spPr bwMode="auto">
            <a:xfrm rot="5400000">
              <a:off x="9274447" y="4081688"/>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98" name="Group 97">
            <a:extLst>
              <a:ext uri="{FF2B5EF4-FFF2-40B4-BE49-F238E27FC236}">
                <a16:creationId xmlns:a16="http://schemas.microsoft.com/office/drawing/2014/main" id="{C97E0EB7-D2FE-AC42-A9C3-5A13963A6496}"/>
              </a:ext>
            </a:extLst>
          </p:cNvPr>
          <p:cNvGrpSpPr/>
          <p:nvPr/>
        </p:nvGrpSpPr>
        <p:grpSpPr>
          <a:xfrm rot="5400000">
            <a:off x="4065929" y="5352556"/>
            <a:ext cx="511617" cy="618955"/>
            <a:chOff x="9545986" y="4707827"/>
            <a:chExt cx="511617" cy="618955"/>
          </a:xfrm>
        </p:grpSpPr>
        <p:cxnSp>
          <p:nvCxnSpPr>
            <p:cNvPr id="99" name="Straight Arrow Connector 98">
              <a:extLst>
                <a:ext uri="{FF2B5EF4-FFF2-40B4-BE49-F238E27FC236}">
                  <a16:creationId xmlns:a16="http://schemas.microsoft.com/office/drawing/2014/main" id="{93295ED8-C69B-8E4D-A3A3-9EFCBD05ED12}"/>
                </a:ext>
              </a:extLst>
            </p:cNvPr>
            <p:cNvCxnSpPr/>
            <p:nvPr/>
          </p:nvCxnSpPr>
          <p:spPr bwMode="auto">
            <a:xfrm rot="18900000" flipV="1">
              <a:off x="9545986" y="4707827"/>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Arrow Connector 99">
              <a:extLst>
                <a:ext uri="{FF2B5EF4-FFF2-40B4-BE49-F238E27FC236}">
                  <a16:creationId xmlns:a16="http://schemas.microsoft.com/office/drawing/2014/main" id="{15FD8D43-A846-ED4B-970C-0AC1E899CAA1}"/>
                </a:ext>
              </a:extLst>
            </p:cNvPr>
            <p:cNvCxnSpPr/>
            <p:nvPr/>
          </p:nvCxnSpPr>
          <p:spPr bwMode="auto">
            <a:xfrm rot="13500000" flipV="1">
              <a:off x="9545984" y="5070974"/>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01" name="Group 100">
            <a:extLst>
              <a:ext uri="{FF2B5EF4-FFF2-40B4-BE49-F238E27FC236}">
                <a16:creationId xmlns:a16="http://schemas.microsoft.com/office/drawing/2014/main" id="{0339A8D2-9C26-434A-B496-7B1327AFE5E3}"/>
              </a:ext>
            </a:extLst>
          </p:cNvPr>
          <p:cNvGrpSpPr/>
          <p:nvPr/>
        </p:nvGrpSpPr>
        <p:grpSpPr>
          <a:xfrm rot="16200000">
            <a:off x="4319923" y="4740645"/>
            <a:ext cx="511617" cy="618955"/>
            <a:chOff x="9545986" y="4707827"/>
            <a:chExt cx="511617" cy="618955"/>
          </a:xfrm>
        </p:grpSpPr>
        <p:cxnSp>
          <p:nvCxnSpPr>
            <p:cNvPr id="102" name="Straight Arrow Connector 101">
              <a:extLst>
                <a:ext uri="{FF2B5EF4-FFF2-40B4-BE49-F238E27FC236}">
                  <a16:creationId xmlns:a16="http://schemas.microsoft.com/office/drawing/2014/main" id="{7244F261-0079-1A4E-B4D9-01C24B58B5E7}"/>
                </a:ext>
              </a:extLst>
            </p:cNvPr>
            <p:cNvCxnSpPr/>
            <p:nvPr/>
          </p:nvCxnSpPr>
          <p:spPr bwMode="auto">
            <a:xfrm rot="18900000" flipV="1">
              <a:off x="9545986" y="4707827"/>
              <a:ext cx="511617" cy="0"/>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Arrow Connector 102">
              <a:extLst>
                <a:ext uri="{FF2B5EF4-FFF2-40B4-BE49-F238E27FC236}">
                  <a16:creationId xmlns:a16="http://schemas.microsoft.com/office/drawing/2014/main" id="{6E47935B-141A-F941-B4B1-6005AD72461A}"/>
                </a:ext>
              </a:extLst>
            </p:cNvPr>
            <p:cNvCxnSpPr/>
            <p:nvPr/>
          </p:nvCxnSpPr>
          <p:spPr bwMode="auto">
            <a:xfrm rot="13500000" flipV="1">
              <a:off x="9545984" y="5070974"/>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05" name="TextBox 104">
            <a:extLst>
              <a:ext uri="{FF2B5EF4-FFF2-40B4-BE49-F238E27FC236}">
                <a16:creationId xmlns:a16="http://schemas.microsoft.com/office/drawing/2014/main" id="{759C98E1-3939-8B4F-A024-9A089ECF5B4A}"/>
              </a:ext>
            </a:extLst>
          </p:cNvPr>
          <p:cNvSpPr txBox="1"/>
          <p:nvPr/>
        </p:nvSpPr>
        <p:spPr>
          <a:xfrm>
            <a:off x="4636341" y="5075930"/>
            <a:ext cx="0" cy="0"/>
          </a:xfrm>
          <a:prstGeom prst="rect">
            <a:avLst/>
          </a:prstGeom>
          <a:noFill/>
          <a:ln>
            <a:solidFill>
              <a:schemeClr val="tx2">
                <a:lumMod val="50000"/>
                <a:lumOff val="50000"/>
              </a:schemeClr>
            </a:solidFill>
          </a:ln>
        </p:spPr>
        <p:txBody>
          <a:bodyPr wrap="none" lIns="0" tIns="0" rIns="0" bIns="0" rtlCol="0">
            <a:noAutofit/>
          </a:bodyPr>
          <a:lstStyle/>
          <a:p>
            <a:pPr>
              <a:lnSpc>
                <a:spcPct val="90000"/>
              </a:lnSpc>
            </a:pPr>
            <a:endParaRPr lang="en-US" dirty="0"/>
          </a:p>
        </p:txBody>
      </p:sp>
      <p:cxnSp>
        <p:nvCxnSpPr>
          <p:cNvPr id="106" name="Straight Connector 105">
            <a:extLst>
              <a:ext uri="{FF2B5EF4-FFF2-40B4-BE49-F238E27FC236}">
                <a16:creationId xmlns:a16="http://schemas.microsoft.com/office/drawing/2014/main" id="{7F743C77-CE12-254F-A94D-64F8C93F904E}"/>
              </a:ext>
            </a:extLst>
          </p:cNvPr>
          <p:cNvCxnSpPr>
            <a:cxnSpLocks/>
          </p:cNvCxnSpPr>
          <p:nvPr/>
        </p:nvCxnSpPr>
        <p:spPr>
          <a:xfrm flipH="1">
            <a:off x="7386263" y="1246743"/>
            <a:ext cx="10488" cy="4910828"/>
          </a:xfrm>
          <a:prstGeom prst="line">
            <a:avLst/>
          </a:prstGeom>
          <a:ln w="9525">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7B89590-4709-6640-9116-402D642CC552}"/>
              </a:ext>
            </a:extLst>
          </p:cNvPr>
          <p:cNvSpPr/>
          <p:nvPr/>
        </p:nvSpPr>
        <p:spPr>
          <a:xfrm>
            <a:off x="9883120" y="3875364"/>
            <a:ext cx="1689652"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rPr>
              <a:t>Subnet B</a:t>
            </a:r>
          </a:p>
          <a:p>
            <a:pPr lvl="0">
              <a:lnSpc>
                <a:spcPct val="90000"/>
              </a:lnSpc>
            </a:pPr>
            <a:r>
              <a:rPr lang="en-US" sz="900" dirty="0">
                <a:solidFill>
                  <a:schemeClr val="tx2"/>
                </a:solidFill>
              </a:rPr>
              <a:t>10.0.30.0/24</a:t>
            </a:r>
          </a:p>
        </p:txBody>
      </p:sp>
      <p:sp>
        <p:nvSpPr>
          <p:cNvPr id="109" name="Rectangle 108">
            <a:extLst>
              <a:ext uri="{FF2B5EF4-FFF2-40B4-BE49-F238E27FC236}">
                <a16:creationId xmlns:a16="http://schemas.microsoft.com/office/drawing/2014/main" id="{6CB52C19-A970-9F4F-850D-13298AF44776}"/>
              </a:ext>
            </a:extLst>
          </p:cNvPr>
          <p:cNvSpPr/>
          <p:nvPr/>
        </p:nvSpPr>
        <p:spPr>
          <a:xfrm>
            <a:off x="9883120" y="2387649"/>
            <a:ext cx="1689652"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rPr>
              <a:t>Subnet A</a:t>
            </a:r>
          </a:p>
          <a:p>
            <a:pPr lvl="0">
              <a:lnSpc>
                <a:spcPct val="90000"/>
              </a:lnSpc>
            </a:pPr>
            <a:r>
              <a:rPr lang="en-US" sz="900" dirty="0">
                <a:solidFill>
                  <a:schemeClr val="tx2"/>
                </a:solidFill>
              </a:rPr>
              <a:t>10.0.30.0/24</a:t>
            </a:r>
          </a:p>
        </p:txBody>
      </p:sp>
      <p:cxnSp>
        <p:nvCxnSpPr>
          <p:cNvPr id="110" name="Straight Arrow Connector 109">
            <a:extLst>
              <a:ext uri="{FF2B5EF4-FFF2-40B4-BE49-F238E27FC236}">
                <a16:creationId xmlns:a16="http://schemas.microsoft.com/office/drawing/2014/main" id="{A126EFA9-8C19-BC4F-B810-ECD1A48B4F68}"/>
              </a:ext>
            </a:extLst>
          </p:cNvPr>
          <p:cNvCxnSpPr/>
          <p:nvPr/>
        </p:nvCxnSpPr>
        <p:spPr bwMode="auto">
          <a:xfrm flipH="1">
            <a:off x="10715717" y="3417667"/>
            <a:ext cx="1892" cy="861504"/>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1" name="Straight Arrow Connector 110">
            <a:extLst>
              <a:ext uri="{FF2B5EF4-FFF2-40B4-BE49-F238E27FC236}">
                <a16:creationId xmlns:a16="http://schemas.microsoft.com/office/drawing/2014/main" id="{8FE0B108-3A56-7046-836A-BAB829D8FA00}"/>
              </a:ext>
            </a:extLst>
          </p:cNvPr>
          <p:cNvCxnSpPr/>
          <p:nvPr/>
        </p:nvCxnSpPr>
        <p:spPr bwMode="auto">
          <a:xfrm>
            <a:off x="8423224" y="2216921"/>
            <a:ext cx="387674" cy="2041"/>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8" name="Group 7">
            <a:extLst>
              <a:ext uri="{FF2B5EF4-FFF2-40B4-BE49-F238E27FC236}">
                <a16:creationId xmlns:a16="http://schemas.microsoft.com/office/drawing/2014/main" id="{2904D9E2-983C-954B-AEF4-BC1861DF0AD8}"/>
              </a:ext>
            </a:extLst>
          </p:cNvPr>
          <p:cNvGrpSpPr/>
          <p:nvPr/>
        </p:nvGrpSpPr>
        <p:grpSpPr>
          <a:xfrm>
            <a:off x="8420182" y="4821982"/>
            <a:ext cx="456043" cy="583962"/>
            <a:chOff x="8274996" y="4673123"/>
            <a:chExt cx="456043" cy="583962"/>
          </a:xfrm>
        </p:grpSpPr>
        <p:cxnSp>
          <p:nvCxnSpPr>
            <p:cNvPr id="112" name="Elbow Connector 111">
              <a:extLst>
                <a:ext uri="{FF2B5EF4-FFF2-40B4-BE49-F238E27FC236}">
                  <a16:creationId xmlns:a16="http://schemas.microsoft.com/office/drawing/2014/main" id="{5A40401D-6878-3747-8DA1-82B62ED9CE9E}"/>
                </a:ext>
              </a:extLst>
            </p:cNvPr>
            <p:cNvCxnSpPr/>
            <p:nvPr/>
          </p:nvCxnSpPr>
          <p:spPr>
            <a:xfrm>
              <a:off x="8277770" y="4975315"/>
              <a:ext cx="453269" cy="281770"/>
            </a:xfrm>
            <a:prstGeom prst="bentConnector3">
              <a:avLst>
                <a:gd name="adj1" fmla="val 50001"/>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D363B4EF-9117-9E40-993C-0D813F6A3D27}"/>
                </a:ext>
              </a:extLst>
            </p:cNvPr>
            <p:cNvCxnSpPr/>
            <p:nvPr/>
          </p:nvCxnSpPr>
          <p:spPr>
            <a:xfrm flipV="1">
              <a:off x="8274996" y="4673123"/>
              <a:ext cx="456043" cy="303497"/>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1E67883D-D3AA-DC48-B2EA-D08CB0EB48A9}"/>
              </a:ext>
            </a:extLst>
          </p:cNvPr>
          <p:cNvGrpSpPr/>
          <p:nvPr/>
        </p:nvGrpSpPr>
        <p:grpSpPr>
          <a:xfrm>
            <a:off x="8389996" y="3419972"/>
            <a:ext cx="511617" cy="618955"/>
            <a:chOff x="8329917" y="3145335"/>
            <a:chExt cx="511617" cy="618955"/>
          </a:xfrm>
        </p:grpSpPr>
        <p:cxnSp>
          <p:nvCxnSpPr>
            <p:cNvPr id="114" name="Straight Arrow Connector 113">
              <a:extLst>
                <a:ext uri="{FF2B5EF4-FFF2-40B4-BE49-F238E27FC236}">
                  <a16:creationId xmlns:a16="http://schemas.microsoft.com/office/drawing/2014/main" id="{C49470E5-1389-4E46-BD56-73F3AAABD6D3}"/>
                </a:ext>
              </a:extLst>
            </p:cNvPr>
            <p:cNvCxnSpPr/>
            <p:nvPr/>
          </p:nvCxnSpPr>
          <p:spPr bwMode="auto">
            <a:xfrm rot="18900000" flipH="1">
              <a:off x="8329917" y="3145335"/>
              <a:ext cx="511617"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5" name="Straight Arrow Connector 114">
              <a:extLst>
                <a:ext uri="{FF2B5EF4-FFF2-40B4-BE49-F238E27FC236}">
                  <a16:creationId xmlns:a16="http://schemas.microsoft.com/office/drawing/2014/main" id="{C43CAC23-4F26-8148-A4A5-D7553EF78973}"/>
                </a:ext>
              </a:extLst>
            </p:cNvPr>
            <p:cNvCxnSpPr/>
            <p:nvPr/>
          </p:nvCxnSpPr>
          <p:spPr bwMode="auto">
            <a:xfrm rot="13500000" flipH="1">
              <a:off x="8329919" y="3508482"/>
              <a:ext cx="511617" cy="0"/>
            </a:xfrm>
            <a:prstGeom prst="straightConnector1">
              <a:avLst/>
            </a:prstGeom>
            <a:solidFill>
              <a:srgbClr val="00B8FF"/>
            </a:solidFill>
            <a:ln w="12700" cap="flat" cmpd="sng" algn="ctr">
              <a:solidFill>
                <a:schemeClr val="tx2">
                  <a:lumMod val="50000"/>
                  <a:lumOff val="50000"/>
                </a:schemeClr>
              </a:solidFill>
              <a:prstDash val="solid"/>
              <a:round/>
              <a:headEnd type="none"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117" name="Graphic 116">
            <a:extLst>
              <a:ext uri="{FF2B5EF4-FFF2-40B4-BE49-F238E27FC236}">
                <a16:creationId xmlns:a16="http://schemas.microsoft.com/office/drawing/2014/main" id="{7458774B-EF26-DE48-89DF-3830420EE84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876225" y="1968445"/>
            <a:ext cx="496952" cy="496952"/>
          </a:xfrm>
          <a:prstGeom prst="rect">
            <a:avLst/>
          </a:prstGeom>
        </p:spPr>
      </p:pic>
      <p:pic>
        <p:nvPicPr>
          <p:cNvPr id="118" name="Graphic 117">
            <a:extLst>
              <a:ext uri="{FF2B5EF4-FFF2-40B4-BE49-F238E27FC236}">
                <a16:creationId xmlns:a16="http://schemas.microsoft.com/office/drawing/2014/main" id="{4828B96B-EB1C-6040-9A70-378595F5203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865588" y="1966401"/>
            <a:ext cx="496952" cy="496952"/>
          </a:xfrm>
          <a:prstGeom prst="rect">
            <a:avLst/>
          </a:prstGeom>
        </p:spPr>
      </p:pic>
      <p:pic>
        <p:nvPicPr>
          <p:cNvPr id="125" name="Graphic 124">
            <a:extLst>
              <a:ext uri="{FF2B5EF4-FFF2-40B4-BE49-F238E27FC236}">
                <a16:creationId xmlns:a16="http://schemas.microsoft.com/office/drawing/2014/main" id="{A5B4C94E-3FE2-8F49-8F31-9015826EA239}"/>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479470" y="2851314"/>
            <a:ext cx="496952" cy="496952"/>
          </a:xfrm>
          <a:prstGeom prst="rect">
            <a:avLst/>
          </a:prstGeom>
        </p:spPr>
      </p:pic>
      <p:pic>
        <p:nvPicPr>
          <p:cNvPr id="126" name="Graphic 125">
            <a:extLst>
              <a:ext uri="{FF2B5EF4-FFF2-40B4-BE49-F238E27FC236}">
                <a16:creationId xmlns:a16="http://schemas.microsoft.com/office/drawing/2014/main" id="{79C01697-3A8B-FB48-A6A8-350825F6170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467241" y="4358894"/>
            <a:ext cx="496952" cy="496952"/>
          </a:xfrm>
          <a:prstGeom prst="rect">
            <a:avLst/>
          </a:prstGeom>
        </p:spPr>
      </p:pic>
      <p:pic>
        <p:nvPicPr>
          <p:cNvPr id="127" name="Graphic 126">
            <a:extLst>
              <a:ext uri="{FF2B5EF4-FFF2-40B4-BE49-F238E27FC236}">
                <a16:creationId xmlns:a16="http://schemas.microsoft.com/office/drawing/2014/main" id="{460E8462-C4ED-694C-87E7-8556D9BF811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865588" y="3304613"/>
            <a:ext cx="496952" cy="496952"/>
          </a:xfrm>
          <a:prstGeom prst="rect">
            <a:avLst/>
          </a:prstGeom>
        </p:spPr>
      </p:pic>
      <p:pic>
        <p:nvPicPr>
          <p:cNvPr id="128" name="Graphic 127">
            <a:extLst>
              <a:ext uri="{FF2B5EF4-FFF2-40B4-BE49-F238E27FC236}">
                <a16:creationId xmlns:a16="http://schemas.microsoft.com/office/drawing/2014/main" id="{3AA2CC1F-D65D-DC4E-8B01-9F5E900E6FF3}"/>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865588" y="4873436"/>
            <a:ext cx="496952" cy="496952"/>
          </a:xfrm>
          <a:prstGeom prst="rect">
            <a:avLst/>
          </a:prstGeom>
        </p:spPr>
      </p:pic>
      <p:pic>
        <p:nvPicPr>
          <p:cNvPr id="129" name="Graphic 128">
            <a:extLst>
              <a:ext uri="{FF2B5EF4-FFF2-40B4-BE49-F238E27FC236}">
                <a16:creationId xmlns:a16="http://schemas.microsoft.com/office/drawing/2014/main" id="{004B01EC-4014-4643-88E3-38D3E72D033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55248" y="4573506"/>
            <a:ext cx="496952" cy="496952"/>
          </a:xfrm>
          <a:prstGeom prst="rect">
            <a:avLst/>
          </a:prstGeom>
        </p:spPr>
      </p:pic>
      <p:pic>
        <p:nvPicPr>
          <p:cNvPr id="130" name="Graphic 129">
            <a:extLst>
              <a:ext uri="{FF2B5EF4-FFF2-40B4-BE49-F238E27FC236}">
                <a16:creationId xmlns:a16="http://schemas.microsoft.com/office/drawing/2014/main" id="{4ECC08B1-0C0D-484C-9DA2-4C1C78AEAC6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55248" y="5146961"/>
            <a:ext cx="496952" cy="496952"/>
          </a:xfrm>
          <a:prstGeom prst="rect">
            <a:avLst/>
          </a:prstGeom>
        </p:spPr>
      </p:pic>
      <p:pic>
        <p:nvPicPr>
          <p:cNvPr id="131" name="Graphic 130">
            <a:extLst>
              <a:ext uri="{FF2B5EF4-FFF2-40B4-BE49-F238E27FC236}">
                <a16:creationId xmlns:a16="http://schemas.microsoft.com/office/drawing/2014/main" id="{BC009CAE-9921-2247-85A6-70F8F89EB3C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03119" y="2969556"/>
            <a:ext cx="496952" cy="496952"/>
          </a:xfrm>
          <a:prstGeom prst="rect">
            <a:avLst/>
          </a:prstGeom>
        </p:spPr>
      </p:pic>
      <p:pic>
        <p:nvPicPr>
          <p:cNvPr id="132" name="Graphic 131">
            <a:extLst>
              <a:ext uri="{FF2B5EF4-FFF2-40B4-BE49-F238E27FC236}">
                <a16:creationId xmlns:a16="http://schemas.microsoft.com/office/drawing/2014/main" id="{21ED621D-0E9D-7543-87F0-81671E5A3E8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03119" y="3695697"/>
            <a:ext cx="496952" cy="496952"/>
          </a:xfrm>
          <a:prstGeom prst="rect">
            <a:avLst/>
          </a:prstGeom>
        </p:spPr>
      </p:pic>
    </p:spTree>
    <p:extLst>
      <p:ext uri="{BB962C8B-B14F-4D97-AF65-F5344CB8AC3E}">
        <p14:creationId xmlns:p14="http://schemas.microsoft.com/office/powerpoint/2010/main" val="36186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AE2-4A1F-4345-BF85-CBF68F7FDCBE}"/>
              </a:ext>
            </a:extLst>
          </p:cNvPr>
          <p:cNvSpPr>
            <a:spLocks noGrp="1"/>
          </p:cNvSpPr>
          <p:nvPr>
            <p:ph type="title"/>
          </p:nvPr>
        </p:nvSpPr>
        <p:spPr/>
        <p:txBody>
          <a:bodyPr/>
          <a:lstStyle/>
          <a:p>
            <a:r>
              <a:rPr lang="en-US" dirty="0"/>
              <a:t>Sample diagram: icons, groupings and connectors</a:t>
            </a:r>
          </a:p>
        </p:txBody>
      </p:sp>
      <p:sp>
        <p:nvSpPr>
          <p:cNvPr id="3" name="Footer Placeholder 2">
            <a:extLst>
              <a:ext uri="{FF2B5EF4-FFF2-40B4-BE49-F238E27FC236}">
                <a16:creationId xmlns:a16="http://schemas.microsoft.com/office/drawing/2014/main" id="{B1FA8D49-67C1-314C-81FA-98DBB6A75202}"/>
              </a:ext>
            </a:extLst>
          </p:cNvPr>
          <p:cNvSpPr>
            <a:spLocks noGrp="1"/>
          </p:cNvSpPr>
          <p:nvPr>
            <p:ph type="ftr" sz="quarter" idx="3"/>
          </p:nvPr>
        </p:nvSpPr>
        <p:spPr>
          <a:xfrm>
            <a:off x="846355" y="6514978"/>
            <a:ext cx="6627228" cy="365125"/>
          </a:xfrm>
        </p:spPr>
        <p:txBody>
          <a:bodyPr/>
          <a:lstStyle/>
          <a:p>
            <a:r>
              <a:rPr lang="en-US" sz="800" dirty="0"/>
              <a:t>Copyright © 2019 Oracle and/or its affiliates.</a:t>
            </a:r>
          </a:p>
        </p:txBody>
      </p:sp>
      <p:sp>
        <p:nvSpPr>
          <p:cNvPr id="4" name="Rectangle 3">
            <a:extLst>
              <a:ext uri="{FF2B5EF4-FFF2-40B4-BE49-F238E27FC236}">
                <a16:creationId xmlns:a16="http://schemas.microsoft.com/office/drawing/2014/main" id="{86D08F6F-185C-8944-B5DB-DF35BE019BA8}"/>
              </a:ext>
            </a:extLst>
          </p:cNvPr>
          <p:cNvSpPr/>
          <p:nvPr/>
        </p:nvSpPr>
        <p:spPr>
          <a:xfrm>
            <a:off x="2886863" y="2220587"/>
            <a:ext cx="7169286" cy="3250173"/>
          </a:xfrm>
          <a:prstGeom prst="rect">
            <a:avLst/>
          </a:prstGeom>
          <a:noFill/>
          <a:ln w="19050" cmpd="sng">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latin typeface="Oracle Sans" panose="020B0503020204020204" pitchFamily="34" charset="0"/>
              <a:cs typeface="Oracle Sans" panose="020B0503020204020204" pitchFamily="34" charset="0"/>
            </a:endParaRPr>
          </a:p>
        </p:txBody>
      </p:sp>
      <p:sp>
        <p:nvSpPr>
          <p:cNvPr id="5" name="Rectangle 4">
            <a:extLst>
              <a:ext uri="{FF2B5EF4-FFF2-40B4-BE49-F238E27FC236}">
                <a16:creationId xmlns:a16="http://schemas.microsoft.com/office/drawing/2014/main" id="{1774C416-8005-BE4A-AB58-15994074FF2E}"/>
              </a:ext>
            </a:extLst>
          </p:cNvPr>
          <p:cNvSpPr/>
          <p:nvPr/>
        </p:nvSpPr>
        <p:spPr>
          <a:xfrm>
            <a:off x="5516335" y="3896038"/>
            <a:ext cx="2272237"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latin typeface="Oracle Sans" panose="020B0503020204020204" pitchFamily="34" charset="0"/>
                <a:cs typeface="Oracle Sans" panose="020B0503020204020204" pitchFamily="34" charset="0"/>
              </a:rPr>
              <a:t>Subnet C</a:t>
            </a:r>
          </a:p>
          <a:p>
            <a:pPr lvl="0">
              <a:lnSpc>
                <a:spcPct val="90000"/>
              </a:lnSpc>
            </a:pPr>
            <a:r>
              <a:rPr lang="en-US" sz="900" dirty="0">
                <a:solidFill>
                  <a:schemeClr val="tx2"/>
                </a:solidFill>
                <a:latin typeface="Oracle Sans" panose="020B0503020204020204" pitchFamily="34" charset="0"/>
                <a:cs typeface="Oracle Sans" panose="020B0503020204020204" pitchFamily="34" charset="0"/>
              </a:rPr>
              <a:t>10.0.30.0/24</a:t>
            </a:r>
          </a:p>
        </p:txBody>
      </p:sp>
      <p:sp>
        <p:nvSpPr>
          <p:cNvPr id="6" name="Rectangle 5">
            <a:extLst>
              <a:ext uri="{FF2B5EF4-FFF2-40B4-BE49-F238E27FC236}">
                <a16:creationId xmlns:a16="http://schemas.microsoft.com/office/drawing/2014/main" id="{72FF4F6E-F0D4-134D-89C6-A7A27357694F}"/>
              </a:ext>
            </a:extLst>
          </p:cNvPr>
          <p:cNvSpPr/>
          <p:nvPr/>
        </p:nvSpPr>
        <p:spPr>
          <a:xfrm>
            <a:off x="5516335" y="2408323"/>
            <a:ext cx="2272237"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latin typeface="Oracle Sans" panose="020B0503020204020204" pitchFamily="34" charset="0"/>
                <a:cs typeface="Oracle Sans" panose="020B0503020204020204" pitchFamily="34" charset="0"/>
              </a:rPr>
              <a:t>Subnet D</a:t>
            </a:r>
          </a:p>
          <a:p>
            <a:pPr lvl="0">
              <a:lnSpc>
                <a:spcPct val="90000"/>
              </a:lnSpc>
            </a:pPr>
            <a:r>
              <a:rPr lang="en-US" sz="900" dirty="0">
                <a:solidFill>
                  <a:schemeClr val="tx2"/>
                </a:solidFill>
                <a:latin typeface="Oracle Sans" panose="020B0503020204020204" pitchFamily="34" charset="0"/>
                <a:cs typeface="Oracle Sans" panose="020B0503020204020204" pitchFamily="34" charset="0"/>
              </a:rPr>
              <a:t>10.0.30.0/24</a:t>
            </a:r>
          </a:p>
        </p:txBody>
      </p:sp>
      <p:sp>
        <p:nvSpPr>
          <p:cNvPr id="7" name="Rectangle 6">
            <a:extLst>
              <a:ext uri="{FF2B5EF4-FFF2-40B4-BE49-F238E27FC236}">
                <a16:creationId xmlns:a16="http://schemas.microsoft.com/office/drawing/2014/main" id="{8806F06A-E735-C343-A2A2-15DC24FDF010}"/>
              </a:ext>
            </a:extLst>
          </p:cNvPr>
          <p:cNvSpPr/>
          <p:nvPr/>
        </p:nvSpPr>
        <p:spPr>
          <a:xfrm>
            <a:off x="3321009" y="3896038"/>
            <a:ext cx="1689652"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1"/>
                </a:solidFill>
                <a:latin typeface="Oracle Sans" panose="020B0503020204020204" pitchFamily="34" charset="0"/>
                <a:cs typeface="Oracle Sans" panose="020B0503020204020204" pitchFamily="34" charset="0"/>
              </a:rPr>
              <a:t>Subnet B</a:t>
            </a:r>
          </a:p>
          <a:p>
            <a:pPr lvl="0">
              <a:lnSpc>
                <a:spcPct val="90000"/>
              </a:lnSpc>
            </a:pPr>
            <a:r>
              <a:rPr lang="en-US" sz="900" dirty="0">
                <a:solidFill>
                  <a:schemeClr val="tx1"/>
                </a:solidFill>
                <a:latin typeface="Oracle Sans" panose="020B0503020204020204" pitchFamily="34" charset="0"/>
                <a:cs typeface="Oracle Sans" panose="020B0503020204020204" pitchFamily="34" charset="0"/>
              </a:rPr>
              <a:t>10.0.30.0/24</a:t>
            </a:r>
          </a:p>
        </p:txBody>
      </p:sp>
      <p:sp>
        <p:nvSpPr>
          <p:cNvPr id="8" name="Rectangle 7">
            <a:extLst>
              <a:ext uri="{FF2B5EF4-FFF2-40B4-BE49-F238E27FC236}">
                <a16:creationId xmlns:a16="http://schemas.microsoft.com/office/drawing/2014/main" id="{1C82046B-AD1D-5943-B849-8FB51859754E}"/>
              </a:ext>
            </a:extLst>
          </p:cNvPr>
          <p:cNvSpPr/>
          <p:nvPr/>
        </p:nvSpPr>
        <p:spPr>
          <a:xfrm>
            <a:off x="2476183" y="1563513"/>
            <a:ext cx="8014112" cy="4317919"/>
          </a:xfrm>
          <a:prstGeom prst="rect">
            <a:avLst/>
          </a:prstGeom>
          <a:no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r">
              <a:lnSpc>
                <a:spcPct val="90000"/>
              </a:lnSpc>
            </a:pPr>
            <a:r>
              <a:rPr lang="en-US" sz="1100" b="1" dirty="0">
                <a:solidFill>
                  <a:schemeClr val="tx2"/>
                </a:solidFill>
                <a:latin typeface="Oracle Sans" panose="020B0503020204020204" pitchFamily="34" charset="0"/>
                <a:cs typeface="Oracle Sans" panose="020B0503020204020204" pitchFamily="34" charset="0"/>
              </a:rPr>
              <a:t>ORACLE CLOUD INFRASTRUCTURE (REGION)</a:t>
            </a:r>
          </a:p>
        </p:txBody>
      </p:sp>
      <p:sp>
        <p:nvSpPr>
          <p:cNvPr id="9" name="Rectangle 8">
            <a:extLst>
              <a:ext uri="{FF2B5EF4-FFF2-40B4-BE49-F238E27FC236}">
                <a16:creationId xmlns:a16="http://schemas.microsoft.com/office/drawing/2014/main" id="{EDA8D78E-0483-2746-9483-927253A055B9}"/>
              </a:ext>
            </a:extLst>
          </p:cNvPr>
          <p:cNvSpPr/>
          <p:nvPr/>
        </p:nvSpPr>
        <p:spPr>
          <a:xfrm>
            <a:off x="3133271" y="1950716"/>
            <a:ext cx="2053397" cy="3707778"/>
          </a:xfrm>
          <a:prstGeom prst="rect">
            <a:avLst/>
          </a:prstGeom>
          <a:noFill/>
          <a:ln w="127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latin typeface="Oracle Sans" panose="020B0503020204020204" pitchFamily="34" charset="0"/>
                <a:cs typeface="Oracle Sans" panose="020B0503020204020204" pitchFamily="34" charset="0"/>
              </a:rPr>
              <a:t>Availability Domain 1</a:t>
            </a:r>
          </a:p>
        </p:txBody>
      </p:sp>
      <p:sp>
        <p:nvSpPr>
          <p:cNvPr id="10" name="Rectangle 9">
            <a:extLst>
              <a:ext uri="{FF2B5EF4-FFF2-40B4-BE49-F238E27FC236}">
                <a16:creationId xmlns:a16="http://schemas.microsoft.com/office/drawing/2014/main" id="{4A0142C1-F37D-5344-97B0-7347C7F0261B}"/>
              </a:ext>
            </a:extLst>
          </p:cNvPr>
          <p:cNvSpPr/>
          <p:nvPr/>
        </p:nvSpPr>
        <p:spPr>
          <a:xfrm>
            <a:off x="5386136" y="1950716"/>
            <a:ext cx="2557946" cy="3707778"/>
          </a:xfrm>
          <a:prstGeom prst="rect">
            <a:avLst/>
          </a:prstGeom>
          <a:noFill/>
          <a:ln w="127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latin typeface="Oracle Sans" panose="020B0503020204020204" pitchFamily="34" charset="0"/>
                <a:cs typeface="Oracle Sans" panose="020B0503020204020204" pitchFamily="34" charset="0"/>
              </a:rPr>
              <a:t>Availability Domain 2</a:t>
            </a:r>
          </a:p>
        </p:txBody>
      </p:sp>
      <p:sp>
        <p:nvSpPr>
          <p:cNvPr id="11" name="Rectangle 10">
            <a:extLst>
              <a:ext uri="{FF2B5EF4-FFF2-40B4-BE49-F238E27FC236}">
                <a16:creationId xmlns:a16="http://schemas.microsoft.com/office/drawing/2014/main" id="{E4B3A3B1-5505-F74B-BC3F-89C688B3FC19}"/>
              </a:ext>
            </a:extLst>
          </p:cNvPr>
          <p:cNvSpPr/>
          <p:nvPr/>
        </p:nvSpPr>
        <p:spPr>
          <a:xfrm>
            <a:off x="8143553" y="1950716"/>
            <a:ext cx="610154" cy="3707778"/>
          </a:xfrm>
          <a:prstGeom prst="rect">
            <a:avLst/>
          </a:prstGeom>
          <a:noFill/>
          <a:ln w="127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pPr>
            <a:r>
              <a:rPr lang="en-US" sz="900" dirty="0">
                <a:solidFill>
                  <a:schemeClr val="tx2"/>
                </a:solidFill>
                <a:latin typeface="Oracle Sans" panose="020B0503020204020204" pitchFamily="34" charset="0"/>
                <a:cs typeface="Oracle Sans" panose="020B0503020204020204" pitchFamily="34" charset="0"/>
              </a:rPr>
              <a:t>AD3</a:t>
            </a:r>
            <a:endParaRPr lang="en-US" dirty="0">
              <a:solidFill>
                <a:schemeClr val="tx2"/>
              </a:solidFill>
              <a:latin typeface="Oracle Sans" panose="020B0503020204020204" pitchFamily="34" charset="0"/>
              <a:cs typeface="Oracle Sans" panose="020B0503020204020204" pitchFamily="34" charset="0"/>
            </a:endParaRPr>
          </a:p>
        </p:txBody>
      </p:sp>
      <p:sp>
        <p:nvSpPr>
          <p:cNvPr id="12" name="Rectangle 11">
            <a:extLst>
              <a:ext uri="{FF2B5EF4-FFF2-40B4-BE49-F238E27FC236}">
                <a16:creationId xmlns:a16="http://schemas.microsoft.com/office/drawing/2014/main" id="{EFAFE749-25D8-3949-B8AF-E2E107C020F0}"/>
              </a:ext>
            </a:extLst>
          </p:cNvPr>
          <p:cNvSpPr/>
          <p:nvPr/>
        </p:nvSpPr>
        <p:spPr>
          <a:xfrm>
            <a:off x="3321009" y="2408323"/>
            <a:ext cx="1689652" cy="1396283"/>
          </a:xfrm>
          <a:prstGeom prst="rect">
            <a:avLst/>
          </a:prstGeom>
          <a:noFill/>
          <a:ln w="12700">
            <a:solidFill>
              <a:schemeClr val="tx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pPr>
            <a:r>
              <a:rPr lang="en-US" sz="900" dirty="0">
                <a:solidFill>
                  <a:schemeClr val="tx2"/>
                </a:solidFill>
                <a:latin typeface="Oracle Sans" panose="020B0503020204020204" pitchFamily="34" charset="0"/>
                <a:cs typeface="Oracle Sans" panose="020B0503020204020204" pitchFamily="34" charset="0"/>
              </a:rPr>
              <a:t>Subnet A</a:t>
            </a:r>
          </a:p>
          <a:p>
            <a:pPr lvl="0">
              <a:lnSpc>
                <a:spcPct val="90000"/>
              </a:lnSpc>
            </a:pPr>
            <a:r>
              <a:rPr lang="en-US" sz="900" dirty="0">
                <a:solidFill>
                  <a:schemeClr val="tx2"/>
                </a:solidFill>
                <a:latin typeface="Oracle Sans" panose="020B0503020204020204" pitchFamily="34" charset="0"/>
                <a:cs typeface="Oracle Sans" panose="020B0503020204020204" pitchFamily="34" charset="0"/>
              </a:rPr>
              <a:t>10.0.30.0/24</a:t>
            </a:r>
          </a:p>
        </p:txBody>
      </p:sp>
      <p:sp>
        <p:nvSpPr>
          <p:cNvPr id="13" name="TextBox 12">
            <a:extLst>
              <a:ext uri="{FF2B5EF4-FFF2-40B4-BE49-F238E27FC236}">
                <a16:creationId xmlns:a16="http://schemas.microsoft.com/office/drawing/2014/main" id="{15794929-E996-B045-BEDE-7C4B5ABF5266}"/>
              </a:ext>
            </a:extLst>
          </p:cNvPr>
          <p:cNvSpPr txBox="1"/>
          <p:nvPr/>
        </p:nvSpPr>
        <p:spPr>
          <a:xfrm>
            <a:off x="4134149" y="2467462"/>
            <a:ext cx="805942" cy="319475"/>
          </a:xfrm>
          <a:prstGeom prst="rect">
            <a:avLst/>
          </a:prstGeom>
          <a:noFill/>
        </p:spPr>
        <p:txBody>
          <a:bodyPr wrap="none" lIns="0" tIns="0" rIns="0" bIns="0" rtlCol="0" anchor="t">
            <a:noAutofit/>
          </a:bodyPr>
          <a:lstStyle/>
          <a:p>
            <a:pPr algn="r">
              <a:lnSpc>
                <a:spcPct val="90000"/>
              </a:lnSpc>
            </a:pPr>
            <a:r>
              <a:rPr lang="en-US" sz="900" b="1" dirty="0">
                <a:solidFill>
                  <a:schemeClr val="tx2"/>
                </a:solidFill>
                <a:latin typeface="Oracle Sans" panose="020B0503020204020204" pitchFamily="34" charset="0"/>
                <a:cs typeface="Oracle Sans" panose="020B0503020204020204" pitchFamily="34" charset="0"/>
              </a:rPr>
              <a:t>Bastian Server</a:t>
            </a:r>
          </a:p>
        </p:txBody>
      </p:sp>
      <p:sp>
        <p:nvSpPr>
          <p:cNvPr id="14" name="TextBox 13">
            <a:extLst>
              <a:ext uri="{FF2B5EF4-FFF2-40B4-BE49-F238E27FC236}">
                <a16:creationId xmlns:a16="http://schemas.microsoft.com/office/drawing/2014/main" id="{41D3263B-44A7-294D-ACDE-FE1A75E20E69}"/>
              </a:ext>
            </a:extLst>
          </p:cNvPr>
          <p:cNvSpPr txBox="1"/>
          <p:nvPr/>
        </p:nvSpPr>
        <p:spPr>
          <a:xfrm>
            <a:off x="4259219" y="3961535"/>
            <a:ext cx="680872" cy="319475"/>
          </a:xfrm>
          <a:prstGeom prst="rect">
            <a:avLst/>
          </a:prstGeom>
          <a:noFill/>
        </p:spPr>
        <p:txBody>
          <a:bodyPr wrap="none" lIns="0" tIns="0" rIns="0" bIns="0" rtlCol="0" anchor="t">
            <a:noAutofit/>
          </a:bodyPr>
          <a:lstStyle/>
          <a:p>
            <a:pPr algn="r">
              <a:lnSpc>
                <a:spcPct val="90000"/>
              </a:lnSpc>
            </a:pPr>
            <a:r>
              <a:rPr lang="en-US" sz="900" b="1" dirty="0">
                <a:latin typeface="Oracle Sans" panose="020B0503020204020204" pitchFamily="34" charset="0"/>
                <a:cs typeface="Oracle Sans" panose="020B0503020204020204" pitchFamily="34" charset="0"/>
              </a:rPr>
              <a:t>Primary</a:t>
            </a:r>
          </a:p>
          <a:p>
            <a:pPr algn="r">
              <a:lnSpc>
                <a:spcPct val="90000"/>
              </a:lnSpc>
            </a:pPr>
            <a:r>
              <a:rPr lang="en-US" sz="900" b="1" dirty="0">
                <a:latin typeface="Oracle Sans" panose="020B0503020204020204" pitchFamily="34" charset="0"/>
                <a:cs typeface="Oracle Sans" panose="020B0503020204020204" pitchFamily="34" charset="0"/>
              </a:rPr>
              <a:t>Database</a:t>
            </a:r>
          </a:p>
        </p:txBody>
      </p:sp>
      <p:sp>
        <p:nvSpPr>
          <p:cNvPr id="15" name="TextBox 14">
            <a:extLst>
              <a:ext uri="{FF2B5EF4-FFF2-40B4-BE49-F238E27FC236}">
                <a16:creationId xmlns:a16="http://schemas.microsoft.com/office/drawing/2014/main" id="{AA82AAD1-7B2E-6E4D-8099-5063F29FC276}"/>
              </a:ext>
            </a:extLst>
          </p:cNvPr>
          <p:cNvSpPr txBox="1"/>
          <p:nvPr/>
        </p:nvSpPr>
        <p:spPr>
          <a:xfrm>
            <a:off x="6694187" y="2467462"/>
            <a:ext cx="1030884" cy="319475"/>
          </a:xfrm>
          <a:prstGeom prst="rect">
            <a:avLst/>
          </a:prstGeom>
          <a:noFill/>
        </p:spPr>
        <p:txBody>
          <a:bodyPr wrap="none" lIns="0" tIns="0" rIns="0" bIns="0" rtlCol="0" anchor="t">
            <a:noAutofit/>
          </a:bodyPr>
          <a:lstStyle/>
          <a:p>
            <a:pPr algn="r">
              <a:lnSpc>
                <a:spcPct val="90000"/>
              </a:lnSpc>
            </a:pPr>
            <a:r>
              <a:rPr lang="en-US" sz="900" b="1" dirty="0">
                <a:solidFill>
                  <a:schemeClr val="tx2"/>
                </a:solidFill>
                <a:latin typeface="Oracle Sans" panose="020B0503020204020204" pitchFamily="34" charset="0"/>
                <a:cs typeface="Oracle Sans" panose="020B0503020204020204" pitchFamily="34" charset="0"/>
              </a:rPr>
              <a:t>Loaded Balanced</a:t>
            </a:r>
          </a:p>
          <a:p>
            <a:pPr algn="r">
              <a:lnSpc>
                <a:spcPct val="90000"/>
              </a:lnSpc>
            </a:pPr>
            <a:r>
              <a:rPr lang="en-US" sz="900" b="1" dirty="0">
                <a:solidFill>
                  <a:schemeClr val="tx2"/>
                </a:solidFill>
                <a:latin typeface="Oracle Sans" panose="020B0503020204020204" pitchFamily="34" charset="0"/>
                <a:cs typeface="Oracle Sans" panose="020B0503020204020204" pitchFamily="34" charset="0"/>
              </a:rPr>
              <a:t>Web Servers</a:t>
            </a:r>
          </a:p>
        </p:txBody>
      </p:sp>
      <p:sp>
        <p:nvSpPr>
          <p:cNvPr id="16" name="TextBox 15">
            <a:extLst>
              <a:ext uri="{FF2B5EF4-FFF2-40B4-BE49-F238E27FC236}">
                <a16:creationId xmlns:a16="http://schemas.microsoft.com/office/drawing/2014/main" id="{30D4251F-1BFC-A441-B584-904F107D6A03}"/>
              </a:ext>
            </a:extLst>
          </p:cNvPr>
          <p:cNvSpPr txBox="1"/>
          <p:nvPr/>
        </p:nvSpPr>
        <p:spPr>
          <a:xfrm>
            <a:off x="6694187" y="3961535"/>
            <a:ext cx="1030884" cy="319475"/>
          </a:xfrm>
          <a:prstGeom prst="rect">
            <a:avLst/>
          </a:prstGeom>
          <a:noFill/>
        </p:spPr>
        <p:txBody>
          <a:bodyPr wrap="none" lIns="0" tIns="0" rIns="0" bIns="0" rtlCol="0" anchor="t">
            <a:noAutofit/>
          </a:bodyPr>
          <a:lstStyle/>
          <a:p>
            <a:pPr algn="r">
              <a:lnSpc>
                <a:spcPct val="90000"/>
              </a:lnSpc>
            </a:pPr>
            <a:r>
              <a:rPr lang="en-US" sz="900" b="1" dirty="0">
                <a:solidFill>
                  <a:schemeClr val="tx2"/>
                </a:solidFill>
                <a:latin typeface="Oracle Sans" panose="020B0503020204020204" pitchFamily="34" charset="0"/>
                <a:cs typeface="Oracle Sans" panose="020B0503020204020204" pitchFamily="34" charset="0"/>
              </a:rPr>
              <a:t>Standby Database</a:t>
            </a:r>
          </a:p>
        </p:txBody>
      </p:sp>
      <p:cxnSp>
        <p:nvCxnSpPr>
          <p:cNvPr id="17" name="Straight Connector 16">
            <a:extLst>
              <a:ext uri="{FF2B5EF4-FFF2-40B4-BE49-F238E27FC236}">
                <a16:creationId xmlns:a16="http://schemas.microsoft.com/office/drawing/2014/main" id="{CE527FC0-C358-8A45-A4D0-DA84595FD2C2}"/>
              </a:ext>
            </a:extLst>
          </p:cNvPr>
          <p:cNvCxnSpPr>
            <a:cxnSpLocks/>
          </p:cNvCxnSpPr>
          <p:nvPr/>
        </p:nvCxnSpPr>
        <p:spPr>
          <a:xfrm>
            <a:off x="4499388" y="3256966"/>
            <a:ext cx="1765157" cy="1384868"/>
          </a:xfrm>
          <a:prstGeom prst="line">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7EC118-7F74-8B45-B6C4-B818896B32FF}"/>
              </a:ext>
            </a:extLst>
          </p:cNvPr>
          <p:cNvCxnSpPr>
            <a:cxnSpLocks/>
            <a:stCxn id="39" idx="2"/>
          </p:cNvCxnSpPr>
          <p:nvPr/>
        </p:nvCxnSpPr>
        <p:spPr bwMode="auto">
          <a:xfrm>
            <a:off x="4153800" y="3591430"/>
            <a:ext cx="0" cy="68958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120B0E01-C729-D44F-86C0-FA23B1CFD679}"/>
              </a:ext>
            </a:extLst>
          </p:cNvPr>
          <p:cNvCxnSpPr>
            <a:cxnSpLocks/>
          </p:cNvCxnSpPr>
          <p:nvPr/>
        </p:nvCxnSpPr>
        <p:spPr bwMode="auto">
          <a:xfrm>
            <a:off x="4540941" y="4642984"/>
            <a:ext cx="1723604" cy="0"/>
          </a:xfrm>
          <a:prstGeom prst="straightConnector1">
            <a:avLst/>
          </a:prstGeom>
          <a:solidFill>
            <a:srgbClr val="00B8FF"/>
          </a:solidFill>
          <a:ln w="12700" cap="flat" cmpd="sng" algn="ctr">
            <a:solidFill>
              <a:schemeClr val="tx2">
                <a:lumMod val="50000"/>
                <a:lumOff val="50000"/>
              </a:schemeClr>
            </a:solidFill>
            <a:prstDash val="solid"/>
            <a:round/>
            <a:headEnd type="oval" w="sm" len="sm"/>
            <a:tailEnd type="oval"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19">
            <a:extLst>
              <a:ext uri="{FF2B5EF4-FFF2-40B4-BE49-F238E27FC236}">
                <a16:creationId xmlns:a16="http://schemas.microsoft.com/office/drawing/2014/main" id="{BFE4E2B0-022C-6441-B271-F36A43D77281}"/>
              </a:ext>
            </a:extLst>
          </p:cNvPr>
          <p:cNvCxnSpPr/>
          <p:nvPr/>
        </p:nvCxnSpPr>
        <p:spPr>
          <a:xfrm>
            <a:off x="7082859" y="4627364"/>
            <a:ext cx="1895963" cy="0"/>
          </a:xfrm>
          <a:prstGeom prst="line">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1D5A6F-A73C-1642-8924-78DE0D8E0B0A}"/>
              </a:ext>
            </a:extLst>
          </p:cNvPr>
          <p:cNvCxnSpPr>
            <a:cxnSpLocks/>
          </p:cNvCxnSpPr>
          <p:nvPr/>
        </p:nvCxnSpPr>
        <p:spPr>
          <a:xfrm>
            <a:off x="1616060" y="3092660"/>
            <a:ext cx="2175546" cy="0"/>
          </a:xfrm>
          <a:prstGeom prst="line">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7DE85E0E-CF07-6C4C-8093-F76983CE7546}"/>
              </a:ext>
            </a:extLst>
          </p:cNvPr>
          <p:cNvGrpSpPr/>
          <p:nvPr/>
        </p:nvGrpSpPr>
        <p:grpSpPr>
          <a:xfrm>
            <a:off x="933099" y="2528919"/>
            <a:ext cx="815545" cy="314429"/>
            <a:chOff x="1065619" y="2343390"/>
            <a:chExt cx="815545" cy="314429"/>
          </a:xfrm>
        </p:grpSpPr>
        <p:cxnSp>
          <p:nvCxnSpPr>
            <p:cNvPr id="24" name="Straight Connector 23">
              <a:extLst>
                <a:ext uri="{FF2B5EF4-FFF2-40B4-BE49-F238E27FC236}">
                  <a16:creationId xmlns:a16="http://schemas.microsoft.com/office/drawing/2014/main" id="{F5541393-867A-F24B-83DC-13E345B9CD40}"/>
                </a:ext>
              </a:extLst>
            </p:cNvPr>
            <p:cNvCxnSpPr>
              <a:cxnSpLocks/>
            </p:cNvCxnSpPr>
            <p:nvPr/>
          </p:nvCxnSpPr>
          <p:spPr>
            <a:xfrm flipV="1">
              <a:off x="1462116" y="2343392"/>
              <a:ext cx="0" cy="314427"/>
            </a:xfrm>
            <a:prstGeom prst="line">
              <a:avLst/>
            </a:prstGeom>
            <a:ln w="12700" cmpd="sng">
              <a:solidFill>
                <a:schemeClr val="tx2">
                  <a:lumMod val="50000"/>
                  <a:lumOff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A0CD3C-9C0C-C14F-BC38-4AF5D662BBC6}"/>
                </a:ext>
              </a:extLst>
            </p:cNvPr>
            <p:cNvCxnSpPr/>
            <p:nvPr/>
          </p:nvCxnSpPr>
          <p:spPr>
            <a:xfrm>
              <a:off x="1065619" y="2343390"/>
              <a:ext cx="815545" cy="0"/>
            </a:xfrm>
            <a:prstGeom prst="line">
              <a:avLst/>
            </a:prstGeom>
            <a:ln w="12700" cmpd="sng">
              <a:solidFill>
                <a:schemeClr val="tx2">
                  <a:lumMod val="50000"/>
                  <a:lumOff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61571328-7439-A949-8383-B804486899C2}"/>
              </a:ext>
            </a:extLst>
          </p:cNvPr>
          <p:cNvSpPr/>
          <p:nvPr/>
        </p:nvSpPr>
        <p:spPr>
          <a:xfrm>
            <a:off x="3747362" y="4805533"/>
            <a:ext cx="805942"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Database System</a:t>
            </a:r>
          </a:p>
        </p:txBody>
      </p:sp>
      <p:sp>
        <p:nvSpPr>
          <p:cNvPr id="30" name="Rectangle 29">
            <a:extLst>
              <a:ext uri="{FF2B5EF4-FFF2-40B4-BE49-F238E27FC236}">
                <a16:creationId xmlns:a16="http://schemas.microsoft.com/office/drawing/2014/main" id="{D6175370-6E0D-2747-96AA-0A55FE6822BF}"/>
              </a:ext>
            </a:extLst>
          </p:cNvPr>
          <p:cNvSpPr/>
          <p:nvPr/>
        </p:nvSpPr>
        <p:spPr>
          <a:xfrm>
            <a:off x="8983106" y="4806894"/>
            <a:ext cx="805942"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Object Storage</a:t>
            </a:r>
          </a:p>
        </p:txBody>
      </p:sp>
      <p:sp>
        <p:nvSpPr>
          <p:cNvPr id="35" name="Rectangle 34">
            <a:extLst>
              <a:ext uri="{FF2B5EF4-FFF2-40B4-BE49-F238E27FC236}">
                <a16:creationId xmlns:a16="http://schemas.microsoft.com/office/drawing/2014/main" id="{52E8185E-686A-3744-B120-13480CB08454}"/>
              </a:ext>
            </a:extLst>
          </p:cNvPr>
          <p:cNvSpPr/>
          <p:nvPr/>
        </p:nvSpPr>
        <p:spPr>
          <a:xfrm>
            <a:off x="9754274" y="5104116"/>
            <a:ext cx="478695" cy="56142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latin typeface="Oracle Sans" panose="020B0503020204020204" pitchFamily="34" charset="0"/>
              <a:cs typeface="Oracle Sans" panose="020B0503020204020204" pitchFamily="34" charset="0"/>
            </a:endParaRPr>
          </a:p>
        </p:txBody>
      </p:sp>
      <p:sp>
        <p:nvSpPr>
          <p:cNvPr id="36" name="Rectangle 35">
            <a:extLst>
              <a:ext uri="{FF2B5EF4-FFF2-40B4-BE49-F238E27FC236}">
                <a16:creationId xmlns:a16="http://schemas.microsoft.com/office/drawing/2014/main" id="{FD62A2BF-9E4D-2249-B42D-C2DE0335568F}"/>
              </a:ext>
            </a:extLst>
          </p:cNvPr>
          <p:cNvSpPr/>
          <p:nvPr/>
        </p:nvSpPr>
        <p:spPr>
          <a:xfrm>
            <a:off x="8985948" y="3919131"/>
            <a:ext cx="805942" cy="2060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Auditing</a:t>
            </a:r>
          </a:p>
        </p:txBody>
      </p:sp>
      <p:sp>
        <p:nvSpPr>
          <p:cNvPr id="37" name="Rectangle 36">
            <a:extLst>
              <a:ext uri="{FF2B5EF4-FFF2-40B4-BE49-F238E27FC236}">
                <a16:creationId xmlns:a16="http://schemas.microsoft.com/office/drawing/2014/main" id="{3441DCD4-E4AE-6E4F-8C9A-EF3C967B899E}"/>
              </a:ext>
            </a:extLst>
          </p:cNvPr>
          <p:cNvSpPr/>
          <p:nvPr/>
        </p:nvSpPr>
        <p:spPr>
          <a:xfrm>
            <a:off x="8846818" y="2981255"/>
            <a:ext cx="1048864"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Identity &amp; Access</a:t>
            </a:r>
          </a:p>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Management </a:t>
            </a:r>
          </a:p>
        </p:txBody>
      </p:sp>
      <p:sp>
        <p:nvSpPr>
          <p:cNvPr id="38" name="Rectangle 37">
            <a:extLst>
              <a:ext uri="{FF2B5EF4-FFF2-40B4-BE49-F238E27FC236}">
                <a16:creationId xmlns:a16="http://schemas.microsoft.com/office/drawing/2014/main" id="{07BCBF42-66CF-8F4A-BBCA-0518E2078E9C}"/>
              </a:ext>
            </a:extLst>
          </p:cNvPr>
          <p:cNvSpPr/>
          <p:nvPr/>
        </p:nvSpPr>
        <p:spPr>
          <a:xfrm>
            <a:off x="1066291" y="3302050"/>
            <a:ext cx="513560" cy="2060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VPN</a:t>
            </a:r>
          </a:p>
        </p:txBody>
      </p:sp>
      <p:sp>
        <p:nvSpPr>
          <p:cNvPr id="39" name="Rectangle 38">
            <a:extLst>
              <a:ext uri="{FF2B5EF4-FFF2-40B4-BE49-F238E27FC236}">
                <a16:creationId xmlns:a16="http://schemas.microsoft.com/office/drawing/2014/main" id="{98669484-F6B6-E344-8682-8E5140623354}"/>
              </a:ext>
            </a:extLst>
          </p:cNvPr>
          <p:cNvSpPr/>
          <p:nvPr/>
        </p:nvSpPr>
        <p:spPr>
          <a:xfrm>
            <a:off x="3750829" y="3274548"/>
            <a:ext cx="805942"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Bare Metal</a:t>
            </a:r>
          </a:p>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Compute</a:t>
            </a:r>
          </a:p>
        </p:txBody>
      </p:sp>
      <p:sp>
        <p:nvSpPr>
          <p:cNvPr id="53" name="Rectangle 52">
            <a:extLst>
              <a:ext uri="{FF2B5EF4-FFF2-40B4-BE49-F238E27FC236}">
                <a16:creationId xmlns:a16="http://schemas.microsoft.com/office/drawing/2014/main" id="{17693F39-B9E0-3F4C-8C2D-EC45F7D157F5}"/>
              </a:ext>
            </a:extLst>
          </p:cNvPr>
          <p:cNvSpPr/>
          <p:nvPr/>
        </p:nvSpPr>
        <p:spPr>
          <a:xfrm>
            <a:off x="6276917" y="4805533"/>
            <a:ext cx="805942"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Database System</a:t>
            </a:r>
          </a:p>
        </p:txBody>
      </p:sp>
      <p:sp>
        <p:nvSpPr>
          <p:cNvPr id="29" name="Rectangle 28">
            <a:extLst>
              <a:ext uri="{FF2B5EF4-FFF2-40B4-BE49-F238E27FC236}">
                <a16:creationId xmlns:a16="http://schemas.microsoft.com/office/drawing/2014/main" id="{9F87B847-B97D-0F46-B253-C96DDF40E035}"/>
              </a:ext>
            </a:extLst>
          </p:cNvPr>
          <p:cNvSpPr/>
          <p:nvPr/>
        </p:nvSpPr>
        <p:spPr>
          <a:xfrm>
            <a:off x="2241550" y="2814245"/>
            <a:ext cx="460589" cy="990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37045E-CD66-1742-B0CD-6042826B5B3B}"/>
              </a:ext>
            </a:extLst>
          </p:cNvPr>
          <p:cNvSpPr/>
          <p:nvPr/>
        </p:nvSpPr>
        <p:spPr>
          <a:xfrm>
            <a:off x="2082999" y="3351515"/>
            <a:ext cx="805942" cy="538481"/>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Dynamic Routing Gateway</a:t>
            </a:r>
          </a:p>
          <a:p>
            <a:pPr algn="ctr">
              <a:lnSpc>
                <a:spcPct val="90000"/>
              </a:lnSpc>
            </a:pPr>
            <a:endParaRPr lang="en-US" sz="800" b="1" dirty="0">
              <a:solidFill>
                <a:schemeClr val="tx2"/>
              </a:solidFill>
              <a:latin typeface="Oracle Sans" panose="020B0503020204020204" pitchFamily="34" charset="0"/>
              <a:ea typeface="Arial" charset="0"/>
              <a:cs typeface="Oracle Sans" panose="020B0503020204020204" pitchFamily="34" charset="0"/>
            </a:endParaRPr>
          </a:p>
        </p:txBody>
      </p:sp>
      <p:sp>
        <p:nvSpPr>
          <p:cNvPr id="55" name="Rectangle 54">
            <a:extLst>
              <a:ext uri="{FF2B5EF4-FFF2-40B4-BE49-F238E27FC236}">
                <a16:creationId xmlns:a16="http://schemas.microsoft.com/office/drawing/2014/main" id="{F23528FF-3F92-F94C-A756-4D8FFB7E693D}"/>
              </a:ext>
            </a:extLst>
          </p:cNvPr>
          <p:cNvSpPr/>
          <p:nvPr/>
        </p:nvSpPr>
        <p:spPr>
          <a:xfrm>
            <a:off x="9780581" y="5552019"/>
            <a:ext cx="423984"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VCN</a:t>
            </a:r>
          </a:p>
        </p:txBody>
      </p:sp>
      <p:pic>
        <p:nvPicPr>
          <p:cNvPr id="57" name="Graphic 56">
            <a:extLst>
              <a:ext uri="{FF2B5EF4-FFF2-40B4-BE49-F238E27FC236}">
                <a16:creationId xmlns:a16="http://schemas.microsoft.com/office/drawing/2014/main" id="{912F43F0-8469-FC47-B068-FDD7B0E3BF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777915" y="5131508"/>
            <a:ext cx="447195" cy="447195"/>
          </a:xfrm>
          <a:prstGeom prst="rect">
            <a:avLst/>
          </a:prstGeom>
        </p:spPr>
      </p:pic>
      <p:pic>
        <p:nvPicPr>
          <p:cNvPr id="60" name="Graphic 59">
            <a:extLst>
              <a:ext uri="{FF2B5EF4-FFF2-40B4-BE49-F238E27FC236}">
                <a16:creationId xmlns:a16="http://schemas.microsoft.com/office/drawing/2014/main" id="{BCCF4CAA-2130-9A42-B039-2466B53D095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133079" y="2505719"/>
            <a:ext cx="496952" cy="496952"/>
          </a:xfrm>
          <a:prstGeom prst="rect">
            <a:avLst/>
          </a:prstGeom>
        </p:spPr>
      </p:pic>
      <p:pic>
        <p:nvPicPr>
          <p:cNvPr id="61" name="Graphic 60">
            <a:extLst>
              <a:ext uri="{FF2B5EF4-FFF2-40B4-BE49-F238E27FC236}">
                <a16:creationId xmlns:a16="http://schemas.microsoft.com/office/drawing/2014/main" id="{3152289C-EF75-4042-8987-03B4905AB7F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152891" y="3487380"/>
            <a:ext cx="465699" cy="465699"/>
          </a:xfrm>
          <a:prstGeom prst="rect">
            <a:avLst/>
          </a:prstGeom>
        </p:spPr>
      </p:pic>
      <p:pic>
        <p:nvPicPr>
          <p:cNvPr id="62" name="Graphic 61">
            <a:extLst>
              <a:ext uri="{FF2B5EF4-FFF2-40B4-BE49-F238E27FC236}">
                <a16:creationId xmlns:a16="http://schemas.microsoft.com/office/drawing/2014/main" id="{E17B9C93-09D3-304E-A33D-394FECC0EB8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41546" y="4329366"/>
            <a:ext cx="496952" cy="496952"/>
          </a:xfrm>
          <a:prstGeom prst="rect">
            <a:avLst/>
          </a:prstGeom>
        </p:spPr>
      </p:pic>
      <p:grpSp>
        <p:nvGrpSpPr>
          <p:cNvPr id="26" name="Group 25">
            <a:extLst>
              <a:ext uri="{FF2B5EF4-FFF2-40B4-BE49-F238E27FC236}">
                <a16:creationId xmlns:a16="http://schemas.microsoft.com/office/drawing/2014/main" id="{2083E566-CF92-B84E-A619-CE2B387A0262}"/>
              </a:ext>
            </a:extLst>
          </p:cNvPr>
          <p:cNvGrpSpPr/>
          <p:nvPr/>
        </p:nvGrpSpPr>
        <p:grpSpPr>
          <a:xfrm>
            <a:off x="6481493" y="2965270"/>
            <a:ext cx="456043" cy="489063"/>
            <a:chOff x="6481493" y="2965270"/>
            <a:chExt cx="456043" cy="489063"/>
          </a:xfrm>
        </p:grpSpPr>
        <p:cxnSp>
          <p:nvCxnSpPr>
            <p:cNvPr id="22" name="Elbow Connector 21">
              <a:extLst>
                <a:ext uri="{FF2B5EF4-FFF2-40B4-BE49-F238E27FC236}">
                  <a16:creationId xmlns:a16="http://schemas.microsoft.com/office/drawing/2014/main" id="{DA5A87D4-CC2B-DF46-8AD3-9414ED5B669E}"/>
                </a:ext>
              </a:extLst>
            </p:cNvPr>
            <p:cNvCxnSpPr/>
            <p:nvPr/>
          </p:nvCxnSpPr>
          <p:spPr>
            <a:xfrm>
              <a:off x="6481493" y="3220123"/>
              <a:ext cx="453269" cy="234210"/>
            </a:xfrm>
            <a:prstGeom prst="bentConnector3">
              <a:avLst/>
            </a:prstGeom>
            <a:ln w="12700">
              <a:solidFill>
                <a:schemeClr val="tx2">
                  <a:lumMod val="50000"/>
                  <a:lumOff val="50000"/>
                </a:schemeClr>
              </a:solidFill>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C8E58BC0-1A4C-CF44-8665-6E134F2C8D3F}"/>
                </a:ext>
              </a:extLst>
            </p:cNvPr>
            <p:cNvCxnSpPr>
              <a:cxnSpLocks/>
            </p:cNvCxnSpPr>
            <p:nvPr/>
          </p:nvCxnSpPr>
          <p:spPr>
            <a:xfrm flipV="1">
              <a:off x="6481493" y="2965270"/>
              <a:ext cx="456043" cy="252270"/>
            </a:xfrm>
            <a:prstGeom prst="bentConnector3">
              <a:avLst/>
            </a:prstGeom>
            <a:ln w="12700">
              <a:solidFill>
                <a:schemeClr val="tx2">
                  <a:lumMod val="50000"/>
                  <a:lumOff val="50000"/>
                </a:schemeClr>
              </a:solidFill>
              <a:miter lim="800000"/>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D13C5AF-5EF2-F347-AF8B-7144AB695CA6}"/>
              </a:ext>
            </a:extLst>
          </p:cNvPr>
          <p:cNvGrpSpPr/>
          <p:nvPr/>
        </p:nvGrpSpPr>
        <p:grpSpPr>
          <a:xfrm>
            <a:off x="6983294" y="2756655"/>
            <a:ext cx="405420" cy="917813"/>
            <a:chOff x="6983294" y="2756655"/>
            <a:chExt cx="405420" cy="917813"/>
          </a:xfrm>
        </p:grpSpPr>
        <p:pic>
          <p:nvPicPr>
            <p:cNvPr id="65" name="Graphic 64">
              <a:extLst>
                <a:ext uri="{FF2B5EF4-FFF2-40B4-BE49-F238E27FC236}">
                  <a16:creationId xmlns:a16="http://schemas.microsoft.com/office/drawing/2014/main" id="{21278ADF-E880-F647-8318-33FF8488881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983294" y="2756655"/>
              <a:ext cx="405420" cy="405420"/>
            </a:xfrm>
            <a:prstGeom prst="rect">
              <a:avLst/>
            </a:prstGeom>
          </p:spPr>
        </p:pic>
        <p:pic>
          <p:nvPicPr>
            <p:cNvPr id="66" name="Graphic 65">
              <a:extLst>
                <a:ext uri="{FF2B5EF4-FFF2-40B4-BE49-F238E27FC236}">
                  <a16:creationId xmlns:a16="http://schemas.microsoft.com/office/drawing/2014/main" id="{0BB73AA4-E0B4-DD40-A0B1-5B97E6261AB5}"/>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6983294" y="3269048"/>
              <a:ext cx="405420" cy="405420"/>
            </a:xfrm>
            <a:prstGeom prst="rect">
              <a:avLst/>
            </a:prstGeom>
          </p:spPr>
        </p:pic>
      </p:grpSp>
      <p:pic>
        <p:nvPicPr>
          <p:cNvPr id="68" name="Graphic 67">
            <a:extLst>
              <a:ext uri="{FF2B5EF4-FFF2-40B4-BE49-F238E27FC236}">
                <a16:creationId xmlns:a16="http://schemas.microsoft.com/office/drawing/2014/main" id="{B76ABC87-8817-1B44-8A2F-B81C1F2F3824}"/>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3901857" y="4344575"/>
            <a:ext cx="496952" cy="496952"/>
          </a:xfrm>
          <a:prstGeom prst="rect">
            <a:avLst/>
          </a:prstGeom>
        </p:spPr>
      </p:pic>
      <p:pic>
        <p:nvPicPr>
          <p:cNvPr id="70" name="Graphic 69">
            <a:extLst>
              <a:ext uri="{FF2B5EF4-FFF2-40B4-BE49-F238E27FC236}">
                <a16:creationId xmlns:a16="http://schemas.microsoft.com/office/drawing/2014/main" id="{6BF4CE78-E7F7-8645-BB15-4F656D7083BE}"/>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5988133" y="2979586"/>
            <a:ext cx="496952" cy="496952"/>
          </a:xfrm>
          <a:prstGeom prst="rect">
            <a:avLst/>
          </a:prstGeom>
        </p:spPr>
      </p:pic>
      <p:sp>
        <p:nvSpPr>
          <p:cNvPr id="72" name="Rectangle 71">
            <a:extLst>
              <a:ext uri="{FF2B5EF4-FFF2-40B4-BE49-F238E27FC236}">
                <a16:creationId xmlns:a16="http://schemas.microsoft.com/office/drawing/2014/main" id="{93355025-BA11-4746-BCB3-7CAA40FD8653}"/>
              </a:ext>
            </a:extLst>
          </p:cNvPr>
          <p:cNvSpPr/>
          <p:nvPr/>
        </p:nvSpPr>
        <p:spPr>
          <a:xfrm>
            <a:off x="5888521" y="3376711"/>
            <a:ext cx="625782" cy="316882"/>
          </a:xfrm>
          <a:prstGeom prst="rect">
            <a:avLst/>
          </a:prstGeom>
        </p:spPr>
        <p:txBody>
          <a:bodyPr wrap="square">
            <a:spAutoFit/>
          </a:bodyPr>
          <a:lstStyle/>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Load</a:t>
            </a:r>
          </a:p>
          <a:p>
            <a:pPr algn="ctr">
              <a:lnSpc>
                <a:spcPct val="90000"/>
              </a:lnSpc>
            </a:pPr>
            <a:r>
              <a:rPr lang="en-US" sz="800" b="1" dirty="0">
                <a:solidFill>
                  <a:schemeClr val="tx2"/>
                </a:solidFill>
                <a:latin typeface="Oracle Sans" panose="020B0503020204020204" pitchFamily="34" charset="0"/>
                <a:ea typeface="Arial" charset="0"/>
                <a:cs typeface="Oracle Sans" panose="020B0503020204020204" pitchFamily="34" charset="0"/>
              </a:rPr>
              <a:t>Balancer</a:t>
            </a:r>
          </a:p>
        </p:txBody>
      </p:sp>
      <p:sp>
        <p:nvSpPr>
          <p:cNvPr id="73" name="Rectangle 72">
            <a:extLst>
              <a:ext uri="{FF2B5EF4-FFF2-40B4-BE49-F238E27FC236}">
                <a16:creationId xmlns:a16="http://schemas.microsoft.com/office/drawing/2014/main" id="{4BD9EFEB-3CB0-0843-8BA8-40B12B5FA1BD}"/>
              </a:ext>
            </a:extLst>
          </p:cNvPr>
          <p:cNvSpPr/>
          <p:nvPr/>
        </p:nvSpPr>
        <p:spPr>
          <a:xfrm>
            <a:off x="6793406" y="3121039"/>
            <a:ext cx="785195" cy="177677"/>
          </a:xfrm>
          <a:prstGeom prst="rect">
            <a:avLst/>
          </a:prstGeom>
        </p:spPr>
        <p:txBody>
          <a:bodyPr wrap="square">
            <a:spAutoFit/>
          </a:bodyPr>
          <a:lstStyle/>
          <a:p>
            <a:pPr algn="ctr">
              <a:lnSpc>
                <a:spcPct val="90000"/>
              </a:lnSpc>
            </a:pPr>
            <a:r>
              <a:rPr lang="en-US" sz="600" b="1" dirty="0">
                <a:solidFill>
                  <a:schemeClr val="tx2"/>
                </a:solidFill>
                <a:latin typeface="Oracle Sans" panose="020B0503020204020204" pitchFamily="34" charset="0"/>
                <a:ea typeface="Arial" charset="0"/>
                <a:cs typeface="Oracle Sans" panose="020B0503020204020204" pitchFamily="34" charset="0"/>
              </a:rPr>
              <a:t>Virtual Machine</a:t>
            </a:r>
          </a:p>
        </p:txBody>
      </p:sp>
      <p:sp>
        <p:nvSpPr>
          <p:cNvPr id="74" name="Rectangle 73">
            <a:extLst>
              <a:ext uri="{FF2B5EF4-FFF2-40B4-BE49-F238E27FC236}">
                <a16:creationId xmlns:a16="http://schemas.microsoft.com/office/drawing/2014/main" id="{D75671D0-944A-5547-85AE-B03481DF2CF9}"/>
              </a:ext>
            </a:extLst>
          </p:cNvPr>
          <p:cNvSpPr/>
          <p:nvPr/>
        </p:nvSpPr>
        <p:spPr>
          <a:xfrm>
            <a:off x="6793406" y="3629890"/>
            <a:ext cx="785195" cy="177677"/>
          </a:xfrm>
          <a:prstGeom prst="rect">
            <a:avLst/>
          </a:prstGeom>
        </p:spPr>
        <p:txBody>
          <a:bodyPr wrap="square">
            <a:spAutoFit/>
          </a:bodyPr>
          <a:lstStyle/>
          <a:p>
            <a:pPr algn="ctr">
              <a:lnSpc>
                <a:spcPct val="90000"/>
              </a:lnSpc>
            </a:pPr>
            <a:r>
              <a:rPr lang="en-US" sz="600" b="1" dirty="0">
                <a:solidFill>
                  <a:schemeClr val="tx2"/>
                </a:solidFill>
                <a:latin typeface="Oracle Sans" panose="020B0503020204020204" pitchFamily="34" charset="0"/>
                <a:ea typeface="Arial" charset="0"/>
                <a:cs typeface="Oracle Sans" panose="020B0503020204020204" pitchFamily="34" charset="0"/>
              </a:rPr>
              <a:t>Virtual Machine</a:t>
            </a:r>
          </a:p>
        </p:txBody>
      </p:sp>
      <p:pic>
        <p:nvPicPr>
          <p:cNvPr id="75" name="Graphic 74">
            <a:extLst>
              <a:ext uri="{FF2B5EF4-FFF2-40B4-BE49-F238E27FC236}">
                <a16:creationId xmlns:a16="http://schemas.microsoft.com/office/drawing/2014/main" id="{F3D4EF83-CEA6-2A49-99D9-BB4D55550567}"/>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432681" y="4344575"/>
            <a:ext cx="496952" cy="496952"/>
          </a:xfrm>
          <a:prstGeom prst="rect">
            <a:avLst/>
          </a:prstGeom>
        </p:spPr>
      </p:pic>
      <p:pic>
        <p:nvPicPr>
          <p:cNvPr id="76" name="Graphic 75">
            <a:extLst>
              <a:ext uri="{FF2B5EF4-FFF2-40B4-BE49-F238E27FC236}">
                <a16:creationId xmlns:a16="http://schemas.microsoft.com/office/drawing/2014/main" id="{F3EE3E02-24B2-424A-8711-02B30FE244C4}"/>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3901857" y="2807521"/>
            <a:ext cx="496952" cy="496952"/>
          </a:xfrm>
          <a:prstGeom prst="rect">
            <a:avLst/>
          </a:prstGeom>
        </p:spPr>
      </p:pic>
      <p:pic>
        <p:nvPicPr>
          <p:cNvPr id="77" name="Graphic 76">
            <a:extLst>
              <a:ext uri="{FF2B5EF4-FFF2-40B4-BE49-F238E27FC236}">
                <a16:creationId xmlns:a16="http://schemas.microsoft.com/office/drawing/2014/main" id="{2EB84BA6-F4BB-CD40-B185-549E7B6ABC85}"/>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191122" y="2845988"/>
            <a:ext cx="559941" cy="559941"/>
          </a:xfrm>
          <a:prstGeom prst="rect">
            <a:avLst/>
          </a:prstGeom>
        </p:spPr>
      </p:pic>
      <p:pic>
        <p:nvPicPr>
          <p:cNvPr id="78" name="Graphic 77">
            <a:extLst>
              <a:ext uri="{FF2B5EF4-FFF2-40B4-BE49-F238E27FC236}">
                <a16:creationId xmlns:a16="http://schemas.microsoft.com/office/drawing/2014/main" id="{E1038D94-6818-3946-824E-7E3968102A11}"/>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1071756" y="2837272"/>
            <a:ext cx="516011" cy="516011"/>
          </a:xfrm>
          <a:prstGeom prst="rect">
            <a:avLst/>
          </a:prstGeom>
        </p:spPr>
      </p:pic>
      <p:pic>
        <p:nvPicPr>
          <p:cNvPr id="52" name="Graphic 51">
            <a:extLst>
              <a:ext uri="{FF2B5EF4-FFF2-40B4-BE49-F238E27FC236}">
                <a16:creationId xmlns:a16="http://schemas.microsoft.com/office/drawing/2014/main" id="{96428DC2-2CFE-1D42-8599-7F6B0899DF6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1043487" y="1536385"/>
            <a:ext cx="559167" cy="980358"/>
          </a:xfrm>
          <a:prstGeom prst="rect">
            <a:avLst/>
          </a:prstGeom>
        </p:spPr>
      </p:pic>
    </p:spTree>
    <p:extLst>
      <p:ext uri="{BB962C8B-B14F-4D97-AF65-F5344CB8AC3E}">
        <p14:creationId xmlns:p14="http://schemas.microsoft.com/office/powerpoint/2010/main" val="159571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4977BA-75F7-6844-931F-14E70220A7EB}"/>
              </a:ext>
            </a:extLst>
          </p:cNvPr>
          <p:cNvSpPr>
            <a:spLocks noGrp="1"/>
          </p:cNvSpPr>
          <p:nvPr>
            <p:ph type="ftr" sz="quarter" idx="3"/>
          </p:nvPr>
        </p:nvSpPr>
        <p:spPr>
          <a:xfrm>
            <a:off x="891823" y="6485678"/>
            <a:ext cx="6627228" cy="365125"/>
          </a:xfrm>
        </p:spPr>
        <p:txBody>
          <a:bodyPr/>
          <a:lstStyle/>
          <a:p>
            <a:r>
              <a:rPr lang="en-US" sz="800" dirty="0">
                <a:solidFill>
                  <a:schemeClr val="bg2">
                    <a:lumMod val="50000"/>
                    <a:lumOff val="50000"/>
                  </a:schemeClr>
                </a:solidFill>
              </a:rPr>
              <a:t>Copyright © 2020 Oracle and/or its affiliates.</a:t>
            </a:r>
          </a:p>
        </p:txBody>
      </p:sp>
      <p:sp>
        <p:nvSpPr>
          <p:cNvPr id="5" name="Title 4">
            <a:extLst>
              <a:ext uri="{FF2B5EF4-FFF2-40B4-BE49-F238E27FC236}">
                <a16:creationId xmlns:a16="http://schemas.microsoft.com/office/drawing/2014/main" id="{6376C6E9-61C1-1A47-B7C5-D66A017AAFDF}"/>
              </a:ext>
            </a:extLst>
          </p:cNvPr>
          <p:cNvSpPr>
            <a:spLocks noGrp="1"/>
          </p:cNvSpPr>
          <p:nvPr>
            <p:ph type="title"/>
          </p:nvPr>
        </p:nvSpPr>
        <p:spPr/>
        <p:txBody>
          <a:bodyPr/>
          <a:lstStyle/>
          <a:p>
            <a:r>
              <a:rPr lang="en-US" dirty="0"/>
              <a:t>Oracle Cloud Infrastructure Icons</a:t>
            </a:r>
          </a:p>
        </p:txBody>
      </p:sp>
      <p:sp>
        <p:nvSpPr>
          <p:cNvPr id="6" name="Text Placeholder 5">
            <a:extLst>
              <a:ext uri="{FF2B5EF4-FFF2-40B4-BE49-F238E27FC236}">
                <a16:creationId xmlns:a16="http://schemas.microsoft.com/office/drawing/2014/main" id="{3EDED30B-FC52-3B4C-BFF6-AE6B575B2B8E}"/>
              </a:ext>
            </a:extLst>
          </p:cNvPr>
          <p:cNvSpPr>
            <a:spLocks noGrp="1"/>
          </p:cNvSpPr>
          <p:nvPr>
            <p:ph type="body" sz="quarter" idx="15"/>
          </p:nvPr>
        </p:nvSpPr>
        <p:spPr>
          <a:xfrm>
            <a:off x="761288" y="4109325"/>
            <a:ext cx="10076344" cy="416073"/>
          </a:xfrm>
        </p:spPr>
        <p:txBody>
          <a:bodyPr/>
          <a:lstStyle/>
          <a:p>
            <a:r>
              <a:rPr lang="en-US" sz="2800" dirty="0"/>
              <a:t>Oracle Bark with captions</a:t>
            </a:r>
          </a:p>
        </p:txBody>
      </p:sp>
    </p:spTree>
    <p:extLst>
      <p:ext uri="{BB962C8B-B14F-4D97-AF65-F5344CB8AC3E}">
        <p14:creationId xmlns:p14="http://schemas.microsoft.com/office/powerpoint/2010/main" val="21802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26525" y="1185425"/>
            <a:ext cx="1103118" cy="347997"/>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Compute</a:t>
            </a:r>
          </a:p>
        </p:txBody>
      </p:sp>
      <p:sp>
        <p:nvSpPr>
          <p:cNvPr id="402" name="TextBox 401"/>
          <p:cNvSpPr txBox="1"/>
          <p:nvPr/>
        </p:nvSpPr>
        <p:spPr>
          <a:xfrm>
            <a:off x="7854150" y="1198384"/>
            <a:ext cx="1458526" cy="3026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Connectivity</a:t>
            </a:r>
          </a:p>
        </p:txBody>
      </p:sp>
      <p:sp>
        <p:nvSpPr>
          <p:cNvPr id="361" name="Rectangle 360"/>
          <p:cNvSpPr/>
          <p:nvPr/>
        </p:nvSpPr>
        <p:spPr>
          <a:xfrm>
            <a:off x="9150781" y="4252455"/>
            <a:ext cx="585905"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CDN</a:t>
            </a:r>
          </a:p>
        </p:txBody>
      </p:sp>
      <p:sp>
        <p:nvSpPr>
          <p:cNvPr id="362" name="Rectangle 361"/>
          <p:cNvSpPr/>
          <p:nvPr/>
        </p:nvSpPr>
        <p:spPr>
          <a:xfrm>
            <a:off x="10284331" y="4247543"/>
            <a:ext cx="665160"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DNS</a:t>
            </a:r>
          </a:p>
        </p:txBody>
      </p:sp>
      <p:sp>
        <p:nvSpPr>
          <p:cNvPr id="401" name="TextBox 400"/>
          <p:cNvSpPr txBox="1"/>
          <p:nvPr/>
        </p:nvSpPr>
        <p:spPr>
          <a:xfrm>
            <a:off x="4401311" y="1190451"/>
            <a:ext cx="1317857" cy="255153"/>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Networking</a:t>
            </a:r>
          </a:p>
        </p:txBody>
      </p:sp>
      <p:sp>
        <p:nvSpPr>
          <p:cNvPr id="333" name="Rectangle 332">
            <a:extLst>
              <a:ext uri="{FF2B5EF4-FFF2-40B4-BE49-F238E27FC236}">
                <a16:creationId xmlns:a16="http://schemas.microsoft.com/office/drawing/2014/main" id="{259A9A70-8467-F740-881F-38DDA2AD1E2D}"/>
              </a:ext>
            </a:extLst>
          </p:cNvPr>
          <p:cNvSpPr/>
          <p:nvPr/>
        </p:nvSpPr>
        <p:spPr>
          <a:xfrm>
            <a:off x="837478" y="4264771"/>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Autoscaling</a:t>
            </a:r>
          </a:p>
        </p:txBody>
      </p:sp>
      <p:sp>
        <p:nvSpPr>
          <p:cNvPr id="334" name="Rectangle 333">
            <a:extLst>
              <a:ext uri="{FF2B5EF4-FFF2-40B4-BE49-F238E27FC236}">
                <a16:creationId xmlns:a16="http://schemas.microsoft.com/office/drawing/2014/main" id="{B6C753F0-CA77-3345-954D-11079B007E7C}"/>
              </a:ext>
            </a:extLst>
          </p:cNvPr>
          <p:cNvSpPr/>
          <p:nvPr/>
        </p:nvSpPr>
        <p:spPr>
          <a:xfrm>
            <a:off x="2178246" y="4247728"/>
            <a:ext cx="675940"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Instance</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Pools</a:t>
            </a:r>
          </a:p>
        </p:txBody>
      </p:sp>
      <p:sp>
        <p:nvSpPr>
          <p:cNvPr id="330" name="Rectangle 329">
            <a:extLst>
              <a:ext uri="{FF2B5EF4-FFF2-40B4-BE49-F238E27FC236}">
                <a16:creationId xmlns:a16="http://schemas.microsoft.com/office/drawing/2014/main" id="{A7B7C0D1-E686-D144-996F-7FC656D008E0}"/>
              </a:ext>
            </a:extLst>
          </p:cNvPr>
          <p:cNvSpPr/>
          <p:nvPr/>
        </p:nvSpPr>
        <p:spPr>
          <a:xfrm>
            <a:off x="878671" y="2163601"/>
            <a:ext cx="722036"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Bare Metal</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Compute</a:t>
            </a:r>
          </a:p>
        </p:txBody>
      </p:sp>
      <p:sp>
        <p:nvSpPr>
          <p:cNvPr id="331" name="Rectangle 330">
            <a:extLst>
              <a:ext uri="{FF2B5EF4-FFF2-40B4-BE49-F238E27FC236}">
                <a16:creationId xmlns:a16="http://schemas.microsoft.com/office/drawing/2014/main" id="{5188FE04-284D-CC46-B2A5-2D977414F574}"/>
              </a:ext>
            </a:extLst>
          </p:cNvPr>
          <p:cNvSpPr/>
          <p:nvPr/>
        </p:nvSpPr>
        <p:spPr>
          <a:xfrm>
            <a:off x="2180768" y="2163601"/>
            <a:ext cx="673418"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Virtual Machine</a:t>
            </a:r>
          </a:p>
        </p:txBody>
      </p:sp>
      <p:sp>
        <p:nvSpPr>
          <p:cNvPr id="137" name="Footer Placeholder 4">
            <a:extLst>
              <a:ext uri="{FF2B5EF4-FFF2-40B4-BE49-F238E27FC236}">
                <a16:creationId xmlns:a16="http://schemas.microsoft.com/office/drawing/2014/main" id="{32A9B66A-79FC-1E43-930F-5B7343503998}"/>
              </a:ext>
            </a:extLst>
          </p:cNvPr>
          <p:cNvSpPr>
            <a:spLocks noGrp="1"/>
          </p:cNvSpPr>
          <p:nvPr>
            <p:ph type="ftr" sz="quarter" idx="3"/>
          </p:nvPr>
        </p:nvSpPr>
        <p:spPr>
          <a:xfrm>
            <a:off x="903111" y="6514978"/>
            <a:ext cx="6627228" cy="365125"/>
          </a:xfrm>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323" name="Rectangle 322"/>
          <p:cNvSpPr/>
          <p:nvPr/>
        </p:nvSpPr>
        <p:spPr>
          <a:xfrm>
            <a:off x="870150" y="3269731"/>
            <a:ext cx="722036"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Containers</a:t>
            </a:r>
          </a:p>
        </p:txBody>
      </p:sp>
      <p:sp>
        <p:nvSpPr>
          <p:cNvPr id="308" name="Rectangle 307">
            <a:extLst>
              <a:ext uri="{FF2B5EF4-FFF2-40B4-BE49-F238E27FC236}">
                <a16:creationId xmlns:a16="http://schemas.microsoft.com/office/drawing/2014/main" id="{419635C6-56A7-ED40-82BA-49765F8A584D}"/>
              </a:ext>
            </a:extLst>
          </p:cNvPr>
          <p:cNvSpPr/>
          <p:nvPr/>
        </p:nvSpPr>
        <p:spPr>
          <a:xfrm>
            <a:off x="878671" y="5224435"/>
            <a:ext cx="685396"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Functions</a:t>
            </a:r>
          </a:p>
        </p:txBody>
      </p:sp>
      <p:sp>
        <p:nvSpPr>
          <p:cNvPr id="340" name="Rectangle 339"/>
          <p:cNvSpPr/>
          <p:nvPr/>
        </p:nvSpPr>
        <p:spPr>
          <a:xfrm>
            <a:off x="4276374" y="2163601"/>
            <a:ext cx="841820"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Virtual Cloud</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Network</a:t>
            </a:r>
          </a:p>
        </p:txBody>
      </p:sp>
      <p:sp>
        <p:nvSpPr>
          <p:cNvPr id="325" name="Rectangle 324"/>
          <p:cNvSpPr/>
          <p:nvPr/>
        </p:nvSpPr>
        <p:spPr>
          <a:xfrm>
            <a:off x="5654094" y="2163601"/>
            <a:ext cx="693095"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Load</a:t>
            </a:r>
            <a:br>
              <a:rPr lang="en-US" sz="800" b="1" dirty="0">
                <a:solidFill>
                  <a:schemeClr val="tx2"/>
                </a:solidFill>
                <a:latin typeface="Oracle Sans" panose="020B0503020204020204" pitchFamily="34" charset="0"/>
                <a:ea typeface="Arial" charset="0"/>
                <a:cs typeface="Oracle Sans" panose="020B0503020204020204" pitchFamily="34" charset="0"/>
              </a:rPr>
            </a:br>
            <a:r>
              <a:rPr lang="en-US" sz="800" b="1" dirty="0">
                <a:solidFill>
                  <a:schemeClr val="tx2"/>
                </a:solidFill>
                <a:latin typeface="Oracle Sans" panose="020B0503020204020204" pitchFamily="34" charset="0"/>
                <a:ea typeface="Arial" charset="0"/>
                <a:cs typeface="Oracle Sans" panose="020B0503020204020204" pitchFamily="34" charset="0"/>
              </a:rPr>
              <a:t>Balancer</a:t>
            </a:r>
          </a:p>
        </p:txBody>
      </p:sp>
      <p:sp>
        <p:nvSpPr>
          <p:cNvPr id="215" name="Rectangle 214">
            <a:extLst>
              <a:ext uri="{FF2B5EF4-FFF2-40B4-BE49-F238E27FC236}">
                <a16:creationId xmlns:a16="http://schemas.microsoft.com/office/drawing/2014/main" id="{24650FE4-EC42-FD4A-A4FF-539FC69F549B}"/>
              </a:ext>
            </a:extLst>
          </p:cNvPr>
          <p:cNvSpPr/>
          <p:nvPr/>
        </p:nvSpPr>
        <p:spPr>
          <a:xfrm>
            <a:off x="5722334" y="5243181"/>
            <a:ext cx="595644"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Firewall</a:t>
            </a:r>
          </a:p>
        </p:txBody>
      </p:sp>
      <p:sp>
        <p:nvSpPr>
          <p:cNvPr id="217" name="Rectangle 216">
            <a:extLst>
              <a:ext uri="{FF2B5EF4-FFF2-40B4-BE49-F238E27FC236}">
                <a16:creationId xmlns:a16="http://schemas.microsoft.com/office/drawing/2014/main" id="{55A12D71-CF10-B74D-A13F-931F85168095}"/>
              </a:ext>
            </a:extLst>
          </p:cNvPr>
          <p:cNvSpPr/>
          <p:nvPr/>
        </p:nvSpPr>
        <p:spPr>
          <a:xfrm>
            <a:off x="5654094" y="3276961"/>
            <a:ext cx="705553"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Internet Gateway</a:t>
            </a:r>
          </a:p>
        </p:txBody>
      </p:sp>
      <p:sp>
        <p:nvSpPr>
          <p:cNvPr id="351" name="Rectangle 350"/>
          <p:cNvSpPr/>
          <p:nvPr/>
        </p:nvSpPr>
        <p:spPr>
          <a:xfrm>
            <a:off x="5583650" y="4252455"/>
            <a:ext cx="86319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Route Table</a:t>
            </a:r>
          </a:p>
        </p:txBody>
      </p:sp>
      <p:sp>
        <p:nvSpPr>
          <p:cNvPr id="301" name="Rectangle 300">
            <a:extLst>
              <a:ext uri="{FF2B5EF4-FFF2-40B4-BE49-F238E27FC236}">
                <a16:creationId xmlns:a16="http://schemas.microsoft.com/office/drawing/2014/main" id="{A0446699-3157-7B47-8151-EF0C58687DC6}"/>
              </a:ext>
            </a:extLst>
          </p:cNvPr>
          <p:cNvSpPr/>
          <p:nvPr/>
        </p:nvSpPr>
        <p:spPr>
          <a:xfrm>
            <a:off x="4304907" y="327837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Service Gateway</a:t>
            </a:r>
          </a:p>
        </p:txBody>
      </p:sp>
      <p:sp>
        <p:nvSpPr>
          <p:cNvPr id="352" name="Rectangle 351"/>
          <p:cNvSpPr/>
          <p:nvPr/>
        </p:nvSpPr>
        <p:spPr>
          <a:xfrm>
            <a:off x="4424927" y="5231407"/>
            <a:ext cx="595644"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Security Lists</a:t>
            </a:r>
          </a:p>
        </p:txBody>
      </p:sp>
      <p:sp>
        <p:nvSpPr>
          <p:cNvPr id="363" name="Rectangle 362"/>
          <p:cNvSpPr/>
          <p:nvPr/>
        </p:nvSpPr>
        <p:spPr>
          <a:xfrm>
            <a:off x="7874183" y="3276529"/>
            <a:ext cx="692610" cy="237244"/>
          </a:xfrm>
          <a:prstGeom prst="rect">
            <a:avLst/>
          </a:prstGeom>
        </p:spPr>
        <p:txBody>
          <a:bodyPr wrap="square" tIns="73152" anchor="t">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Backbone</a:t>
            </a:r>
          </a:p>
        </p:txBody>
      </p:sp>
      <p:sp>
        <p:nvSpPr>
          <p:cNvPr id="221" name="Rectangle 220">
            <a:extLst>
              <a:ext uri="{FF2B5EF4-FFF2-40B4-BE49-F238E27FC236}">
                <a16:creationId xmlns:a16="http://schemas.microsoft.com/office/drawing/2014/main" id="{B36DFC6D-D235-4549-9D8F-A41873D12F38}"/>
              </a:ext>
            </a:extLst>
          </p:cNvPr>
          <p:cNvSpPr/>
          <p:nvPr/>
        </p:nvSpPr>
        <p:spPr>
          <a:xfrm>
            <a:off x="9040763" y="2163601"/>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Customer </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Data Center</a:t>
            </a:r>
          </a:p>
        </p:txBody>
      </p:sp>
      <p:sp>
        <p:nvSpPr>
          <p:cNvPr id="224" name="Rectangle 223">
            <a:extLst>
              <a:ext uri="{FF2B5EF4-FFF2-40B4-BE49-F238E27FC236}">
                <a16:creationId xmlns:a16="http://schemas.microsoft.com/office/drawing/2014/main" id="{3632C041-D706-FD41-A53C-BA6FE9618934}"/>
              </a:ext>
            </a:extLst>
          </p:cNvPr>
          <p:cNvSpPr/>
          <p:nvPr/>
        </p:nvSpPr>
        <p:spPr>
          <a:xfrm>
            <a:off x="9040763" y="3274316"/>
            <a:ext cx="805942" cy="237244"/>
          </a:xfrm>
          <a:prstGeom prst="rect">
            <a:avLst/>
          </a:prstGeom>
        </p:spPr>
        <p:txBody>
          <a:bodyPr wrap="square" tIns="73152">
            <a:spAutoFit/>
          </a:bodyPr>
          <a:lstStyle/>
          <a:p>
            <a:pPr algn="ctr">
              <a:lnSpc>
                <a:spcPts val="850"/>
              </a:lnSpc>
            </a:pPr>
            <a:r>
              <a:rPr lang="en-US" sz="800" b="1" dirty="0" err="1">
                <a:solidFill>
                  <a:schemeClr val="tx2"/>
                </a:solidFill>
                <a:latin typeface="Oracle Sans" panose="020B0503020204020204" pitchFamily="34" charset="0"/>
                <a:ea typeface="Arial" charset="0"/>
                <a:cs typeface="Oracle Sans" panose="020B0503020204020204" pitchFamily="34" charset="0"/>
              </a:rPr>
              <a:t>FastConnect</a:t>
            </a:r>
            <a:r>
              <a:rPr lang="en-US" sz="800" b="1" dirty="0">
                <a:solidFill>
                  <a:schemeClr val="tx2"/>
                </a:solidFill>
                <a:latin typeface="Oracle Sans" panose="020B0503020204020204" pitchFamily="34" charset="0"/>
                <a:ea typeface="Arial" charset="0"/>
                <a:cs typeface="Oracle Sans" panose="020B0503020204020204" pitchFamily="34" charset="0"/>
              </a:rPr>
              <a:t> </a:t>
            </a:r>
          </a:p>
        </p:txBody>
      </p:sp>
      <p:sp>
        <p:nvSpPr>
          <p:cNvPr id="211" name="Rectangle 210">
            <a:extLst>
              <a:ext uri="{FF2B5EF4-FFF2-40B4-BE49-F238E27FC236}">
                <a16:creationId xmlns:a16="http://schemas.microsoft.com/office/drawing/2014/main" id="{FBAE5FDC-4CB3-7E4A-A5A1-7B42EAE45D16}"/>
              </a:ext>
            </a:extLst>
          </p:cNvPr>
          <p:cNvSpPr/>
          <p:nvPr/>
        </p:nvSpPr>
        <p:spPr>
          <a:xfrm>
            <a:off x="10036335" y="3270936"/>
            <a:ext cx="1175773"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Customer Premises</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Equipment </a:t>
            </a:r>
          </a:p>
        </p:txBody>
      </p:sp>
      <p:sp>
        <p:nvSpPr>
          <p:cNvPr id="342" name="Rectangle 341"/>
          <p:cNvSpPr/>
          <p:nvPr/>
        </p:nvSpPr>
        <p:spPr>
          <a:xfrm>
            <a:off x="10324853" y="2163601"/>
            <a:ext cx="513560"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VPN</a:t>
            </a:r>
          </a:p>
        </p:txBody>
      </p:sp>
      <p:sp>
        <p:nvSpPr>
          <p:cNvPr id="302" name="Rectangle 301">
            <a:extLst>
              <a:ext uri="{FF2B5EF4-FFF2-40B4-BE49-F238E27FC236}">
                <a16:creationId xmlns:a16="http://schemas.microsoft.com/office/drawing/2014/main" id="{915B8374-AA57-D14E-84DE-899E7FDAC104}"/>
              </a:ext>
            </a:extLst>
          </p:cNvPr>
          <p:cNvSpPr/>
          <p:nvPr/>
        </p:nvSpPr>
        <p:spPr>
          <a:xfrm>
            <a:off x="7776529" y="2163601"/>
            <a:ext cx="921158"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Disconnected Regions</a:t>
            </a:r>
          </a:p>
        </p:txBody>
      </p:sp>
      <p:sp>
        <p:nvSpPr>
          <p:cNvPr id="344" name="Rectangle 343"/>
          <p:cNvSpPr/>
          <p:nvPr/>
        </p:nvSpPr>
        <p:spPr>
          <a:xfrm>
            <a:off x="4174331" y="4253865"/>
            <a:ext cx="1022147"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Dynamic Routing Gateway</a:t>
            </a:r>
          </a:p>
        </p:txBody>
      </p:sp>
      <p:sp>
        <p:nvSpPr>
          <p:cNvPr id="91" name="Rectangle 90">
            <a:extLst>
              <a:ext uri="{FF2B5EF4-FFF2-40B4-BE49-F238E27FC236}">
                <a16:creationId xmlns:a16="http://schemas.microsoft.com/office/drawing/2014/main" id="{C0A57C07-0F4E-2C49-B317-AAF1073314D2}"/>
              </a:ext>
            </a:extLst>
          </p:cNvPr>
          <p:cNvSpPr/>
          <p:nvPr/>
        </p:nvSpPr>
        <p:spPr>
          <a:xfrm>
            <a:off x="1968807" y="3275758"/>
            <a:ext cx="1060639"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Container Engine</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For Kubernetes</a:t>
            </a:r>
          </a:p>
        </p:txBody>
      </p:sp>
      <p:sp>
        <p:nvSpPr>
          <p:cNvPr id="92" name="Rectangle 91">
            <a:extLst>
              <a:ext uri="{FF2B5EF4-FFF2-40B4-BE49-F238E27FC236}">
                <a16:creationId xmlns:a16="http://schemas.microsoft.com/office/drawing/2014/main" id="{5E099DB0-9D8B-2F44-902A-6B7970FD3C93}"/>
              </a:ext>
            </a:extLst>
          </p:cNvPr>
          <p:cNvSpPr/>
          <p:nvPr/>
        </p:nvSpPr>
        <p:spPr>
          <a:xfrm>
            <a:off x="2150361" y="5233383"/>
            <a:ext cx="759616"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Container Registry</a:t>
            </a:r>
          </a:p>
        </p:txBody>
      </p:sp>
      <p:sp>
        <p:nvSpPr>
          <p:cNvPr id="123" name="Rectangle 122">
            <a:extLst>
              <a:ext uri="{FF2B5EF4-FFF2-40B4-BE49-F238E27FC236}">
                <a16:creationId xmlns:a16="http://schemas.microsoft.com/office/drawing/2014/main" id="{5EDA7797-67CA-6744-A3D0-C32310A1100D}"/>
              </a:ext>
            </a:extLst>
          </p:cNvPr>
          <p:cNvSpPr/>
          <p:nvPr/>
        </p:nvSpPr>
        <p:spPr>
          <a:xfrm>
            <a:off x="7817518" y="4257122"/>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NAT Gateway</a:t>
            </a:r>
          </a:p>
        </p:txBody>
      </p:sp>
      <p:sp>
        <p:nvSpPr>
          <p:cNvPr id="109" name="Title 3">
            <a:extLst>
              <a:ext uri="{FF2B5EF4-FFF2-40B4-BE49-F238E27FC236}">
                <a16:creationId xmlns:a16="http://schemas.microsoft.com/office/drawing/2014/main" id="{36B1095D-F01D-304E-BA25-3D8771EFA195}"/>
              </a:ext>
            </a:extLst>
          </p:cNvPr>
          <p:cNvSpPr>
            <a:spLocks noGrp="1"/>
          </p:cNvSpPr>
          <p:nvPr>
            <p:ph type="title"/>
          </p:nvPr>
        </p:nvSpPr>
        <p:spPr>
          <a:xfrm>
            <a:off x="531950" y="249382"/>
            <a:ext cx="11126650" cy="627952"/>
          </a:xfrm>
        </p:spPr>
        <p:txBody>
          <a:bodyPr/>
          <a:lstStyle/>
          <a:p>
            <a:r>
              <a:rPr lang="en-US" dirty="0"/>
              <a:t>OCI Icons – Oracle Bark with captions                                        Group 1</a:t>
            </a:r>
          </a:p>
        </p:txBody>
      </p:sp>
      <p:pic>
        <p:nvPicPr>
          <p:cNvPr id="64" name="Graphic 63">
            <a:extLst>
              <a:ext uri="{FF2B5EF4-FFF2-40B4-BE49-F238E27FC236}">
                <a16:creationId xmlns:a16="http://schemas.microsoft.com/office/drawing/2014/main" id="{C4FD40F3-1CDF-8C4A-8C86-EB03B514931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67216" y="1686658"/>
            <a:ext cx="496952" cy="496952"/>
          </a:xfrm>
          <a:prstGeom prst="rect">
            <a:avLst/>
          </a:prstGeom>
        </p:spPr>
      </p:pic>
      <p:pic>
        <p:nvPicPr>
          <p:cNvPr id="65" name="Graphic 64">
            <a:extLst>
              <a:ext uri="{FF2B5EF4-FFF2-40B4-BE49-F238E27FC236}">
                <a16:creationId xmlns:a16="http://schemas.microsoft.com/office/drawing/2014/main" id="{0750FFCF-7EF3-3746-859B-3EA3B0B59E3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66591" y="3784679"/>
            <a:ext cx="496952" cy="496952"/>
          </a:xfrm>
          <a:prstGeom prst="rect">
            <a:avLst/>
          </a:prstGeom>
        </p:spPr>
      </p:pic>
      <p:pic>
        <p:nvPicPr>
          <p:cNvPr id="66" name="Graphic 65">
            <a:extLst>
              <a:ext uri="{FF2B5EF4-FFF2-40B4-BE49-F238E27FC236}">
                <a16:creationId xmlns:a16="http://schemas.microsoft.com/office/drawing/2014/main" id="{B504EE3F-ADCB-7640-9586-6ADF10B906E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91213" y="1680412"/>
            <a:ext cx="496952" cy="496952"/>
          </a:xfrm>
          <a:prstGeom prst="rect">
            <a:avLst/>
          </a:prstGeom>
        </p:spPr>
      </p:pic>
      <p:pic>
        <p:nvPicPr>
          <p:cNvPr id="67" name="Graphic 66">
            <a:extLst>
              <a:ext uri="{FF2B5EF4-FFF2-40B4-BE49-F238E27FC236}">
                <a16:creationId xmlns:a16="http://schemas.microsoft.com/office/drawing/2014/main" id="{B5176D32-E21D-4D43-BD59-4C189B45B6B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81132" y="2786633"/>
            <a:ext cx="496952" cy="496952"/>
          </a:xfrm>
          <a:prstGeom prst="rect">
            <a:avLst/>
          </a:prstGeom>
        </p:spPr>
      </p:pic>
      <p:pic>
        <p:nvPicPr>
          <p:cNvPr id="68" name="Graphic 67">
            <a:extLst>
              <a:ext uri="{FF2B5EF4-FFF2-40B4-BE49-F238E27FC236}">
                <a16:creationId xmlns:a16="http://schemas.microsoft.com/office/drawing/2014/main" id="{A6B18C21-67A7-BA4B-9EB6-4A3105D54C0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2264762" y="2790216"/>
            <a:ext cx="496952" cy="496952"/>
          </a:xfrm>
          <a:prstGeom prst="rect">
            <a:avLst/>
          </a:prstGeom>
        </p:spPr>
      </p:pic>
      <p:pic>
        <p:nvPicPr>
          <p:cNvPr id="69" name="Graphic 68">
            <a:extLst>
              <a:ext uri="{FF2B5EF4-FFF2-40B4-BE49-F238E27FC236}">
                <a16:creationId xmlns:a16="http://schemas.microsoft.com/office/drawing/2014/main" id="{D742E722-7A90-924C-9FD9-72A7A2DB0277}"/>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81132" y="4718456"/>
            <a:ext cx="496952" cy="496952"/>
          </a:xfrm>
          <a:prstGeom prst="rect">
            <a:avLst/>
          </a:prstGeom>
        </p:spPr>
      </p:pic>
      <p:pic>
        <p:nvPicPr>
          <p:cNvPr id="70" name="Graphic 69">
            <a:extLst>
              <a:ext uri="{FF2B5EF4-FFF2-40B4-BE49-F238E27FC236}">
                <a16:creationId xmlns:a16="http://schemas.microsoft.com/office/drawing/2014/main" id="{55A38337-47EF-6C42-A852-C2C552B6BA0B}"/>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73440" y="3775668"/>
            <a:ext cx="496952" cy="496952"/>
          </a:xfrm>
          <a:prstGeom prst="rect">
            <a:avLst/>
          </a:prstGeom>
        </p:spPr>
      </p:pic>
      <p:pic>
        <p:nvPicPr>
          <p:cNvPr id="71" name="Graphic 70">
            <a:extLst>
              <a:ext uri="{FF2B5EF4-FFF2-40B4-BE49-F238E27FC236}">
                <a16:creationId xmlns:a16="http://schemas.microsoft.com/office/drawing/2014/main" id="{FA52E1A5-894B-884B-A4F8-72705BF43096}"/>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2281594" y="4718456"/>
            <a:ext cx="496952" cy="496952"/>
          </a:xfrm>
          <a:prstGeom prst="rect">
            <a:avLst/>
          </a:prstGeom>
        </p:spPr>
      </p:pic>
      <p:pic>
        <p:nvPicPr>
          <p:cNvPr id="75" name="Graphic 74">
            <a:extLst>
              <a:ext uri="{FF2B5EF4-FFF2-40B4-BE49-F238E27FC236}">
                <a16:creationId xmlns:a16="http://schemas.microsoft.com/office/drawing/2014/main" id="{4734C49A-0848-344A-B2DC-FCDED5F28C99}"/>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447810" y="3777862"/>
            <a:ext cx="514731" cy="514731"/>
          </a:xfrm>
          <a:prstGeom prst="rect">
            <a:avLst/>
          </a:prstGeom>
        </p:spPr>
      </p:pic>
      <p:pic>
        <p:nvPicPr>
          <p:cNvPr id="77" name="Graphic 76">
            <a:extLst>
              <a:ext uri="{FF2B5EF4-FFF2-40B4-BE49-F238E27FC236}">
                <a16:creationId xmlns:a16="http://schemas.microsoft.com/office/drawing/2014/main" id="{2C313D69-8D1D-1A49-BB46-78842C7E5B90}"/>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769310" y="4757882"/>
            <a:ext cx="496952" cy="496952"/>
          </a:xfrm>
          <a:prstGeom prst="rect">
            <a:avLst/>
          </a:prstGeom>
        </p:spPr>
      </p:pic>
      <p:pic>
        <p:nvPicPr>
          <p:cNvPr id="78" name="Graphic 77">
            <a:extLst>
              <a:ext uri="{FF2B5EF4-FFF2-40B4-BE49-F238E27FC236}">
                <a16:creationId xmlns:a16="http://schemas.microsoft.com/office/drawing/2014/main" id="{4D687D3E-5414-7E4C-9040-CA5C1306BA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5745803" y="2778660"/>
            <a:ext cx="496952" cy="496952"/>
          </a:xfrm>
          <a:prstGeom prst="rect">
            <a:avLst/>
          </a:prstGeom>
        </p:spPr>
      </p:pic>
      <p:pic>
        <p:nvPicPr>
          <p:cNvPr id="79" name="Graphic 78">
            <a:extLst>
              <a:ext uri="{FF2B5EF4-FFF2-40B4-BE49-F238E27FC236}">
                <a16:creationId xmlns:a16="http://schemas.microsoft.com/office/drawing/2014/main" id="{B0C12AB4-488C-4E4C-8CD1-4EDD37CC1DD7}"/>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5758394" y="1723326"/>
            <a:ext cx="496952" cy="496952"/>
          </a:xfrm>
          <a:prstGeom prst="rect">
            <a:avLst/>
          </a:prstGeom>
        </p:spPr>
      </p:pic>
      <p:pic>
        <p:nvPicPr>
          <p:cNvPr id="81" name="Graphic 80">
            <a:extLst>
              <a:ext uri="{FF2B5EF4-FFF2-40B4-BE49-F238E27FC236}">
                <a16:creationId xmlns:a16="http://schemas.microsoft.com/office/drawing/2014/main" id="{64E028E7-96BF-714B-9A8F-BA716C6AEAC1}"/>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747888" y="3789502"/>
            <a:ext cx="496952" cy="496952"/>
          </a:xfrm>
          <a:prstGeom prst="rect">
            <a:avLst/>
          </a:prstGeom>
        </p:spPr>
      </p:pic>
      <p:pic>
        <p:nvPicPr>
          <p:cNvPr id="82" name="Graphic 81">
            <a:extLst>
              <a:ext uri="{FF2B5EF4-FFF2-40B4-BE49-F238E27FC236}">
                <a16:creationId xmlns:a16="http://schemas.microsoft.com/office/drawing/2014/main" id="{48410718-75E2-3946-8B72-4CB02CC1B77D}"/>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4444442" y="4760018"/>
            <a:ext cx="496952" cy="496952"/>
          </a:xfrm>
          <a:prstGeom prst="rect">
            <a:avLst/>
          </a:prstGeom>
        </p:spPr>
      </p:pic>
      <p:pic>
        <p:nvPicPr>
          <p:cNvPr id="95" name="Graphic 94">
            <a:extLst>
              <a:ext uri="{FF2B5EF4-FFF2-40B4-BE49-F238E27FC236}">
                <a16:creationId xmlns:a16="http://schemas.microsoft.com/office/drawing/2014/main" id="{07BD0568-4EBE-1A43-A279-B021599CF74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4444442" y="2778806"/>
            <a:ext cx="496952" cy="496952"/>
          </a:xfrm>
          <a:prstGeom prst="rect">
            <a:avLst/>
          </a:prstGeom>
        </p:spPr>
      </p:pic>
      <p:pic>
        <p:nvPicPr>
          <p:cNvPr id="97" name="Graphic 96">
            <a:extLst>
              <a:ext uri="{FF2B5EF4-FFF2-40B4-BE49-F238E27FC236}">
                <a16:creationId xmlns:a16="http://schemas.microsoft.com/office/drawing/2014/main" id="{277AC61D-783C-9447-9442-60C9C46C87B6}"/>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4436928" y="1679258"/>
            <a:ext cx="496952" cy="496952"/>
          </a:xfrm>
          <a:prstGeom prst="rect">
            <a:avLst/>
          </a:prstGeom>
        </p:spPr>
      </p:pic>
      <p:pic>
        <p:nvPicPr>
          <p:cNvPr id="98" name="Graphic 97">
            <a:extLst>
              <a:ext uri="{FF2B5EF4-FFF2-40B4-BE49-F238E27FC236}">
                <a16:creationId xmlns:a16="http://schemas.microsoft.com/office/drawing/2014/main" id="{95F00004-F612-0046-AEFD-EA53558AAD82}"/>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7972012" y="2870106"/>
            <a:ext cx="496952" cy="496952"/>
          </a:xfrm>
          <a:prstGeom prst="rect">
            <a:avLst/>
          </a:prstGeom>
        </p:spPr>
      </p:pic>
      <p:pic>
        <p:nvPicPr>
          <p:cNvPr id="108" name="Graphic 107">
            <a:extLst>
              <a:ext uri="{FF2B5EF4-FFF2-40B4-BE49-F238E27FC236}">
                <a16:creationId xmlns:a16="http://schemas.microsoft.com/office/drawing/2014/main" id="{50945028-4FA1-F74F-A242-BA3292CE5312}"/>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9200625" y="3802529"/>
            <a:ext cx="496952" cy="496952"/>
          </a:xfrm>
          <a:prstGeom prst="rect">
            <a:avLst/>
          </a:prstGeom>
        </p:spPr>
      </p:pic>
      <p:pic>
        <p:nvPicPr>
          <p:cNvPr id="110" name="Graphic 109">
            <a:extLst>
              <a:ext uri="{FF2B5EF4-FFF2-40B4-BE49-F238E27FC236}">
                <a16:creationId xmlns:a16="http://schemas.microsoft.com/office/drawing/2014/main" id="{50B6D233-1D7D-084E-B9F0-16E0D53EDE23}"/>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368435" y="3812326"/>
            <a:ext cx="496952" cy="496952"/>
          </a:xfrm>
          <a:prstGeom prst="rect">
            <a:avLst/>
          </a:prstGeom>
        </p:spPr>
      </p:pic>
      <p:pic>
        <p:nvPicPr>
          <p:cNvPr id="111" name="Graphic 110">
            <a:extLst>
              <a:ext uri="{FF2B5EF4-FFF2-40B4-BE49-F238E27FC236}">
                <a16:creationId xmlns:a16="http://schemas.microsoft.com/office/drawing/2014/main" id="{FE7969A0-A0AB-5041-8819-9708EA706FBC}"/>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7969635" y="3802529"/>
            <a:ext cx="496952" cy="496952"/>
          </a:xfrm>
          <a:prstGeom prst="rect">
            <a:avLst/>
          </a:prstGeom>
        </p:spPr>
      </p:pic>
      <p:pic>
        <p:nvPicPr>
          <p:cNvPr id="112" name="Graphic 111">
            <a:extLst>
              <a:ext uri="{FF2B5EF4-FFF2-40B4-BE49-F238E27FC236}">
                <a16:creationId xmlns:a16="http://schemas.microsoft.com/office/drawing/2014/main" id="{734C44F1-8731-3043-B779-9401F80F9FA0}"/>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0350081" y="1735930"/>
            <a:ext cx="496952" cy="496952"/>
          </a:xfrm>
          <a:prstGeom prst="rect">
            <a:avLst/>
          </a:prstGeom>
        </p:spPr>
      </p:pic>
      <p:pic>
        <p:nvPicPr>
          <p:cNvPr id="113" name="Graphic 112">
            <a:extLst>
              <a:ext uri="{FF2B5EF4-FFF2-40B4-BE49-F238E27FC236}">
                <a16:creationId xmlns:a16="http://schemas.microsoft.com/office/drawing/2014/main" id="{89887B28-EC07-1F47-8BA1-C9DC6F14E517}"/>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9208043" y="1718555"/>
            <a:ext cx="485339" cy="485339"/>
          </a:xfrm>
          <a:prstGeom prst="rect">
            <a:avLst/>
          </a:prstGeom>
        </p:spPr>
      </p:pic>
      <p:pic>
        <p:nvPicPr>
          <p:cNvPr id="114" name="Graphic 113">
            <a:extLst>
              <a:ext uri="{FF2B5EF4-FFF2-40B4-BE49-F238E27FC236}">
                <a16:creationId xmlns:a16="http://schemas.microsoft.com/office/drawing/2014/main" id="{CF584B67-E8F2-404B-9635-D71D98154791}"/>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036258" y="1733453"/>
            <a:ext cx="474125" cy="474125"/>
          </a:xfrm>
          <a:prstGeom prst="rect">
            <a:avLst/>
          </a:prstGeom>
        </p:spPr>
      </p:pic>
      <p:pic>
        <p:nvPicPr>
          <p:cNvPr id="116" name="Graphic 115">
            <a:extLst>
              <a:ext uri="{FF2B5EF4-FFF2-40B4-BE49-F238E27FC236}">
                <a16:creationId xmlns:a16="http://schemas.microsoft.com/office/drawing/2014/main" id="{C588001C-E14B-A149-B9A6-0B01F7ACE90D}"/>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10388531" y="2850178"/>
            <a:ext cx="485339" cy="485339"/>
          </a:xfrm>
          <a:prstGeom prst="rect">
            <a:avLst/>
          </a:prstGeom>
        </p:spPr>
      </p:pic>
      <p:pic>
        <p:nvPicPr>
          <p:cNvPr id="117" name="Graphic 116">
            <a:extLst>
              <a:ext uri="{FF2B5EF4-FFF2-40B4-BE49-F238E27FC236}">
                <a16:creationId xmlns:a16="http://schemas.microsoft.com/office/drawing/2014/main" id="{A4FF3CA0-1A46-554C-9B45-82D68290AB2E}"/>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9213881" y="2832424"/>
            <a:ext cx="462541" cy="462541"/>
          </a:xfrm>
          <a:prstGeom prst="rect">
            <a:avLst/>
          </a:prstGeom>
        </p:spPr>
      </p:pic>
    </p:spTree>
    <p:extLst>
      <p:ext uri="{BB962C8B-B14F-4D97-AF65-F5344CB8AC3E}">
        <p14:creationId xmlns:p14="http://schemas.microsoft.com/office/powerpoint/2010/main" val="36503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931678" y="1192673"/>
            <a:ext cx="1497389" cy="301089"/>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Governance</a:t>
            </a:r>
          </a:p>
        </p:txBody>
      </p:sp>
      <p:sp>
        <p:nvSpPr>
          <p:cNvPr id="80" name="Footer Placeholder 4">
            <a:extLst>
              <a:ext uri="{FF2B5EF4-FFF2-40B4-BE49-F238E27FC236}">
                <a16:creationId xmlns:a16="http://schemas.microsoft.com/office/drawing/2014/main" id="{D307A787-0A7C-D541-9434-262174684F71}"/>
              </a:ext>
            </a:extLst>
          </p:cNvPr>
          <p:cNvSpPr>
            <a:spLocks noGrp="1"/>
          </p:cNvSpPr>
          <p:nvPr>
            <p:ph type="ftr" sz="quarter" idx="3"/>
          </p:nvPr>
        </p:nvSpPr>
        <p:spPr>
          <a:prstGeom prst="rect">
            <a:avLst/>
          </a:prstGeom>
        </p:spPr>
        <p:txBody>
          <a:bodyPr vert="horz" lIns="0" tIns="45720" rIns="0" bIns="45720" rtlCol="0" anchor="ctr"/>
          <a:lstStyle>
            <a:lvl1pPr algn="l">
              <a:defRPr sz="650" b="0" i="0">
                <a:solidFill>
                  <a:schemeClr val="bg2">
                    <a:lumMod val="75000"/>
                  </a:schemeClr>
                </a:solidFill>
                <a:latin typeface="Oracle Sans" panose="020B0503020204020204" pitchFamily="34" charset="0"/>
                <a:cs typeface="Oracle Sans" panose="020B0503020204020204" pitchFamily="34" charset="0"/>
              </a:defRPr>
            </a:lvl1pPr>
          </a:lstStyle>
          <a:p>
            <a:r>
              <a:rPr lang="en-US" sz="800" dirty="0">
                <a:solidFill>
                  <a:schemeClr val="bg1">
                    <a:lumMod val="65000"/>
                  </a:schemeClr>
                </a:solidFill>
              </a:rPr>
              <a:t>Copyright © 2020 Oracle and/or its affiliates.</a:t>
            </a:r>
          </a:p>
        </p:txBody>
      </p:sp>
      <p:sp>
        <p:nvSpPr>
          <p:cNvPr id="402" name="TextBox 401"/>
          <p:cNvSpPr txBox="1"/>
          <p:nvPr/>
        </p:nvSpPr>
        <p:spPr>
          <a:xfrm>
            <a:off x="5693101" y="4053307"/>
            <a:ext cx="2957170" cy="310338"/>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DevOps Tools and Services</a:t>
            </a:r>
          </a:p>
        </p:txBody>
      </p:sp>
      <p:sp>
        <p:nvSpPr>
          <p:cNvPr id="419" name="Rectangle 418">
            <a:extLst>
              <a:ext uri="{FF2B5EF4-FFF2-40B4-BE49-F238E27FC236}">
                <a16:creationId xmlns:a16="http://schemas.microsoft.com/office/drawing/2014/main" id="{2506E360-9D6E-F84E-9235-0EF2501A1A3F}"/>
              </a:ext>
            </a:extLst>
          </p:cNvPr>
          <p:cNvSpPr/>
          <p:nvPr/>
        </p:nvSpPr>
        <p:spPr>
          <a:xfrm>
            <a:off x="6821599" y="2078575"/>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Workflow</a:t>
            </a:r>
          </a:p>
        </p:txBody>
      </p:sp>
      <p:sp>
        <p:nvSpPr>
          <p:cNvPr id="400" name="TextBox 399"/>
          <p:cNvSpPr txBox="1"/>
          <p:nvPr/>
        </p:nvSpPr>
        <p:spPr>
          <a:xfrm>
            <a:off x="5653837" y="1197825"/>
            <a:ext cx="3107117" cy="273562"/>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Monitoring and Management</a:t>
            </a:r>
          </a:p>
        </p:txBody>
      </p:sp>
      <p:sp>
        <p:nvSpPr>
          <p:cNvPr id="355" name="Rectangle 354"/>
          <p:cNvSpPr/>
          <p:nvPr/>
        </p:nvSpPr>
        <p:spPr>
          <a:xfrm>
            <a:off x="5669861" y="5028143"/>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API Gateway</a:t>
            </a:r>
          </a:p>
        </p:txBody>
      </p:sp>
      <p:sp>
        <p:nvSpPr>
          <p:cNvPr id="191" name="Rectangle 190">
            <a:extLst>
              <a:ext uri="{FF2B5EF4-FFF2-40B4-BE49-F238E27FC236}">
                <a16:creationId xmlns:a16="http://schemas.microsoft.com/office/drawing/2014/main" id="{711F65F9-9A08-2743-9C6C-13F2EE2E77D1}"/>
              </a:ext>
            </a:extLst>
          </p:cNvPr>
          <p:cNvSpPr/>
          <p:nvPr/>
        </p:nvSpPr>
        <p:spPr>
          <a:xfrm>
            <a:off x="1682441" y="5028143"/>
            <a:ext cx="1029710"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Identity &amp; Access</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Management </a:t>
            </a:r>
          </a:p>
        </p:txBody>
      </p:sp>
      <p:sp>
        <p:nvSpPr>
          <p:cNvPr id="357" name="Rectangle 356"/>
          <p:cNvSpPr/>
          <p:nvPr/>
        </p:nvSpPr>
        <p:spPr>
          <a:xfrm>
            <a:off x="1833810" y="2080703"/>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Policies</a:t>
            </a:r>
          </a:p>
        </p:txBody>
      </p:sp>
      <p:sp>
        <p:nvSpPr>
          <p:cNvPr id="89" name="Rectangle 88">
            <a:extLst>
              <a:ext uri="{FF2B5EF4-FFF2-40B4-BE49-F238E27FC236}">
                <a16:creationId xmlns:a16="http://schemas.microsoft.com/office/drawing/2014/main" id="{AB368900-68FE-3D47-A81B-14167758DA21}"/>
              </a:ext>
            </a:extLst>
          </p:cNvPr>
          <p:cNvSpPr/>
          <p:nvPr/>
        </p:nvSpPr>
        <p:spPr>
          <a:xfrm>
            <a:off x="2816398" y="2081009"/>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Groups</a:t>
            </a:r>
          </a:p>
        </p:txBody>
      </p:sp>
      <p:sp>
        <p:nvSpPr>
          <p:cNvPr id="190" name="Rectangle 189">
            <a:extLst>
              <a:ext uri="{FF2B5EF4-FFF2-40B4-BE49-F238E27FC236}">
                <a16:creationId xmlns:a16="http://schemas.microsoft.com/office/drawing/2014/main" id="{BBA566DB-693A-2245-BB85-491B0F92F318}"/>
              </a:ext>
            </a:extLst>
          </p:cNvPr>
          <p:cNvSpPr/>
          <p:nvPr/>
        </p:nvSpPr>
        <p:spPr>
          <a:xfrm>
            <a:off x="3824796" y="2080703"/>
            <a:ext cx="991458"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Compartments</a:t>
            </a:r>
          </a:p>
        </p:txBody>
      </p:sp>
      <p:sp>
        <p:nvSpPr>
          <p:cNvPr id="350" name="Rectangle 349"/>
          <p:cNvSpPr/>
          <p:nvPr/>
        </p:nvSpPr>
        <p:spPr>
          <a:xfrm>
            <a:off x="710487" y="2102826"/>
            <a:ext cx="817814" cy="324961"/>
          </a:xfrm>
          <a:prstGeom prst="rect">
            <a:avLst/>
          </a:prstGeom>
        </p:spPr>
        <p:txBody>
          <a:bodyPr wrap="square">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Oracle Cloud Identifier</a:t>
            </a:r>
          </a:p>
        </p:txBody>
      </p:sp>
      <p:sp>
        <p:nvSpPr>
          <p:cNvPr id="367" name="Rectangle 366"/>
          <p:cNvSpPr/>
          <p:nvPr/>
        </p:nvSpPr>
        <p:spPr>
          <a:xfrm>
            <a:off x="2852828"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Tagging</a:t>
            </a:r>
          </a:p>
        </p:txBody>
      </p:sp>
      <p:sp>
        <p:nvSpPr>
          <p:cNvPr id="186" name="Rectangle 185">
            <a:extLst>
              <a:ext uri="{FF2B5EF4-FFF2-40B4-BE49-F238E27FC236}">
                <a16:creationId xmlns:a16="http://schemas.microsoft.com/office/drawing/2014/main" id="{E59C94AD-EEEE-F849-8DD2-64A1568C852C}"/>
              </a:ext>
            </a:extLst>
          </p:cNvPr>
          <p:cNvSpPr/>
          <p:nvPr/>
        </p:nvSpPr>
        <p:spPr>
          <a:xfrm>
            <a:off x="1843363"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Auditing</a:t>
            </a:r>
          </a:p>
        </p:txBody>
      </p:sp>
      <p:sp>
        <p:nvSpPr>
          <p:cNvPr id="411" name="Rectangle 410">
            <a:extLst>
              <a:ext uri="{FF2B5EF4-FFF2-40B4-BE49-F238E27FC236}">
                <a16:creationId xmlns:a16="http://schemas.microsoft.com/office/drawing/2014/main" id="{7471F5E7-8ED0-4343-97D8-FF62F1FBA542}"/>
              </a:ext>
            </a:extLst>
          </p:cNvPr>
          <p:cNvSpPr/>
          <p:nvPr/>
        </p:nvSpPr>
        <p:spPr>
          <a:xfrm>
            <a:off x="729846" y="5028143"/>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DDoS Protection</a:t>
            </a:r>
          </a:p>
        </p:txBody>
      </p:sp>
      <p:sp>
        <p:nvSpPr>
          <p:cNvPr id="414" name="Rectangle 413">
            <a:extLst>
              <a:ext uri="{FF2B5EF4-FFF2-40B4-BE49-F238E27FC236}">
                <a16:creationId xmlns:a16="http://schemas.microsoft.com/office/drawing/2014/main" id="{358BD07C-857A-314B-AFC1-DE55A6FDB998}"/>
              </a:ext>
            </a:extLst>
          </p:cNvPr>
          <p:cNvSpPr/>
          <p:nvPr/>
        </p:nvSpPr>
        <p:spPr>
          <a:xfrm>
            <a:off x="7979501" y="2079974"/>
            <a:ext cx="945613"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Notifications</a:t>
            </a:r>
          </a:p>
        </p:txBody>
      </p:sp>
      <p:sp>
        <p:nvSpPr>
          <p:cNvPr id="427" name="Rectangle 426">
            <a:extLst>
              <a:ext uri="{FF2B5EF4-FFF2-40B4-BE49-F238E27FC236}">
                <a16:creationId xmlns:a16="http://schemas.microsoft.com/office/drawing/2014/main" id="{6E9419AD-E5E6-4C41-BF72-9610FA5D924D}"/>
              </a:ext>
            </a:extLst>
          </p:cNvPr>
          <p:cNvSpPr/>
          <p:nvPr/>
        </p:nvSpPr>
        <p:spPr>
          <a:xfrm>
            <a:off x="9189362" y="2075592"/>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Search</a:t>
            </a:r>
          </a:p>
        </p:txBody>
      </p:sp>
      <p:sp>
        <p:nvSpPr>
          <p:cNvPr id="428" name="Rectangle 427">
            <a:extLst>
              <a:ext uri="{FF2B5EF4-FFF2-40B4-BE49-F238E27FC236}">
                <a16:creationId xmlns:a16="http://schemas.microsoft.com/office/drawing/2014/main" id="{22BF4297-6B79-6146-9A3E-F4C1B6FDC421}"/>
              </a:ext>
            </a:extLst>
          </p:cNvPr>
          <p:cNvSpPr/>
          <p:nvPr/>
        </p:nvSpPr>
        <p:spPr>
          <a:xfrm>
            <a:off x="9179481" y="3264804"/>
            <a:ext cx="805942" cy="237244"/>
          </a:xfrm>
          <a:prstGeom prst="rect">
            <a:avLst/>
          </a:prstGeom>
          <a:noFill/>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Alarming</a:t>
            </a:r>
          </a:p>
        </p:txBody>
      </p:sp>
      <p:sp>
        <p:nvSpPr>
          <p:cNvPr id="170" name="Rectangle 169">
            <a:extLst>
              <a:ext uri="{FF2B5EF4-FFF2-40B4-BE49-F238E27FC236}">
                <a16:creationId xmlns:a16="http://schemas.microsoft.com/office/drawing/2014/main" id="{63942571-F092-EA4E-87E2-483243E2A4D2}"/>
              </a:ext>
            </a:extLst>
          </p:cNvPr>
          <p:cNvSpPr/>
          <p:nvPr/>
        </p:nvSpPr>
        <p:spPr>
          <a:xfrm>
            <a:off x="8051130"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Monitoring</a:t>
            </a:r>
          </a:p>
        </p:txBody>
      </p:sp>
      <p:sp>
        <p:nvSpPr>
          <p:cNvPr id="422" name="Rectangle 421">
            <a:extLst>
              <a:ext uri="{FF2B5EF4-FFF2-40B4-BE49-F238E27FC236}">
                <a16:creationId xmlns:a16="http://schemas.microsoft.com/office/drawing/2014/main" id="{E695DFF3-FD8C-FA44-989F-12D97481A25F}"/>
              </a:ext>
            </a:extLst>
          </p:cNvPr>
          <p:cNvSpPr/>
          <p:nvPr/>
        </p:nvSpPr>
        <p:spPr>
          <a:xfrm>
            <a:off x="700570"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Logging</a:t>
            </a:r>
          </a:p>
        </p:txBody>
      </p:sp>
      <p:sp>
        <p:nvSpPr>
          <p:cNvPr id="169" name="Rectangle 168">
            <a:extLst>
              <a:ext uri="{FF2B5EF4-FFF2-40B4-BE49-F238E27FC236}">
                <a16:creationId xmlns:a16="http://schemas.microsoft.com/office/drawing/2014/main" id="{2E538166-74B5-B84C-BCFF-DFDF6C258695}"/>
              </a:ext>
            </a:extLst>
          </p:cNvPr>
          <p:cNvSpPr/>
          <p:nvPr/>
        </p:nvSpPr>
        <p:spPr>
          <a:xfrm>
            <a:off x="5677219"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Healthcheck</a:t>
            </a:r>
          </a:p>
        </p:txBody>
      </p:sp>
      <p:sp>
        <p:nvSpPr>
          <p:cNvPr id="165" name="Rectangle 164">
            <a:extLst>
              <a:ext uri="{FF2B5EF4-FFF2-40B4-BE49-F238E27FC236}">
                <a16:creationId xmlns:a16="http://schemas.microsoft.com/office/drawing/2014/main" id="{A168B390-A582-E04A-8DFE-B1E737DC1B8E}"/>
              </a:ext>
            </a:extLst>
          </p:cNvPr>
          <p:cNvSpPr/>
          <p:nvPr/>
        </p:nvSpPr>
        <p:spPr>
          <a:xfrm>
            <a:off x="6808536" y="3264804"/>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Events</a:t>
            </a:r>
          </a:p>
        </p:txBody>
      </p:sp>
      <p:sp>
        <p:nvSpPr>
          <p:cNvPr id="356" name="Rectangle 355"/>
          <p:cNvSpPr/>
          <p:nvPr/>
        </p:nvSpPr>
        <p:spPr>
          <a:xfrm>
            <a:off x="763322" y="6009005"/>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Encryption</a:t>
            </a:r>
          </a:p>
        </p:txBody>
      </p:sp>
      <p:sp>
        <p:nvSpPr>
          <p:cNvPr id="463" name="Rectangle 462">
            <a:extLst>
              <a:ext uri="{FF2B5EF4-FFF2-40B4-BE49-F238E27FC236}">
                <a16:creationId xmlns:a16="http://schemas.microsoft.com/office/drawing/2014/main" id="{5E42D556-67EA-6D4B-A972-609C5131DA30}"/>
              </a:ext>
            </a:extLst>
          </p:cNvPr>
          <p:cNvSpPr/>
          <p:nvPr/>
        </p:nvSpPr>
        <p:spPr>
          <a:xfrm>
            <a:off x="6821599" y="5028143"/>
            <a:ext cx="805942"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Resource</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Manager</a:t>
            </a:r>
          </a:p>
        </p:txBody>
      </p:sp>
      <p:sp>
        <p:nvSpPr>
          <p:cNvPr id="405" name="Rectangle 404">
            <a:extLst>
              <a:ext uri="{FF2B5EF4-FFF2-40B4-BE49-F238E27FC236}">
                <a16:creationId xmlns:a16="http://schemas.microsoft.com/office/drawing/2014/main" id="{A63DECE6-FB32-6C49-A273-A90D0A2A9EF1}"/>
              </a:ext>
            </a:extLst>
          </p:cNvPr>
          <p:cNvSpPr/>
          <p:nvPr/>
        </p:nvSpPr>
        <p:spPr>
          <a:xfrm>
            <a:off x="1746387" y="6009005"/>
            <a:ext cx="919717"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Key Management</a:t>
            </a:r>
          </a:p>
        </p:txBody>
      </p:sp>
      <p:sp>
        <p:nvSpPr>
          <p:cNvPr id="416" name="Rectangle 415">
            <a:extLst>
              <a:ext uri="{FF2B5EF4-FFF2-40B4-BE49-F238E27FC236}">
                <a16:creationId xmlns:a16="http://schemas.microsoft.com/office/drawing/2014/main" id="{D1BD41AC-8BC1-FB42-936C-B0C07C27CEEA}"/>
              </a:ext>
            </a:extLst>
          </p:cNvPr>
          <p:cNvSpPr/>
          <p:nvPr/>
        </p:nvSpPr>
        <p:spPr>
          <a:xfrm>
            <a:off x="5650809" y="2071888"/>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Queuing</a:t>
            </a:r>
          </a:p>
        </p:txBody>
      </p:sp>
      <p:sp>
        <p:nvSpPr>
          <p:cNvPr id="59" name="Rectangle 58">
            <a:extLst>
              <a:ext uri="{FF2B5EF4-FFF2-40B4-BE49-F238E27FC236}">
                <a16:creationId xmlns:a16="http://schemas.microsoft.com/office/drawing/2014/main" id="{BF5DBB1E-38D1-C549-8D1F-5FFDA5F4FA0E}"/>
              </a:ext>
            </a:extLst>
          </p:cNvPr>
          <p:cNvSpPr/>
          <p:nvPr/>
        </p:nvSpPr>
        <p:spPr>
          <a:xfrm>
            <a:off x="3925733" y="5028143"/>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Cloud Guard</a:t>
            </a:r>
          </a:p>
        </p:txBody>
      </p:sp>
      <p:sp>
        <p:nvSpPr>
          <p:cNvPr id="63" name="Rectangle 62">
            <a:extLst>
              <a:ext uri="{FF2B5EF4-FFF2-40B4-BE49-F238E27FC236}">
                <a16:creationId xmlns:a16="http://schemas.microsoft.com/office/drawing/2014/main" id="{33EC2C13-7C8C-5B43-AB7C-B1E9366C2D17}"/>
              </a:ext>
            </a:extLst>
          </p:cNvPr>
          <p:cNvSpPr/>
          <p:nvPr/>
        </p:nvSpPr>
        <p:spPr>
          <a:xfrm>
            <a:off x="2873315" y="6013911"/>
            <a:ext cx="884561"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Maximum Security Zone</a:t>
            </a:r>
          </a:p>
        </p:txBody>
      </p:sp>
      <p:sp>
        <p:nvSpPr>
          <p:cNvPr id="67" name="Rectangle 66">
            <a:extLst>
              <a:ext uri="{FF2B5EF4-FFF2-40B4-BE49-F238E27FC236}">
                <a16:creationId xmlns:a16="http://schemas.microsoft.com/office/drawing/2014/main" id="{E3169E44-4805-8043-9BAF-ACA9404D926B}"/>
              </a:ext>
            </a:extLst>
          </p:cNvPr>
          <p:cNvSpPr/>
          <p:nvPr/>
        </p:nvSpPr>
        <p:spPr>
          <a:xfrm>
            <a:off x="8005004" y="5028143"/>
            <a:ext cx="884561" cy="352661"/>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API</a:t>
            </a:r>
          </a:p>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Service</a:t>
            </a:r>
          </a:p>
        </p:txBody>
      </p:sp>
      <p:sp>
        <p:nvSpPr>
          <p:cNvPr id="71" name="Rectangle 70">
            <a:extLst>
              <a:ext uri="{FF2B5EF4-FFF2-40B4-BE49-F238E27FC236}">
                <a16:creationId xmlns:a16="http://schemas.microsoft.com/office/drawing/2014/main" id="{725DAD31-4186-5646-A035-EE944DA25E44}"/>
              </a:ext>
            </a:extLst>
          </p:cNvPr>
          <p:cNvSpPr/>
          <p:nvPr/>
        </p:nvSpPr>
        <p:spPr>
          <a:xfrm>
            <a:off x="2880123" y="5028143"/>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WAF</a:t>
            </a:r>
          </a:p>
        </p:txBody>
      </p:sp>
      <p:sp>
        <p:nvSpPr>
          <p:cNvPr id="77" name="TextBox 76">
            <a:extLst>
              <a:ext uri="{FF2B5EF4-FFF2-40B4-BE49-F238E27FC236}">
                <a16:creationId xmlns:a16="http://schemas.microsoft.com/office/drawing/2014/main" id="{D321DC08-52B4-6C4E-B046-C93A354136F1}"/>
              </a:ext>
            </a:extLst>
          </p:cNvPr>
          <p:cNvSpPr txBox="1"/>
          <p:nvPr/>
        </p:nvSpPr>
        <p:spPr>
          <a:xfrm>
            <a:off x="931678" y="4049791"/>
            <a:ext cx="1142576" cy="231201"/>
          </a:xfrm>
          <a:prstGeom prst="rect">
            <a:avLst/>
          </a:prstGeom>
          <a:noFill/>
        </p:spPr>
        <p:txBody>
          <a:bodyPr wrap="none" lIns="0" tIns="0" rIns="0" bIns="0" rtlCol="0">
            <a:noAutofit/>
          </a:bodyPr>
          <a:lstStyle/>
          <a:p>
            <a:pPr>
              <a:lnSpc>
                <a:spcPct val="90000"/>
              </a:lnSpc>
            </a:pPr>
            <a:r>
              <a:rPr lang="en-US" sz="1600" b="1" dirty="0">
                <a:solidFill>
                  <a:schemeClr val="accent6"/>
                </a:solidFill>
                <a:latin typeface="Oracle Sans" panose="020B0503020204020204" pitchFamily="34" charset="0"/>
                <a:cs typeface="Oracle Sans" panose="020B0503020204020204" pitchFamily="34" charset="0"/>
              </a:rPr>
              <a:t>Security</a:t>
            </a:r>
          </a:p>
        </p:txBody>
      </p:sp>
      <p:sp>
        <p:nvSpPr>
          <p:cNvPr id="103" name="Footer Placeholder 2">
            <a:extLst>
              <a:ext uri="{FF2B5EF4-FFF2-40B4-BE49-F238E27FC236}">
                <a16:creationId xmlns:a16="http://schemas.microsoft.com/office/drawing/2014/main" id="{10E4E319-C5CB-F346-B825-7E7BACBF09B1}"/>
              </a:ext>
            </a:extLst>
          </p:cNvPr>
          <p:cNvSpPr txBox="1">
            <a:spLocks/>
          </p:cNvSpPr>
          <p:nvPr/>
        </p:nvSpPr>
        <p:spPr>
          <a:xfrm>
            <a:off x="-48233636" y="-10374582"/>
            <a:ext cx="829832" cy="45719"/>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850"/>
              </a:lnSpc>
            </a:pPr>
            <a:r>
              <a:rPr lang="en-US" sz="800"/>
              <a:t>Copyright © 2019 Oracle and/or its affiliates.</a:t>
            </a:r>
            <a:endParaRPr lang="en-US" sz="800" dirty="0"/>
          </a:p>
        </p:txBody>
      </p:sp>
      <p:sp>
        <p:nvSpPr>
          <p:cNvPr id="61" name="Rectangle 60">
            <a:extLst>
              <a:ext uri="{FF2B5EF4-FFF2-40B4-BE49-F238E27FC236}">
                <a16:creationId xmlns:a16="http://schemas.microsoft.com/office/drawing/2014/main" id="{DED0C80F-88EA-9648-90A0-CA29116246FB}"/>
              </a:ext>
            </a:extLst>
          </p:cNvPr>
          <p:cNvSpPr/>
          <p:nvPr/>
        </p:nvSpPr>
        <p:spPr>
          <a:xfrm>
            <a:off x="10252245" y="2069781"/>
            <a:ext cx="1013320"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Email Delivery</a:t>
            </a:r>
          </a:p>
        </p:txBody>
      </p:sp>
      <p:sp>
        <p:nvSpPr>
          <p:cNvPr id="73" name="Rectangle 72">
            <a:extLst>
              <a:ext uri="{FF2B5EF4-FFF2-40B4-BE49-F238E27FC236}">
                <a16:creationId xmlns:a16="http://schemas.microsoft.com/office/drawing/2014/main" id="{206C9F40-3469-914E-93D1-F492591F521A}"/>
              </a:ext>
            </a:extLst>
          </p:cNvPr>
          <p:cNvSpPr/>
          <p:nvPr/>
        </p:nvSpPr>
        <p:spPr>
          <a:xfrm>
            <a:off x="3962286" y="6005880"/>
            <a:ext cx="805942" cy="237244"/>
          </a:xfrm>
          <a:prstGeom prst="rect">
            <a:avLst/>
          </a:prstGeom>
        </p:spPr>
        <p:txBody>
          <a:bodyPr wrap="square" tIns="73152">
            <a:spAutoFit/>
          </a:bodyPr>
          <a:lstStyle/>
          <a:p>
            <a:pPr algn="ctr">
              <a:lnSpc>
                <a:spcPts val="850"/>
              </a:lnSpc>
            </a:pPr>
            <a:r>
              <a:rPr lang="en-US" sz="800" b="1" dirty="0">
                <a:solidFill>
                  <a:schemeClr val="tx2"/>
                </a:solidFill>
                <a:latin typeface="Oracle Sans" panose="020B0503020204020204" pitchFamily="34" charset="0"/>
                <a:ea typeface="Arial" charset="0"/>
                <a:cs typeface="Oracle Sans" panose="020B0503020204020204" pitchFamily="34" charset="0"/>
              </a:rPr>
              <a:t>Vault</a:t>
            </a:r>
          </a:p>
        </p:txBody>
      </p:sp>
      <p:sp>
        <p:nvSpPr>
          <p:cNvPr id="4" name="Title 3">
            <a:extLst>
              <a:ext uri="{FF2B5EF4-FFF2-40B4-BE49-F238E27FC236}">
                <a16:creationId xmlns:a16="http://schemas.microsoft.com/office/drawing/2014/main" id="{D1609512-9619-5849-B4C5-2C2D2323265E}"/>
              </a:ext>
            </a:extLst>
          </p:cNvPr>
          <p:cNvSpPr>
            <a:spLocks noGrp="1"/>
          </p:cNvSpPr>
          <p:nvPr>
            <p:ph type="title"/>
          </p:nvPr>
        </p:nvSpPr>
        <p:spPr>
          <a:xfrm>
            <a:off x="531950" y="249382"/>
            <a:ext cx="11126650" cy="627952"/>
          </a:xfrm>
        </p:spPr>
        <p:txBody>
          <a:bodyPr/>
          <a:lstStyle/>
          <a:p>
            <a:r>
              <a:rPr lang="en-US" dirty="0"/>
              <a:t>OCI Icons – Oracle Bark with captions                                        Group 2</a:t>
            </a:r>
          </a:p>
        </p:txBody>
      </p:sp>
      <p:pic>
        <p:nvPicPr>
          <p:cNvPr id="91" name="Graphic 90">
            <a:extLst>
              <a:ext uri="{FF2B5EF4-FFF2-40B4-BE49-F238E27FC236}">
                <a16:creationId xmlns:a16="http://schemas.microsoft.com/office/drawing/2014/main" id="{C5D64B4F-9112-A64E-BF38-313A763A2AB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13484" y="2771097"/>
            <a:ext cx="465699" cy="465699"/>
          </a:xfrm>
          <a:prstGeom prst="rect">
            <a:avLst/>
          </a:prstGeom>
        </p:spPr>
      </p:pic>
      <p:pic>
        <p:nvPicPr>
          <p:cNvPr id="97" name="Graphic 96">
            <a:extLst>
              <a:ext uri="{FF2B5EF4-FFF2-40B4-BE49-F238E27FC236}">
                <a16:creationId xmlns:a16="http://schemas.microsoft.com/office/drawing/2014/main" id="{902BBD08-B172-7144-AA84-F0AB61C429B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66679" y="1644083"/>
            <a:ext cx="496952" cy="496952"/>
          </a:xfrm>
          <a:prstGeom prst="rect">
            <a:avLst/>
          </a:prstGeom>
        </p:spPr>
      </p:pic>
      <p:pic>
        <p:nvPicPr>
          <p:cNvPr id="106" name="Graphic 105">
            <a:extLst>
              <a:ext uri="{FF2B5EF4-FFF2-40B4-BE49-F238E27FC236}">
                <a16:creationId xmlns:a16="http://schemas.microsoft.com/office/drawing/2014/main" id="{C72E8955-24E7-E34B-9503-915DD8AA524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975884" y="1644083"/>
            <a:ext cx="496952" cy="496952"/>
          </a:xfrm>
          <a:prstGeom prst="rect">
            <a:avLst/>
          </a:prstGeom>
        </p:spPr>
      </p:pic>
      <p:pic>
        <p:nvPicPr>
          <p:cNvPr id="107" name="Graphic 106">
            <a:extLst>
              <a:ext uri="{FF2B5EF4-FFF2-40B4-BE49-F238E27FC236}">
                <a16:creationId xmlns:a16="http://schemas.microsoft.com/office/drawing/2014/main" id="{D5E28B80-BFC4-3F46-B802-8D39236BE87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94570" y="2771097"/>
            <a:ext cx="496952" cy="496952"/>
          </a:xfrm>
          <a:prstGeom prst="rect">
            <a:avLst/>
          </a:prstGeom>
        </p:spPr>
      </p:pic>
      <p:pic>
        <p:nvPicPr>
          <p:cNvPr id="108" name="Graphic 107">
            <a:extLst>
              <a:ext uri="{FF2B5EF4-FFF2-40B4-BE49-F238E27FC236}">
                <a16:creationId xmlns:a16="http://schemas.microsoft.com/office/drawing/2014/main" id="{0D17ED0F-2CEB-464D-B220-3876882C2428}"/>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993777" y="1592518"/>
            <a:ext cx="496952" cy="496952"/>
          </a:xfrm>
          <a:prstGeom prst="rect">
            <a:avLst/>
          </a:prstGeom>
        </p:spPr>
      </p:pic>
      <p:pic>
        <p:nvPicPr>
          <p:cNvPr id="109" name="Graphic 108">
            <a:extLst>
              <a:ext uri="{FF2B5EF4-FFF2-40B4-BE49-F238E27FC236}">
                <a16:creationId xmlns:a16="http://schemas.microsoft.com/office/drawing/2014/main" id="{956EF660-0280-8341-9C68-F901376E9431}"/>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3020625" y="2761508"/>
            <a:ext cx="496952" cy="496952"/>
          </a:xfrm>
          <a:prstGeom prst="rect">
            <a:avLst/>
          </a:prstGeom>
        </p:spPr>
      </p:pic>
      <p:pic>
        <p:nvPicPr>
          <p:cNvPr id="111" name="Graphic 110">
            <a:extLst>
              <a:ext uri="{FF2B5EF4-FFF2-40B4-BE49-F238E27FC236}">
                <a16:creationId xmlns:a16="http://schemas.microsoft.com/office/drawing/2014/main" id="{3A1B4FE0-1605-8F49-BDE6-3B205AD905E7}"/>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340587" y="2780805"/>
            <a:ext cx="496952" cy="496952"/>
          </a:xfrm>
          <a:prstGeom prst="rect">
            <a:avLst/>
          </a:prstGeom>
        </p:spPr>
      </p:pic>
      <p:pic>
        <p:nvPicPr>
          <p:cNvPr id="112" name="Graphic 111">
            <a:extLst>
              <a:ext uri="{FF2B5EF4-FFF2-40B4-BE49-F238E27FC236}">
                <a16:creationId xmlns:a16="http://schemas.microsoft.com/office/drawing/2014/main" id="{014BC753-EDB0-5449-B7A6-977FF94FAFDD}"/>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961901" y="2832889"/>
            <a:ext cx="496952" cy="496952"/>
          </a:xfrm>
          <a:prstGeom prst="rect">
            <a:avLst/>
          </a:prstGeom>
        </p:spPr>
      </p:pic>
      <p:pic>
        <p:nvPicPr>
          <p:cNvPr id="114" name="Graphic 113">
            <a:extLst>
              <a:ext uri="{FF2B5EF4-FFF2-40B4-BE49-F238E27FC236}">
                <a16:creationId xmlns:a16="http://schemas.microsoft.com/office/drawing/2014/main" id="{441A2675-965C-9944-8771-C451C7A56E38}"/>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8186114" y="1637648"/>
            <a:ext cx="496952" cy="496952"/>
          </a:xfrm>
          <a:prstGeom prst="rect">
            <a:avLst/>
          </a:prstGeom>
        </p:spPr>
      </p:pic>
      <p:pic>
        <p:nvPicPr>
          <p:cNvPr id="115" name="Graphic 114">
            <a:extLst>
              <a:ext uri="{FF2B5EF4-FFF2-40B4-BE49-F238E27FC236}">
                <a16:creationId xmlns:a16="http://schemas.microsoft.com/office/drawing/2014/main" id="{D2A0685D-951A-0A46-9F55-7067E6A6CEB4}"/>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5831714" y="1643513"/>
            <a:ext cx="496952" cy="496952"/>
          </a:xfrm>
          <a:prstGeom prst="rect">
            <a:avLst/>
          </a:prstGeom>
        </p:spPr>
      </p:pic>
      <p:pic>
        <p:nvPicPr>
          <p:cNvPr id="116" name="Graphic 115">
            <a:extLst>
              <a:ext uri="{FF2B5EF4-FFF2-40B4-BE49-F238E27FC236}">
                <a16:creationId xmlns:a16="http://schemas.microsoft.com/office/drawing/2014/main" id="{52A7CBA9-CD8E-724F-9E99-9123ED79FE1C}"/>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9340587" y="1613087"/>
            <a:ext cx="496952" cy="496952"/>
          </a:xfrm>
          <a:prstGeom prst="rect">
            <a:avLst/>
          </a:prstGeom>
        </p:spPr>
      </p:pic>
      <p:pic>
        <p:nvPicPr>
          <p:cNvPr id="118" name="Graphic 117">
            <a:extLst>
              <a:ext uri="{FF2B5EF4-FFF2-40B4-BE49-F238E27FC236}">
                <a16:creationId xmlns:a16="http://schemas.microsoft.com/office/drawing/2014/main" id="{21B31C9C-17E9-0640-BB1B-012715CF6D3B}"/>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6969650" y="1599866"/>
            <a:ext cx="496952" cy="496952"/>
          </a:xfrm>
          <a:prstGeom prst="rect">
            <a:avLst/>
          </a:prstGeom>
        </p:spPr>
      </p:pic>
      <p:pic>
        <p:nvPicPr>
          <p:cNvPr id="119" name="Graphic 118">
            <a:extLst>
              <a:ext uri="{FF2B5EF4-FFF2-40B4-BE49-F238E27FC236}">
                <a16:creationId xmlns:a16="http://schemas.microsoft.com/office/drawing/2014/main" id="{5E50B0A5-0194-C345-99B9-AAB8735F916E}"/>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510429" y="1598452"/>
            <a:ext cx="496952" cy="496952"/>
          </a:xfrm>
          <a:prstGeom prst="rect">
            <a:avLst/>
          </a:prstGeom>
        </p:spPr>
      </p:pic>
      <p:pic>
        <p:nvPicPr>
          <p:cNvPr id="120" name="Graphic 119">
            <a:extLst>
              <a:ext uri="{FF2B5EF4-FFF2-40B4-BE49-F238E27FC236}">
                <a16:creationId xmlns:a16="http://schemas.microsoft.com/office/drawing/2014/main" id="{43F4D059-BA42-0848-9C1B-7C3DDA095AA1}"/>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xmlns="" r:embed="rId30"/>
              </a:ext>
            </a:extLst>
          </a:blip>
          <a:stretch>
            <a:fillRect/>
          </a:stretch>
        </p:blipFill>
        <p:spPr>
          <a:xfrm>
            <a:off x="5813909" y="4610139"/>
            <a:ext cx="496952" cy="496952"/>
          </a:xfrm>
          <a:prstGeom prst="rect">
            <a:avLst/>
          </a:prstGeom>
        </p:spPr>
      </p:pic>
      <p:pic>
        <p:nvPicPr>
          <p:cNvPr id="121" name="Graphic 120">
            <a:extLst>
              <a:ext uri="{FF2B5EF4-FFF2-40B4-BE49-F238E27FC236}">
                <a16:creationId xmlns:a16="http://schemas.microsoft.com/office/drawing/2014/main" id="{9E28B29C-4898-9E4A-8475-A88E06727087}"/>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xmlns="" r:embed="rId32"/>
              </a:ext>
            </a:extLst>
          </a:blip>
          <a:stretch>
            <a:fillRect/>
          </a:stretch>
        </p:blipFill>
        <p:spPr>
          <a:xfrm>
            <a:off x="8198808" y="4617893"/>
            <a:ext cx="496952" cy="496952"/>
          </a:xfrm>
          <a:prstGeom prst="rect">
            <a:avLst/>
          </a:prstGeom>
        </p:spPr>
      </p:pic>
      <p:pic>
        <p:nvPicPr>
          <p:cNvPr id="122" name="Graphic 121">
            <a:extLst>
              <a:ext uri="{FF2B5EF4-FFF2-40B4-BE49-F238E27FC236}">
                <a16:creationId xmlns:a16="http://schemas.microsoft.com/office/drawing/2014/main" id="{E808EF92-41DE-464A-8993-CD1D1ABA5A33}"/>
              </a:ext>
            </a:extLst>
          </p:cNvPr>
          <p:cNvPicPr>
            <a:picLocks noChangeAspect="1"/>
          </p:cNvPicPr>
          <p:nvPr/>
        </p:nvPicPr>
        <p:blipFill>
          <a:blip r:embed="rId33" cstate="hqprint">
            <a:extLst>
              <a:ext uri="{28A0092B-C50C-407E-A947-70E740481C1C}">
                <a14:useLocalDpi xmlns:a14="http://schemas.microsoft.com/office/drawing/2010/main" val="0"/>
              </a:ext>
              <a:ext uri="{96DAC541-7B7A-43D3-8B79-37D633B846F1}">
                <asvg:svgBlip xmlns:asvg="http://schemas.microsoft.com/office/drawing/2016/SVG/main" xmlns="" r:embed="rId34"/>
              </a:ext>
            </a:extLst>
          </a:blip>
          <a:stretch>
            <a:fillRect/>
          </a:stretch>
        </p:blipFill>
        <p:spPr>
          <a:xfrm>
            <a:off x="6976094" y="4613365"/>
            <a:ext cx="496952" cy="496952"/>
          </a:xfrm>
          <a:prstGeom prst="rect">
            <a:avLst/>
          </a:prstGeom>
        </p:spPr>
      </p:pic>
      <p:pic>
        <p:nvPicPr>
          <p:cNvPr id="123" name="Graphic 122">
            <a:extLst>
              <a:ext uri="{FF2B5EF4-FFF2-40B4-BE49-F238E27FC236}">
                <a16:creationId xmlns:a16="http://schemas.microsoft.com/office/drawing/2014/main" id="{A455ED2A-441A-5343-9B58-B5E029185554}"/>
              </a:ext>
            </a:extLst>
          </p:cNvPr>
          <p:cNvPicPr>
            <a:picLocks noChangeAspect="1"/>
          </p:cNvPicPr>
          <p:nvPr/>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xmlns="" r:embed="rId36"/>
              </a:ext>
            </a:extLst>
          </a:blip>
          <a:stretch>
            <a:fillRect/>
          </a:stretch>
        </p:blipFill>
        <p:spPr>
          <a:xfrm>
            <a:off x="4059314" y="4597437"/>
            <a:ext cx="496952" cy="496952"/>
          </a:xfrm>
          <a:prstGeom prst="rect">
            <a:avLst/>
          </a:prstGeom>
        </p:spPr>
      </p:pic>
      <p:pic>
        <p:nvPicPr>
          <p:cNvPr id="124" name="Graphic 123">
            <a:extLst>
              <a:ext uri="{FF2B5EF4-FFF2-40B4-BE49-F238E27FC236}">
                <a16:creationId xmlns:a16="http://schemas.microsoft.com/office/drawing/2014/main" id="{4BDBA568-5AA0-2E47-82EC-38FBEF233389}"/>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xmlns="" r:embed="rId38"/>
              </a:ext>
            </a:extLst>
          </a:blip>
          <a:stretch>
            <a:fillRect/>
          </a:stretch>
        </p:blipFill>
        <p:spPr>
          <a:xfrm>
            <a:off x="866067" y="4607331"/>
            <a:ext cx="496952" cy="496952"/>
          </a:xfrm>
          <a:prstGeom prst="rect">
            <a:avLst/>
          </a:prstGeom>
        </p:spPr>
      </p:pic>
      <p:pic>
        <p:nvPicPr>
          <p:cNvPr id="125" name="Graphic 124">
            <a:extLst>
              <a:ext uri="{FF2B5EF4-FFF2-40B4-BE49-F238E27FC236}">
                <a16:creationId xmlns:a16="http://schemas.microsoft.com/office/drawing/2014/main" id="{4F0482C1-E584-0B43-A5CB-FBC40C66B282}"/>
              </a:ext>
            </a:extLst>
          </p:cNvPr>
          <p:cNvPicPr>
            <a:picLocks noChangeAspect="1"/>
          </p:cNvPicPr>
          <p:nvPr/>
        </p:nvPicPr>
        <p:blipFill>
          <a:blip r:embed="rId39"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929240" y="5536168"/>
            <a:ext cx="496952" cy="496952"/>
          </a:xfrm>
          <a:prstGeom prst="rect">
            <a:avLst/>
          </a:prstGeom>
        </p:spPr>
      </p:pic>
      <p:pic>
        <p:nvPicPr>
          <p:cNvPr id="126" name="Graphic 125">
            <a:extLst>
              <a:ext uri="{FF2B5EF4-FFF2-40B4-BE49-F238E27FC236}">
                <a16:creationId xmlns:a16="http://schemas.microsoft.com/office/drawing/2014/main" id="{7B1E7AA4-8EC6-6246-A763-F98FE10C92CF}"/>
              </a:ext>
            </a:extLst>
          </p:cNvPr>
          <p:cNvPicPr>
            <a:picLocks noChangeAspect="1"/>
          </p:cNvPicPr>
          <p:nvPr/>
        </p:nvPicPr>
        <p:blipFill>
          <a:blip r:embed="rId41" cstate="hqprint">
            <a:extLst>
              <a:ext uri="{28A0092B-C50C-407E-A947-70E740481C1C}">
                <a14:useLocalDpi xmlns:a14="http://schemas.microsoft.com/office/drawing/2010/main" val="0"/>
              </a:ext>
              <a:ext uri="{96DAC541-7B7A-43D3-8B79-37D633B846F1}">
                <asvg:svgBlip xmlns:asvg="http://schemas.microsoft.com/office/drawing/2016/SVG/main" xmlns="" r:embed="rId42"/>
              </a:ext>
            </a:extLst>
          </a:blip>
          <a:stretch>
            <a:fillRect/>
          </a:stretch>
        </p:blipFill>
        <p:spPr>
          <a:xfrm>
            <a:off x="1958680" y="4596042"/>
            <a:ext cx="496952" cy="496952"/>
          </a:xfrm>
          <a:prstGeom prst="rect">
            <a:avLst/>
          </a:prstGeom>
        </p:spPr>
      </p:pic>
      <p:pic>
        <p:nvPicPr>
          <p:cNvPr id="127" name="Graphic 126">
            <a:extLst>
              <a:ext uri="{FF2B5EF4-FFF2-40B4-BE49-F238E27FC236}">
                <a16:creationId xmlns:a16="http://schemas.microsoft.com/office/drawing/2014/main" id="{A99417B2-38EC-4949-AD24-C38FA26A112C}"/>
              </a:ext>
            </a:extLst>
          </p:cNvPr>
          <p:cNvPicPr>
            <a:picLocks noChangeAspect="1"/>
          </p:cNvPicPr>
          <p:nvPr/>
        </p:nvPicPr>
        <p:blipFill>
          <a:blip r:embed="rId43" cstate="hqprint">
            <a:extLst>
              <a:ext uri="{28A0092B-C50C-407E-A947-70E740481C1C}">
                <a14:useLocalDpi xmlns:a14="http://schemas.microsoft.com/office/drawing/2010/main" val="0"/>
              </a:ext>
              <a:ext uri="{96DAC541-7B7A-43D3-8B79-37D633B846F1}">
                <asvg:svgBlip xmlns:asvg="http://schemas.microsoft.com/office/drawing/2016/SVG/main" xmlns="" r:embed="rId44"/>
              </a:ext>
            </a:extLst>
          </a:blip>
          <a:stretch>
            <a:fillRect/>
          </a:stretch>
        </p:blipFill>
        <p:spPr>
          <a:xfrm>
            <a:off x="1957525" y="5564172"/>
            <a:ext cx="496952" cy="496952"/>
          </a:xfrm>
          <a:prstGeom prst="rect">
            <a:avLst/>
          </a:prstGeom>
        </p:spPr>
      </p:pic>
      <p:pic>
        <p:nvPicPr>
          <p:cNvPr id="128" name="Graphic 127">
            <a:extLst>
              <a:ext uri="{FF2B5EF4-FFF2-40B4-BE49-F238E27FC236}">
                <a16:creationId xmlns:a16="http://schemas.microsoft.com/office/drawing/2014/main" id="{4D6BC4C9-47F6-2B49-9407-E3AB200643D0}"/>
              </a:ext>
            </a:extLst>
          </p:cNvPr>
          <p:cNvPicPr>
            <a:picLocks noChangeAspect="1"/>
          </p:cNvPicPr>
          <p:nvPr/>
        </p:nvPicPr>
        <p:blipFill>
          <a:blip r:embed="rId45" cstate="hqprint">
            <a:extLst>
              <a:ext uri="{28A0092B-C50C-407E-A947-70E740481C1C}">
                <a14:useLocalDpi xmlns:a14="http://schemas.microsoft.com/office/drawing/2010/main" val="0"/>
              </a:ext>
              <a:ext uri="{96DAC541-7B7A-43D3-8B79-37D633B846F1}">
                <asvg:svgBlip xmlns:asvg="http://schemas.microsoft.com/office/drawing/2016/SVG/main" xmlns="" r:embed="rId46"/>
              </a:ext>
            </a:extLst>
          </a:blip>
          <a:stretch>
            <a:fillRect/>
          </a:stretch>
        </p:blipFill>
        <p:spPr>
          <a:xfrm>
            <a:off x="3081217" y="5539683"/>
            <a:ext cx="496952" cy="496952"/>
          </a:xfrm>
          <a:prstGeom prst="rect">
            <a:avLst/>
          </a:prstGeom>
        </p:spPr>
      </p:pic>
      <p:pic>
        <p:nvPicPr>
          <p:cNvPr id="129" name="Graphic 128">
            <a:extLst>
              <a:ext uri="{FF2B5EF4-FFF2-40B4-BE49-F238E27FC236}">
                <a16:creationId xmlns:a16="http://schemas.microsoft.com/office/drawing/2014/main" id="{2E6B7BFA-F82D-8A44-9CEC-881D9A2DF6B6}"/>
              </a:ext>
            </a:extLst>
          </p:cNvPr>
          <p:cNvPicPr>
            <a:picLocks noChangeAspect="1"/>
          </p:cNvPicPr>
          <p:nvPr/>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4080228" y="5551308"/>
            <a:ext cx="496952" cy="496952"/>
          </a:xfrm>
          <a:prstGeom prst="rect">
            <a:avLst/>
          </a:prstGeom>
        </p:spPr>
      </p:pic>
      <p:pic>
        <p:nvPicPr>
          <p:cNvPr id="130" name="Graphic 129">
            <a:extLst>
              <a:ext uri="{FF2B5EF4-FFF2-40B4-BE49-F238E27FC236}">
                <a16:creationId xmlns:a16="http://schemas.microsoft.com/office/drawing/2014/main" id="{FB16CF6E-E9D3-9649-878E-31D55B969EBF}"/>
              </a:ext>
            </a:extLst>
          </p:cNvPr>
          <p:cNvPicPr>
            <a:picLocks noChangeAspect="1"/>
          </p:cNvPicPr>
          <p:nvPr/>
        </p:nvPicPr>
        <p:blipFill>
          <a:blip r:embed="rId49" cstate="hqprint">
            <a:extLst>
              <a:ext uri="{28A0092B-C50C-407E-A947-70E740481C1C}">
                <a14:useLocalDpi xmlns:a14="http://schemas.microsoft.com/office/drawing/2010/main" val="0"/>
              </a:ext>
              <a:ext uri="{96DAC541-7B7A-43D3-8B79-37D633B846F1}">
                <asvg:svgBlip xmlns:asvg="http://schemas.microsoft.com/office/drawing/2016/SVG/main" xmlns="" r:embed="rId50"/>
              </a:ext>
            </a:extLst>
          </a:blip>
          <a:stretch>
            <a:fillRect/>
          </a:stretch>
        </p:blipFill>
        <p:spPr>
          <a:xfrm>
            <a:off x="3045291" y="4597437"/>
            <a:ext cx="496952" cy="496952"/>
          </a:xfrm>
          <a:prstGeom prst="rect">
            <a:avLst/>
          </a:prstGeom>
        </p:spPr>
      </p:pic>
      <p:pic>
        <p:nvPicPr>
          <p:cNvPr id="132" name="Graphic 131">
            <a:extLst>
              <a:ext uri="{FF2B5EF4-FFF2-40B4-BE49-F238E27FC236}">
                <a16:creationId xmlns:a16="http://schemas.microsoft.com/office/drawing/2014/main" id="{321E5ADE-AF93-7D4F-8FF2-C2B645DF0D2F}"/>
              </a:ext>
            </a:extLst>
          </p:cNvPr>
          <p:cNvPicPr>
            <a:picLocks noChangeAspect="1"/>
          </p:cNvPicPr>
          <p:nvPr/>
        </p:nvPicPr>
        <p:blipFill>
          <a:blip r:embed="rId51" cstate="hqprint">
            <a:extLst>
              <a:ext uri="{28A0092B-C50C-407E-A947-70E740481C1C}">
                <a14:useLocalDpi xmlns:a14="http://schemas.microsoft.com/office/drawing/2010/main" val="0"/>
              </a:ext>
              <a:ext uri="{96DAC541-7B7A-43D3-8B79-37D633B846F1}">
                <asvg:svgBlip xmlns:asvg="http://schemas.microsoft.com/office/drawing/2016/SVG/main" xmlns="" r:embed="rId52"/>
              </a:ext>
            </a:extLst>
          </a:blip>
          <a:stretch>
            <a:fillRect/>
          </a:stretch>
        </p:blipFill>
        <p:spPr>
          <a:xfrm>
            <a:off x="860118" y="1613828"/>
            <a:ext cx="541075" cy="541075"/>
          </a:xfrm>
          <a:prstGeom prst="rect">
            <a:avLst/>
          </a:prstGeom>
        </p:spPr>
      </p:pic>
      <p:pic>
        <p:nvPicPr>
          <p:cNvPr id="9" name="Graphic 8">
            <a:extLst>
              <a:ext uri="{FF2B5EF4-FFF2-40B4-BE49-F238E27FC236}">
                <a16:creationId xmlns:a16="http://schemas.microsoft.com/office/drawing/2014/main" id="{8FAA28D3-C6CA-2C41-B57D-29F1386C99D9}"/>
              </a:ext>
            </a:extLst>
          </p:cNvPr>
          <p:cNvPicPr>
            <a:picLocks noChangeAspect="1"/>
          </p:cNvPicPr>
          <p:nvPr/>
        </p:nvPicPr>
        <p:blipFill>
          <a:blip r:embed="rId53" cstate="hq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8200150" y="2802180"/>
            <a:ext cx="507902" cy="507902"/>
          </a:xfrm>
          <a:prstGeom prst="rect">
            <a:avLst/>
          </a:prstGeom>
        </p:spPr>
      </p:pic>
      <p:pic>
        <p:nvPicPr>
          <p:cNvPr id="133" name="Graphic 132">
            <a:extLst>
              <a:ext uri="{FF2B5EF4-FFF2-40B4-BE49-F238E27FC236}">
                <a16:creationId xmlns:a16="http://schemas.microsoft.com/office/drawing/2014/main" id="{40379D03-FA3D-BF40-95BD-F26A0D4B6952}"/>
              </a:ext>
            </a:extLst>
          </p:cNvPr>
          <p:cNvPicPr>
            <a:picLocks noChangeAspect="1"/>
          </p:cNvPicPr>
          <p:nvPr/>
        </p:nvPicPr>
        <p:blipFill>
          <a:blip r:embed="rId55" cstate="hqprint">
            <a:extLst>
              <a:ext uri="{28A0092B-C50C-407E-A947-70E740481C1C}">
                <a14:useLocalDpi xmlns:a14="http://schemas.microsoft.com/office/drawing/2010/main" val="0"/>
              </a:ext>
              <a:ext uri="{96DAC541-7B7A-43D3-8B79-37D633B846F1}">
                <asvg:svgBlip xmlns:asvg="http://schemas.microsoft.com/office/drawing/2016/SVG/main" xmlns="" r:embed="rId56"/>
              </a:ext>
            </a:extLst>
          </a:blip>
          <a:stretch>
            <a:fillRect/>
          </a:stretch>
        </p:blipFill>
        <p:spPr>
          <a:xfrm>
            <a:off x="5833910" y="2796460"/>
            <a:ext cx="500878" cy="500878"/>
          </a:xfrm>
          <a:prstGeom prst="rect">
            <a:avLst/>
          </a:prstGeom>
        </p:spPr>
      </p:pic>
    </p:spTree>
    <p:extLst>
      <p:ext uri="{BB962C8B-B14F-4D97-AF65-F5344CB8AC3E}">
        <p14:creationId xmlns:p14="http://schemas.microsoft.com/office/powerpoint/2010/main" val="244179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ght Master ">
  <a:themeElements>
    <a:clrScheme name="Oracle NEW">
      <a:dk1>
        <a:srgbClr val="4E3629"/>
      </a:dk1>
      <a:lt1>
        <a:sysClr val="window" lastClr="FFFFFF"/>
      </a:lt1>
      <a:dk2>
        <a:srgbClr val="312D2A"/>
      </a:dk2>
      <a:lt2>
        <a:srgbClr val="E0E2E1"/>
      </a:lt2>
      <a:accent1>
        <a:srgbClr val="D1350F"/>
      </a:accent1>
      <a:accent2>
        <a:srgbClr val="E6AC58"/>
      </a:accent2>
      <a:accent3>
        <a:srgbClr val="94AFAF"/>
      </a:accent3>
      <a:accent4>
        <a:srgbClr val="2B6242"/>
      </a:accent4>
      <a:accent5>
        <a:srgbClr val="2C5967"/>
      </a:accent5>
      <a:accent6>
        <a:srgbClr val="AE562C"/>
      </a:accent6>
      <a:hlink>
        <a:srgbClr val="2C5967"/>
      </a:hlink>
      <a:folHlink>
        <a:srgbClr val="F5B642"/>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wood PPT Template CBG 23Oct19.potx" id="{C7DC86CC-C320-4912-8408-B062DADA954F}" vid="{47FE584F-A72C-4FC2-A8C5-28E528A9D7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 Master </Template>
  <TotalTime>49650</TotalTime>
  <Words>1280</Words>
  <Application>Microsoft Office PowerPoint</Application>
  <PresentationFormat>Widescreen</PresentationFormat>
  <Paragraphs>377</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Georgia</vt:lpstr>
      <vt:lpstr>Oracle Sans</vt:lpstr>
      <vt:lpstr>Oracle Sans Light</vt:lpstr>
      <vt:lpstr>Light Master </vt:lpstr>
      <vt:lpstr>Oracle Cloud Infrastructure  icon set for topologies and diagrams</vt:lpstr>
      <vt:lpstr>Quick guide: introduction</vt:lpstr>
      <vt:lpstr>Quick guide: scaling and colors</vt:lpstr>
      <vt:lpstr>Quick guide: groupings</vt:lpstr>
      <vt:lpstr>Quick guide: connectors</vt:lpstr>
      <vt:lpstr>Sample diagram: icons, groupings and connectors</vt:lpstr>
      <vt:lpstr>Oracle Cloud Infrastructure Icons</vt:lpstr>
      <vt:lpstr>OCI Icons – Oracle Bark with captions                                        Group 1</vt:lpstr>
      <vt:lpstr>OCI Icons – Oracle Bark with captions                                        Group 2</vt:lpstr>
      <vt:lpstr>OCI Icons – Oracle Bark with captions                                        Group 3</vt:lpstr>
      <vt:lpstr>Oracle Cloud Infrastructure Icons</vt:lpstr>
      <vt:lpstr>OCI Icons – Oracle Bark with no captions                                   Group 1</vt:lpstr>
      <vt:lpstr>OCI Icons – Oracle Bark with no captions                                  Group 2</vt:lpstr>
      <vt:lpstr>OCI Icons – Oracle Bark with no captions                                  Group 3</vt:lpstr>
      <vt:lpstr>Oracle Cloud Infrastructure Icons</vt:lpstr>
      <vt:lpstr>OCI Icons – white with captions                                                   Group 1</vt:lpstr>
      <vt:lpstr>OCI Icons – white with captions                                                   Group 2</vt:lpstr>
      <vt:lpstr>OCI Icons – white with captions                                                   Group 3</vt:lpstr>
      <vt:lpstr>Oracle Cloud Infrastructure Icons</vt:lpstr>
      <vt:lpstr>OCI Icons – white with no captions                                              Group 1</vt:lpstr>
      <vt:lpstr>OCI Icons – white with no captions                                             Group 2</vt:lpstr>
      <vt:lpstr>OCI Icons – white with no captions                                             Group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install fonts before using</dc:title>
  <dc:creator>Trina Baucom</dc:creator>
  <cp:lastModifiedBy>Lourenco Taborda</cp:lastModifiedBy>
  <cp:revision>1292</cp:revision>
  <cp:lastPrinted>2020-02-29T00:44:30Z</cp:lastPrinted>
  <dcterms:created xsi:type="dcterms:W3CDTF">2019-12-14T01:16:40Z</dcterms:created>
  <dcterms:modified xsi:type="dcterms:W3CDTF">2020-10-03T19:27:12Z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6186370</vt:lpwstr>
  </property>
  <property fmtid="{D5CDD505-2E9C-101B-9397-08002B2CF9AE}" pid="3" name="NXPowerLiteSettings">
    <vt:lpwstr>C700052003A000</vt:lpwstr>
  </property>
  <property fmtid="{D5CDD505-2E9C-101B-9397-08002B2CF9AE}" pid="4" name="NXPowerLiteVersion">
    <vt:lpwstr>D8.0.4</vt:lpwstr>
  </property>
</Properties>
</file>