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" descr="Pastel abstract smoke and steam figures">
            <a:extLst>
              <a:ext uri="{FF2B5EF4-FFF2-40B4-BE49-F238E27FC236}">
                <a16:creationId xmlns:a16="http://schemas.microsoft.com/office/drawing/2014/main" id="{24A822C2-3AF6-4C2F-A341-24B5D6CE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8" b="792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B877E5-9D55-4554-9296-F5BEF0507311}"/>
              </a:ext>
            </a:extLst>
          </p:cNvPr>
          <p:cNvSpPr/>
          <p:nvPr/>
        </p:nvSpPr>
        <p:spPr>
          <a:xfrm>
            <a:off x="381000" y="247135"/>
            <a:ext cx="11468100" cy="6413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580B52E6-2866-4EE6-8430-978F0D9D7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59731"/>
              </p:ext>
            </p:extLst>
          </p:nvPr>
        </p:nvGraphicFramePr>
        <p:xfrm>
          <a:off x="1717451" y="1199664"/>
          <a:ext cx="2675924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75924">
                  <a:extLst>
                    <a:ext uri="{9D8B030D-6E8A-4147-A177-3AD203B41FA5}">
                      <a16:colId xmlns:a16="http://schemas.microsoft.com/office/drawing/2014/main" val="130925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Gymnasium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2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gym_Id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Telephone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85937"/>
                  </a:ext>
                </a:extLst>
              </a:tr>
            </a:tbl>
          </a:graphicData>
        </a:graphic>
      </p:graphicFrame>
      <p:graphicFrame>
        <p:nvGraphicFramePr>
          <p:cNvPr id="40" name="Table 21">
            <a:extLst>
              <a:ext uri="{FF2B5EF4-FFF2-40B4-BE49-F238E27FC236}">
                <a16:creationId xmlns:a16="http://schemas.microsoft.com/office/drawing/2014/main" id="{8A8EA485-8946-4E17-9358-B1D3B373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06803"/>
              </p:ext>
            </p:extLst>
          </p:nvPr>
        </p:nvGraphicFramePr>
        <p:xfrm>
          <a:off x="6882716" y="4743079"/>
          <a:ext cx="2675924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75924">
                  <a:extLst>
                    <a:ext uri="{9D8B030D-6E8A-4147-A177-3AD203B41FA5}">
                      <a16:colId xmlns:a16="http://schemas.microsoft.com/office/drawing/2014/main" val="130925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2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Session 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Sport_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Schedule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0784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3DB9DA36-037F-4051-96B6-F0C4E071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51056"/>
              </p:ext>
            </p:extLst>
          </p:nvPr>
        </p:nvGraphicFramePr>
        <p:xfrm>
          <a:off x="1694935" y="4301834"/>
          <a:ext cx="2675924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75924">
                  <a:extLst>
                    <a:ext uri="{9D8B030D-6E8A-4147-A177-3AD203B41FA5}">
                      <a16:colId xmlns:a16="http://schemas.microsoft.com/office/drawing/2014/main" val="130925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2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Coach _Id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First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Last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Specialty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0140"/>
                  </a:ext>
                </a:extLst>
              </a:tr>
            </a:tbl>
          </a:graphicData>
        </a:graphic>
      </p:graphicFrame>
      <p:graphicFrame>
        <p:nvGraphicFramePr>
          <p:cNvPr id="46" name="Table 21">
            <a:extLst>
              <a:ext uri="{FF2B5EF4-FFF2-40B4-BE49-F238E27FC236}">
                <a16:creationId xmlns:a16="http://schemas.microsoft.com/office/drawing/2014/main" id="{D91A0C65-BA58-4F0E-BF9A-0BEFC9F23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8031"/>
              </p:ext>
            </p:extLst>
          </p:nvPr>
        </p:nvGraphicFramePr>
        <p:xfrm>
          <a:off x="6922186" y="1197167"/>
          <a:ext cx="2675924" cy="2595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75924">
                  <a:extLst>
                    <a:ext uri="{9D8B030D-6E8A-4147-A177-3AD203B41FA5}">
                      <a16:colId xmlns:a16="http://schemas.microsoft.com/office/drawing/2014/main" val="130925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2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Member_Id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Last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0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First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Date of Birth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Gender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8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Address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21970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5770E3-D87B-4195-9DC5-C2143865755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33429" y="2495107"/>
            <a:ext cx="16887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4C026-9400-4626-9A35-D05A19C0267D}"/>
              </a:ext>
            </a:extLst>
          </p:cNvPr>
          <p:cNvCxnSpPr/>
          <p:nvPr/>
        </p:nvCxnSpPr>
        <p:spPr>
          <a:xfrm>
            <a:off x="4559643" y="2137719"/>
            <a:ext cx="0" cy="210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9002D-7D7B-4D08-B179-D95D854BD463}"/>
              </a:ext>
            </a:extLst>
          </p:cNvPr>
          <p:cNvCxnSpPr/>
          <p:nvPr/>
        </p:nvCxnSpPr>
        <p:spPr>
          <a:xfrm>
            <a:off x="6750907" y="2377799"/>
            <a:ext cx="0" cy="210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C194A3-23BF-40AC-ABD5-55B597EEE2BD}"/>
              </a:ext>
            </a:extLst>
          </p:cNvPr>
          <p:cNvSpPr txBox="1"/>
          <p:nvPr/>
        </p:nvSpPr>
        <p:spPr>
          <a:xfrm>
            <a:off x="5367676" y="2448163"/>
            <a:ext cx="1079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tantia" panose="02030602050306030303" pitchFamily="18" charset="0"/>
              </a:rPr>
              <a:t>Register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75E494-D1D0-4A50-B305-95A428CC0D8D}"/>
              </a:ext>
            </a:extLst>
          </p:cNvPr>
          <p:cNvCxnSpPr>
            <a:cxnSpLocks/>
          </p:cNvCxnSpPr>
          <p:nvPr/>
        </p:nvCxnSpPr>
        <p:spPr>
          <a:xfrm>
            <a:off x="4370859" y="2255408"/>
            <a:ext cx="8625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D01FBC-3272-4C8E-AB69-4E584B9D454C}"/>
              </a:ext>
            </a:extLst>
          </p:cNvPr>
          <p:cNvCxnSpPr>
            <a:cxnSpLocks/>
          </p:cNvCxnSpPr>
          <p:nvPr/>
        </p:nvCxnSpPr>
        <p:spPr>
          <a:xfrm>
            <a:off x="5233429" y="2254992"/>
            <a:ext cx="0" cy="2401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98F3CD-44DD-4365-A729-41E8C234EE85}"/>
              </a:ext>
            </a:extLst>
          </p:cNvPr>
          <p:cNvSpPr txBox="1"/>
          <p:nvPr/>
        </p:nvSpPr>
        <p:spPr>
          <a:xfrm>
            <a:off x="4291781" y="182137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346AF7-71F9-4B2C-830E-8DB2E8447B33}"/>
              </a:ext>
            </a:extLst>
          </p:cNvPr>
          <p:cNvSpPr txBox="1"/>
          <p:nvPr/>
        </p:nvSpPr>
        <p:spPr>
          <a:xfrm>
            <a:off x="6483045" y="207272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C0DD3F-42F9-4CA4-A834-66F0BCA855E2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3032897" y="3053864"/>
            <a:ext cx="22516" cy="1247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9C056D-71CC-4CFA-BAAB-6992B1F3CB63}"/>
              </a:ext>
            </a:extLst>
          </p:cNvPr>
          <p:cNvCxnSpPr>
            <a:cxnSpLocks/>
          </p:cNvCxnSpPr>
          <p:nvPr/>
        </p:nvCxnSpPr>
        <p:spPr>
          <a:xfrm>
            <a:off x="2933287" y="3152494"/>
            <a:ext cx="2290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E31EDD-03A1-4304-BA8C-133E5AD54AD3}"/>
              </a:ext>
            </a:extLst>
          </p:cNvPr>
          <p:cNvCxnSpPr>
            <a:cxnSpLocks/>
          </p:cNvCxnSpPr>
          <p:nvPr/>
        </p:nvCxnSpPr>
        <p:spPr>
          <a:xfrm>
            <a:off x="2940907" y="4191354"/>
            <a:ext cx="2290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D98A12-B560-4313-9AF4-03276B03938F}"/>
              </a:ext>
            </a:extLst>
          </p:cNvPr>
          <p:cNvSpPr txBox="1"/>
          <p:nvPr/>
        </p:nvSpPr>
        <p:spPr>
          <a:xfrm>
            <a:off x="2023827" y="337812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tantia" panose="02030602050306030303" pitchFamily="18" charset="0"/>
              </a:rPr>
              <a:t>Works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9341B1-DFAF-4F2E-A3BA-5AF68C1B8BE7}"/>
              </a:ext>
            </a:extLst>
          </p:cNvPr>
          <p:cNvSpPr txBox="1"/>
          <p:nvPr/>
        </p:nvSpPr>
        <p:spPr>
          <a:xfrm>
            <a:off x="3162300" y="302625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7046AA-A0C0-4308-8794-D0279EC44C9F}"/>
              </a:ext>
            </a:extLst>
          </p:cNvPr>
          <p:cNvSpPr txBox="1"/>
          <p:nvPr/>
        </p:nvSpPr>
        <p:spPr>
          <a:xfrm>
            <a:off x="3132508" y="399913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9B4A3F-47C6-466D-8214-AE68606E92DD}"/>
              </a:ext>
            </a:extLst>
          </p:cNvPr>
          <p:cNvCxnSpPr>
            <a:cxnSpLocks/>
          </p:cNvCxnSpPr>
          <p:nvPr/>
        </p:nvCxnSpPr>
        <p:spPr>
          <a:xfrm flipH="1">
            <a:off x="4356578" y="5594888"/>
            <a:ext cx="2526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7EE5FC-BA3F-4DC0-AE02-4DD54DCD35F5}"/>
              </a:ext>
            </a:extLst>
          </p:cNvPr>
          <p:cNvCxnSpPr/>
          <p:nvPr/>
        </p:nvCxnSpPr>
        <p:spPr>
          <a:xfrm>
            <a:off x="6781387" y="5471519"/>
            <a:ext cx="0" cy="210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B6F682-7587-46D7-BBC9-90EE1AB16950}"/>
              </a:ext>
            </a:extLst>
          </p:cNvPr>
          <p:cNvCxnSpPr/>
          <p:nvPr/>
        </p:nvCxnSpPr>
        <p:spPr>
          <a:xfrm>
            <a:off x="4503007" y="5503807"/>
            <a:ext cx="0" cy="210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84AAA71-E0D0-47F0-BE40-189AE7191365}"/>
              </a:ext>
            </a:extLst>
          </p:cNvPr>
          <p:cNvSpPr txBox="1"/>
          <p:nvPr/>
        </p:nvSpPr>
        <p:spPr>
          <a:xfrm>
            <a:off x="5189876" y="5594888"/>
            <a:ext cx="72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tantia" panose="02030602050306030303" pitchFamily="18" charset="0"/>
              </a:rPr>
              <a:t>Lead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01571-8AAA-4108-8624-60A039B473E1}"/>
              </a:ext>
            </a:extLst>
          </p:cNvPr>
          <p:cNvSpPr txBox="1"/>
          <p:nvPr/>
        </p:nvSpPr>
        <p:spPr>
          <a:xfrm>
            <a:off x="4291781" y="518040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86924B-A628-4366-8CFA-4A79EDB046CD}"/>
              </a:ext>
            </a:extLst>
          </p:cNvPr>
          <p:cNvSpPr txBox="1"/>
          <p:nvPr/>
        </p:nvSpPr>
        <p:spPr>
          <a:xfrm>
            <a:off x="6410136" y="516357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608D392-33CC-44C4-873A-91FB689A142A}"/>
              </a:ext>
            </a:extLst>
          </p:cNvPr>
          <p:cNvCxnSpPr/>
          <p:nvPr/>
        </p:nvCxnSpPr>
        <p:spPr>
          <a:xfrm>
            <a:off x="8153400" y="3785427"/>
            <a:ext cx="0" cy="1083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DE1E2B-4B1F-477B-941E-4E98CACC42DB}"/>
              </a:ext>
            </a:extLst>
          </p:cNvPr>
          <p:cNvCxnSpPr>
            <a:cxnSpLocks/>
          </p:cNvCxnSpPr>
          <p:nvPr/>
        </p:nvCxnSpPr>
        <p:spPr>
          <a:xfrm>
            <a:off x="8038687" y="4648554"/>
            <a:ext cx="2290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9ED13C-1EA9-40C2-89DA-54868A53FD2E}"/>
              </a:ext>
            </a:extLst>
          </p:cNvPr>
          <p:cNvCxnSpPr>
            <a:cxnSpLocks/>
          </p:cNvCxnSpPr>
          <p:nvPr/>
        </p:nvCxnSpPr>
        <p:spPr>
          <a:xfrm>
            <a:off x="8038687" y="3895428"/>
            <a:ext cx="2290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BD7A4B-3489-4824-A64A-CB2A80A7BAD4}"/>
              </a:ext>
            </a:extLst>
          </p:cNvPr>
          <p:cNvSpPr txBox="1"/>
          <p:nvPr/>
        </p:nvSpPr>
        <p:spPr>
          <a:xfrm>
            <a:off x="8176122" y="4053991"/>
            <a:ext cx="13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tantia" panose="02030602050306030303" pitchFamily="18" charset="0"/>
              </a:rPr>
              <a:t>Participate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4B173A-7041-4FC7-AEC3-EE3C3626425F}"/>
              </a:ext>
            </a:extLst>
          </p:cNvPr>
          <p:cNvSpPr txBox="1"/>
          <p:nvPr/>
        </p:nvSpPr>
        <p:spPr>
          <a:xfrm>
            <a:off x="7551255" y="374059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847A09-2275-4642-9695-29B2F2385256}"/>
              </a:ext>
            </a:extLst>
          </p:cNvPr>
          <p:cNvSpPr txBox="1"/>
          <p:nvPr/>
        </p:nvSpPr>
        <p:spPr>
          <a:xfrm>
            <a:off x="7502963" y="443165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1-20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8783D9-DB2A-425A-8A57-C63E68E2FFC4}"/>
              </a:ext>
            </a:extLst>
          </p:cNvPr>
          <p:cNvSpPr txBox="1"/>
          <p:nvPr/>
        </p:nvSpPr>
        <p:spPr>
          <a:xfrm>
            <a:off x="2170962" y="277795"/>
            <a:ext cx="750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Roboto" panose="020B0604020202020204" pitchFamily="2" charset="0"/>
              </a:rPr>
              <a:t>Entity–relationship model Checkpoint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9122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78E85"/>
      </a:accent1>
      <a:accent2>
        <a:srgbClr val="CC9A61"/>
      </a:accent2>
      <a:accent3>
        <a:srgbClr val="AAA669"/>
      </a:accent3>
      <a:accent4>
        <a:srgbClr val="8EAD59"/>
      </a:accent4>
      <a:accent5>
        <a:srgbClr val="7AB16B"/>
      </a:accent5>
      <a:accent6>
        <a:srgbClr val="5DB56E"/>
      </a:accent6>
      <a:hlink>
        <a:srgbClr val="598C93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Constantia</vt:lpstr>
      <vt:lpstr>Grandview Display</vt:lpstr>
      <vt:lpstr>Roboto</vt:lpstr>
      <vt:lpstr>DashVTI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oussema ghaoui</dc:creator>
  <cp:lastModifiedBy>oussema ghaoui</cp:lastModifiedBy>
  <cp:revision>6</cp:revision>
  <dcterms:created xsi:type="dcterms:W3CDTF">2021-08-04T08:32:12Z</dcterms:created>
  <dcterms:modified xsi:type="dcterms:W3CDTF">2021-08-04T09:17:46Z</dcterms:modified>
</cp:coreProperties>
</file>