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กรพรหม ถิระวัฒน์" userId="e5da76ea-bcc1-4769-b9a9-0e236d05d124" providerId="ADAL" clId="{2F49506B-FD4E-4A5B-932E-39A74ADB1F39}"/>
    <pc:docChg chg="undo custSel addSld modSld">
      <pc:chgData name="กรพรหม ถิระวัฒน์" userId="e5da76ea-bcc1-4769-b9a9-0e236d05d124" providerId="ADAL" clId="{2F49506B-FD4E-4A5B-932E-39A74ADB1F39}" dt="2018-02-12T17:55:13.340" v="303" actId="20577"/>
      <pc:docMkLst>
        <pc:docMk/>
      </pc:docMkLst>
      <pc:sldChg chg="addSp modSp">
        <pc:chgData name="กรพรหม ถิระวัฒน์" userId="e5da76ea-bcc1-4769-b9a9-0e236d05d124" providerId="ADAL" clId="{2F49506B-FD4E-4A5B-932E-39A74ADB1F39}" dt="2018-02-12T14:06:40.901" v="247" actId="20577"/>
        <pc:sldMkLst>
          <pc:docMk/>
          <pc:sldMk cId="2179471904" sldId="265"/>
        </pc:sldMkLst>
        <pc:spChg chg="mod">
          <ac:chgData name="กรพรหม ถิระวัฒน์" userId="e5da76ea-bcc1-4769-b9a9-0e236d05d124" providerId="ADAL" clId="{2F49506B-FD4E-4A5B-932E-39A74ADB1F39}" dt="2018-02-12T13:42:17.436" v="228"/>
          <ac:spMkLst>
            <pc:docMk/>
            <pc:sldMk cId="2179471904" sldId="265"/>
            <ac:spMk id="3" creationId="{00000000-0000-0000-0000-000000000000}"/>
          </ac:spMkLst>
        </pc:spChg>
        <pc:spChg chg="add mod">
          <ac:chgData name="กรพรหม ถิระวัฒน์" userId="e5da76ea-bcc1-4769-b9a9-0e236d05d124" providerId="ADAL" clId="{2F49506B-FD4E-4A5B-932E-39A74ADB1F39}" dt="2018-02-12T14:06:40.901" v="247" actId="20577"/>
          <ac:spMkLst>
            <pc:docMk/>
            <pc:sldMk cId="2179471904" sldId="265"/>
            <ac:spMk id="5" creationId="{AC803C83-ED07-4E44-8C2B-484923F4DF56}"/>
          </ac:spMkLst>
        </pc:spChg>
      </pc:sldChg>
      <pc:sldChg chg="addSp modSp">
        <pc:chgData name="กรพรหม ถิระวัฒน์" userId="e5da76ea-bcc1-4769-b9a9-0e236d05d124" providerId="ADAL" clId="{2F49506B-FD4E-4A5B-932E-39A74ADB1F39}" dt="2018-02-12T16:43:59.131" v="260"/>
        <pc:sldMkLst>
          <pc:docMk/>
          <pc:sldMk cId="2100481532" sldId="266"/>
        </pc:sldMkLst>
        <pc:spChg chg="add mod">
          <ac:chgData name="กรพรหม ถิระวัฒน์" userId="e5da76ea-bcc1-4769-b9a9-0e236d05d124" providerId="ADAL" clId="{2F49506B-FD4E-4A5B-932E-39A74ADB1F39}" dt="2018-02-12T16:43:59.131" v="260"/>
          <ac:spMkLst>
            <pc:docMk/>
            <pc:sldMk cId="2100481532" sldId="266"/>
            <ac:spMk id="4" creationId="{9D31679A-55B6-4E1F-9CA8-903E5A4DEAE3}"/>
          </ac:spMkLst>
        </pc:spChg>
      </pc:sldChg>
      <pc:sldChg chg="modSp">
        <pc:chgData name="กรพรหม ถิระวัฒน์" userId="e5da76ea-bcc1-4769-b9a9-0e236d05d124" providerId="ADAL" clId="{2F49506B-FD4E-4A5B-932E-39A74ADB1F39}" dt="2018-02-08T10:30:21.926" v="20" actId="20577"/>
        <pc:sldMkLst>
          <pc:docMk/>
          <pc:sldMk cId="1884255412" sldId="267"/>
        </pc:sldMkLst>
        <pc:spChg chg="mod">
          <ac:chgData name="กรพรหม ถิระวัฒน์" userId="e5da76ea-bcc1-4769-b9a9-0e236d05d124" providerId="ADAL" clId="{2F49506B-FD4E-4A5B-932E-39A74ADB1F39}" dt="2018-02-08T10:30:21.926" v="20" actId="20577"/>
          <ac:spMkLst>
            <pc:docMk/>
            <pc:sldMk cId="1884255412" sldId="267"/>
            <ac:spMk id="3" creationId="{00000000-0000-0000-0000-000000000000}"/>
          </ac:spMkLst>
        </pc:spChg>
      </pc:sldChg>
      <pc:sldChg chg="modSp">
        <pc:chgData name="กรพรหม ถิระวัฒน์" userId="e5da76ea-bcc1-4769-b9a9-0e236d05d124" providerId="ADAL" clId="{2F49506B-FD4E-4A5B-932E-39A74ADB1F39}" dt="2018-02-08T10:56:18.785" v="21" actId="14100"/>
        <pc:sldMkLst>
          <pc:docMk/>
          <pc:sldMk cId="1656626146" sldId="268"/>
        </pc:sldMkLst>
        <pc:spChg chg="mod">
          <ac:chgData name="กรพรหม ถิระวัฒน์" userId="e5da76ea-bcc1-4769-b9a9-0e236d05d124" providerId="ADAL" clId="{2F49506B-FD4E-4A5B-932E-39A74ADB1F39}" dt="2018-02-08T10:56:18.785" v="21" actId="14100"/>
          <ac:spMkLst>
            <pc:docMk/>
            <pc:sldMk cId="1656626146" sldId="268"/>
            <ac:spMk id="3" creationId="{00000000-0000-0000-0000-000000000000}"/>
          </ac:spMkLst>
        </pc:spChg>
      </pc:sldChg>
      <pc:sldChg chg="addSp delSp modSp">
        <pc:chgData name="กรพรหม ถิระวัฒน์" userId="e5da76ea-bcc1-4769-b9a9-0e236d05d124" providerId="ADAL" clId="{2F49506B-FD4E-4A5B-932E-39A74ADB1F39}" dt="2018-02-12T17:55:13.340" v="303" actId="20577"/>
        <pc:sldMkLst>
          <pc:docMk/>
          <pc:sldMk cId="2916213699" sldId="274"/>
        </pc:sldMkLst>
        <pc:spChg chg="add mod">
          <ac:chgData name="กรพรหม ถิระวัฒน์" userId="e5da76ea-bcc1-4769-b9a9-0e236d05d124" providerId="ADAL" clId="{2F49506B-FD4E-4A5B-932E-39A74ADB1F39}" dt="2018-02-12T17:55:13.340" v="303" actId="20577"/>
          <ac:spMkLst>
            <pc:docMk/>
            <pc:sldMk cId="2916213699" sldId="274"/>
            <ac:spMk id="4" creationId="{B907029A-D6C4-4DB5-B535-451E3C535626}"/>
          </ac:spMkLst>
        </pc:spChg>
        <pc:spChg chg="add del mod">
          <ac:chgData name="กรพรหม ถิระวัฒน์" userId="e5da76ea-bcc1-4769-b9a9-0e236d05d124" providerId="ADAL" clId="{2F49506B-FD4E-4A5B-932E-39A74ADB1F39}" dt="2018-02-09T16:59:46.672" v="98" actId="11529"/>
          <ac:spMkLst>
            <pc:docMk/>
            <pc:sldMk cId="2916213699" sldId="274"/>
            <ac:spMk id="5" creationId="{16FED1DC-076C-4A82-83AB-2E9262A8F333}"/>
          </ac:spMkLst>
        </pc:spChg>
        <pc:spChg chg="add">
          <ac:chgData name="กรพรหม ถิระวัฒน์" userId="e5da76ea-bcc1-4769-b9a9-0e236d05d124" providerId="ADAL" clId="{2F49506B-FD4E-4A5B-932E-39A74ADB1F39}" dt="2018-02-09T17:01:03.389" v="125" actId="14100"/>
          <ac:spMkLst>
            <pc:docMk/>
            <pc:sldMk cId="2916213699" sldId="274"/>
            <ac:spMk id="6" creationId="{44AD3211-34C7-4255-B387-F5F97BEA827F}"/>
          </ac:spMkLst>
        </pc:spChg>
      </pc:sldChg>
      <pc:sldChg chg="addSp modSp add">
        <pc:chgData name="กรพรหม ถิระวัฒน์" userId="e5da76ea-bcc1-4769-b9a9-0e236d05d124" providerId="ADAL" clId="{2F49506B-FD4E-4A5B-932E-39A74ADB1F39}" dt="2018-02-09T16:55:09.193" v="27" actId="20577"/>
        <pc:sldMkLst>
          <pc:docMk/>
          <pc:sldMk cId="809205743" sldId="275"/>
        </pc:sldMkLst>
        <pc:spChg chg="add mod">
          <ac:chgData name="กรพรหม ถิระวัฒน์" userId="e5da76ea-bcc1-4769-b9a9-0e236d05d124" providerId="ADAL" clId="{2F49506B-FD4E-4A5B-932E-39A74ADB1F39}" dt="2018-02-09T16:55:09.193" v="27" actId="20577"/>
          <ac:spMkLst>
            <pc:docMk/>
            <pc:sldMk cId="809205743" sldId="275"/>
            <ac:spMk id="4" creationId="{5F4ADB84-441B-446E-90CB-5EFA40AC3B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12-Feb-18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12-Feb-18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Analysis and Data Structures</a:t>
            </a:r>
          </a:p>
        </p:txBody>
      </p:sp>
      <p:sp>
        <p:nvSpPr>
          <p:cNvPr id="3" name="Subtitle 2"/>
          <p:cNvSpPr>
            <a:spLocks noGrp="1"/>
          </p:cNvSpPr>
          <p:nvPr>
            <p:ph type="subTitle" idx="1"/>
          </p:nvPr>
        </p:nvSpPr>
        <p:spPr/>
        <p:txBody>
          <a:bodyPr>
            <a:normAutofit fontScale="85000" lnSpcReduction="20000"/>
          </a:bodyPr>
          <a:lstStyle/>
          <a:p>
            <a:r>
              <a:rPr lang="en-US" sz="3000" dirty="0"/>
              <a:t>Exercises</a:t>
            </a:r>
          </a:p>
          <a:p>
            <a:endParaRPr lang="en-US" dirty="0"/>
          </a:p>
          <a:p>
            <a:r>
              <a:rPr lang="en-US" dirty="0"/>
              <a:t>Pramote Kuacharoen</a:t>
            </a:r>
          </a:p>
          <a:p>
            <a:endParaRPr lang="en-US" dirty="0"/>
          </a:p>
        </p:txBody>
      </p:sp>
    </p:spTree>
    <p:extLst>
      <p:ext uri="{BB962C8B-B14F-4D97-AF65-F5344CB8AC3E}">
        <p14:creationId xmlns:p14="http://schemas.microsoft.com/office/powerpoint/2010/main" val="142306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a:t>
            </a:r>
          </a:p>
        </p:txBody>
      </p:sp>
      <p:sp>
        <p:nvSpPr>
          <p:cNvPr id="3" name="Content Placeholder 2"/>
          <p:cNvSpPr>
            <a:spLocks noGrp="1"/>
          </p:cNvSpPr>
          <p:nvPr>
            <p:ph idx="1"/>
          </p:nvPr>
        </p:nvSpPr>
        <p:spPr/>
        <p:txBody>
          <a:bodyPr/>
          <a:lstStyle/>
          <a:p>
            <a:r>
              <a:rPr lang="en-US" dirty="0"/>
              <a:t>Determine the likelihood of obtaining 7 when rolling a pair of dice</a:t>
            </a:r>
          </a:p>
          <a:p>
            <a:r>
              <a:rPr lang="en-US" dirty="0"/>
              <a:t>You may do the experiment 100,000 times</a:t>
            </a:r>
          </a:p>
        </p:txBody>
      </p:sp>
    </p:spTree>
    <p:extLst>
      <p:ext uri="{BB962C8B-B14F-4D97-AF65-F5344CB8AC3E}">
        <p14:creationId xmlns:p14="http://schemas.microsoft.com/office/powerpoint/2010/main" val="208540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Shopping</a:t>
            </a:r>
          </a:p>
        </p:txBody>
      </p:sp>
      <p:sp>
        <p:nvSpPr>
          <p:cNvPr id="3" name="Content Placeholder 2"/>
          <p:cNvSpPr>
            <a:spLocks noGrp="1"/>
          </p:cNvSpPr>
          <p:nvPr>
            <p:ph idx="1"/>
          </p:nvPr>
        </p:nvSpPr>
        <p:spPr/>
        <p:txBody>
          <a:bodyPr>
            <a:normAutofit fontScale="92500" lnSpcReduction="10000"/>
          </a:bodyPr>
          <a:lstStyle/>
          <a:p>
            <a:r>
              <a:rPr lang="en-US" dirty="0"/>
              <a:t>Class Purchase</a:t>
            </a:r>
          </a:p>
          <a:p>
            <a:pPr lvl="1"/>
            <a:r>
              <a:rPr lang="en-US" dirty="0"/>
              <a:t>description, price, quantity</a:t>
            </a:r>
          </a:p>
          <a:p>
            <a:pPr lvl="1"/>
            <a:r>
              <a:rPr lang="en-US" dirty="0"/>
              <a:t>getters and setters</a:t>
            </a:r>
          </a:p>
          <a:p>
            <a:r>
              <a:rPr lang="en-US" dirty="0"/>
              <a:t>Class Cart</a:t>
            </a:r>
          </a:p>
          <a:p>
            <a:pPr lvl="1"/>
            <a:r>
              <a:rPr lang="en-US" dirty="0"/>
              <a:t>List of Purchase items</a:t>
            </a:r>
          </a:p>
          <a:p>
            <a:pPr lvl="1"/>
            <a:r>
              <a:rPr lang="en-US" dirty="0"/>
              <a:t>Methods </a:t>
            </a:r>
            <a:r>
              <a:rPr lang="en-US" dirty="0" err="1"/>
              <a:t>add_item</a:t>
            </a:r>
            <a:r>
              <a:rPr lang="en-US" dirty="0"/>
              <a:t>, </a:t>
            </a:r>
            <a:r>
              <a:rPr lang="en-US" dirty="0" err="1"/>
              <a:t>get_items</a:t>
            </a:r>
            <a:r>
              <a:rPr lang="en-US" dirty="0"/>
              <a:t>, </a:t>
            </a:r>
            <a:r>
              <a:rPr lang="en-US" dirty="0" err="1"/>
              <a:t>calculate_total</a:t>
            </a:r>
            <a:endParaRPr lang="en-US" dirty="0"/>
          </a:p>
          <a:p>
            <a:r>
              <a:rPr lang="en-US" dirty="0"/>
              <a:t>Function </a:t>
            </a:r>
            <a:r>
              <a:rPr lang="en-US" dirty="0" err="1"/>
              <a:t>print_receipt</a:t>
            </a:r>
            <a:endParaRPr lang="en-US" dirty="0"/>
          </a:p>
          <a:p>
            <a:r>
              <a:rPr lang="en-US" dirty="0"/>
              <a:t>Function main</a:t>
            </a:r>
          </a:p>
          <a:p>
            <a:pPr lvl="1"/>
            <a:r>
              <a:rPr lang="en-US" dirty="0"/>
              <a:t>Asks for a Purchase item</a:t>
            </a:r>
          </a:p>
          <a:p>
            <a:pPr lvl="1"/>
            <a:r>
              <a:rPr lang="en-US" dirty="0"/>
              <a:t>Adds the Purchase item to the Cart</a:t>
            </a:r>
          </a:p>
          <a:p>
            <a:pPr lvl="1"/>
            <a:r>
              <a:rPr lang="en-US" dirty="0"/>
              <a:t>Calls </a:t>
            </a:r>
            <a:r>
              <a:rPr lang="en-US" dirty="0" err="1"/>
              <a:t>print_receipt</a:t>
            </a:r>
            <a:endParaRPr lang="en-US" dirty="0"/>
          </a:p>
          <a:p>
            <a:pPr lvl="1"/>
            <a:endParaRPr lang="en-US" dirty="0"/>
          </a:p>
          <a:p>
            <a:endParaRPr lang="en-US" dirty="0"/>
          </a:p>
        </p:txBody>
      </p:sp>
      <p:pic>
        <p:nvPicPr>
          <p:cNvPr id="4" name="Picture 3"/>
          <p:cNvPicPr>
            <a:picLocks noChangeAspect="1"/>
          </p:cNvPicPr>
          <p:nvPr/>
        </p:nvPicPr>
        <p:blipFill>
          <a:blip r:embed="rId2"/>
          <a:stretch>
            <a:fillRect/>
          </a:stretch>
        </p:blipFill>
        <p:spPr>
          <a:xfrm>
            <a:off x="6590581" y="3241614"/>
            <a:ext cx="4915827" cy="2752227"/>
          </a:xfrm>
          <a:prstGeom prst="rect">
            <a:avLst/>
          </a:prstGeom>
        </p:spPr>
      </p:pic>
    </p:spTree>
    <p:extLst>
      <p:ext uri="{BB962C8B-B14F-4D97-AF65-F5344CB8AC3E}">
        <p14:creationId xmlns:p14="http://schemas.microsoft.com/office/powerpoint/2010/main" val="187312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Notebook</a:t>
            </a:r>
          </a:p>
        </p:txBody>
      </p:sp>
      <p:sp>
        <p:nvSpPr>
          <p:cNvPr id="3" name="Content Placeholder 2"/>
          <p:cNvSpPr>
            <a:spLocks noGrp="1"/>
          </p:cNvSpPr>
          <p:nvPr>
            <p:ph idx="1"/>
          </p:nvPr>
        </p:nvSpPr>
        <p:spPr/>
        <p:txBody>
          <a:bodyPr/>
          <a:lstStyle/>
          <a:p>
            <a:r>
              <a:rPr lang="en-US" dirty="0"/>
              <a:t>Notes are short memos stored in a notebook. Each note should record the day it was written and can have tags added for easy querying. It should be possible to modify notes. We also need to be able to search for notes. All of these things should be done from the command line.</a:t>
            </a:r>
          </a:p>
          <a:p>
            <a:endParaRPr lang="en-US" dirty="0"/>
          </a:p>
        </p:txBody>
      </p:sp>
      <p:sp>
        <p:nvSpPr>
          <p:cNvPr id="4" name="TextBox 3">
            <a:extLst>
              <a:ext uri="{FF2B5EF4-FFF2-40B4-BE49-F238E27FC236}">
                <a16:creationId xmlns:a16="http://schemas.microsoft.com/office/drawing/2014/main" id="{B907029A-D6C4-4DB5-B535-451E3C535626}"/>
              </a:ext>
            </a:extLst>
          </p:cNvPr>
          <p:cNvSpPr txBox="1"/>
          <p:nvPr/>
        </p:nvSpPr>
        <p:spPr>
          <a:xfrm>
            <a:off x="6622742" y="3429000"/>
            <a:ext cx="3089429" cy="3693319"/>
          </a:xfrm>
          <a:prstGeom prst="rect">
            <a:avLst/>
          </a:prstGeom>
          <a:noFill/>
          <a:ln w="28575">
            <a:solidFill>
              <a:schemeClr val="tx1"/>
            </a:solidFill>
          </a:ln>
        </p:spPr>
        <p:txBody>
          <a:bodyPr wrap="square" rtlCol="0">
            <a:spAutoFit/>
          </a:bodyPr>
          <a:lstStyle/>
          <a:p>
            <a:r>
              <a:rPr lang="en-US" dirty="0"/>
              <a:t>notebook</a:t>
            </a:r>
          </a:p>
          <a:p>
            <a:r>
              <a:rPr lang="en-US" dirty="0"/>
              <a:t>---------------</a:t>
            </a:r>
          </a:p>
          <a:p>
            <a:r>
              <a:rPr lang="en-US" dirty="0"/>
              <a:t>note</a:t>
            </a:r>
          </a:p>
          <a:p>
            <a:r>
              <a:rPr lang="en-US" dirty="0"/>
              <a:t>------</a:t>
            </a:r>
          </a:p>
          <a:p>
            <a:r>
              <a:rPr lang="en-US" dirty="0"/>
              <a:t>getter</a:t>
            </a:r>
          </a:p>
          <a:p>
            <a:r>
              <a:rPr lang="en-US" dirty="0" err="1"/>
              <a:t>add_note</a:t>
            </a:r>
            <a:endParaRPr lang="en-US" dirty="0"/>
          </a:p>
          <a:p>
            <a:r>
              <a:rPr lang="en-US" dirty="0" err="1"/>
              <a:t>list_note_by_date</a:t>
            </a:r>
            <a:endParaRPr lang="en-US" dirty="0"/>
          </a:p>
          <a:p>
            <a:r>
              <a:rPr lang="en-US" dirty="0" err="1"/>
              <a:t>search_note</a:t>
            </a:r>
            <a:endParaRPr lang="en-US" dirty="0"/>
          </a:p>
          <a:p>
            <a:r>
              <a:rPr lang="en-US" dirty="0" err="1"/>
              <a:t>search_tag</a:t>
            </a:r>
            <a:endParaRPr lang="en-US" dirty="0"/>
          </a:p>
          <a:p>
            <a:r>
              <a:rPr lang="en-US" dirty="0" err="1"/>
              <a:t>show_command</a:t>
            </a:r>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44AD3211-34C7-4255-B387-F5F97BEA827F}"/>
              </a:ext>
            </a:extLst>
          </p:cNvPr>
          <p:cNvSpPr txBox="1"/>
          <p:nvPr/>
        </p:nvSpPr>
        <p:spPr>
          <a:xfrm>
            <a:off x="2886723" y="3730100"/>
            <a:ext cx="1589103" cy="3139321"/>
          </a:xfrm>
          <a:prstGeom prst="rect">
            <a:avLst/>
          </a:prstGeom>
          <a:noFill/>
          <a:ln w="28575">
            <a:solidFill>
              <a:schemeClr val="tx1"/>
            </a:solidFill>
          </a:ln>
        </p:spPr>
        <p:txBody>
          <a:bodyPr wrap="square" rtlCol="0">
            <a:spAutoFit/>
          </a:bodyPr>
          <a:lstStyle/>
          <a:p>
            <a:r>
              <a:rPr lang="en-US" dirty="0"/>
              <a:t>note</a:t>
            </a:r>
          </a:p>
          <a:p>
            <a:r>
              <a:rPr lang="en-US" dirty="0"/>
              <a:t>---------------</a:t>
            </a:r>
          </a:p>
          <a:p>
            <a:r>
              <a:rPr lang="en-US" dirty="0"/>
              <a:t>date</a:t>
            </a:r>
          </a:p>
          <a:p>
            <a:r>
              <a:rPr lang="en-US" dirty="0"/>
              <a:t>content</a:t>
            </a:r>
          </a:p>
          <a:p>
            <a:r>
              <a:rPr lang="en-US" dirty="0"/>
              <a:t>tag</a:t>
            </a:r>
          </a:p>
          <a:p>
            <a:r>
              <a:rPr lang="en-US" dirty="0"/>
              <a:t>-------</a:t>
            </a:r>
          </a:p>
          <a:p>
            <a:r>
              <a:rPr lang="en-US" dirty="0"/>
              <a:t>getter</a:t>
            </a:r>
          </a:p>
          <a:p>
            <a:r>
              <a:rPr lang="en-US" dirty="0"/>
              <a:t>Setter</a:t>
            </a:r>
          </a:p>
          <a:p>
            <a:endParaRPr lang="en-US" dirty="0"/>
          </a:p>
          <a:p>
            <a:endParaRPr lang="en-US" dirty="0"/>
          </a:p>
          <a:p>
            <a:endParaRPr lang="en-US" dirty="0"/>
          </a:p>
        </p:txBody>
      </p:sp>
    </p:spTree>
    <p:extLst>
      <p:ext uri="{BB962C8B-B14F-4D97-AF65-F5344CB8AC3E}">
        <p14:creationId xmlns:p14="http://schemas.microsoft.com/office/powerpoint/2010/main" val="291621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D7FA-9626-43D9-88D9-C64D9C6CAC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08282D-F80F-421D-B2E1-53AC45CF5365}"/>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5F4ADB84-441B-446E-90CB-5EFA40AC3B90}"/>
              </a:ext>
            </a:extLst>
          </p:cNvPr>
          <p:cNvSpPr txBox="1"/>
          <p:nvPr/>
        </p:nvSpPr>
        <p:spPr>
          <a:xfrm>
            <a:off x="1544715" y="2698812"/>
            <a:ext cx="2974019" cy="369332"/>
          </a:xfrm>
          <a:prstGeom prst="rect">
            <a:avLst/>
          </a:prstGeom>
          <a:noFill/>
        </p:spPr>
        <p:txBody>
          <a:bodyPr wrap="square" rtlCol="0">
            <a:spAutoFit/>
          </a:bodyPr>
          <a:lstStyle/>
          <a:p>
            <a:r>
              <a:rPr lang="en-US" dirty="0"/>
              <a:t>note</a:t>
            </a:r>
          </a:p>
        </p:txBody>
      </p:sp>
    </p:spTree>
    <p:extLst>
      <p:ext uri="{BB962C8B-B14F-4D97-AF65-F5344CB8AC3E}">
        <p14:creationId xmlns:p14="http://schemas.microsoft.com/office/powerpoint/2010/main" val="80920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 Part 1</a:t>
            </a:r>
          </a:p>
        </p:txBody>
      </p:sp>
      <p:sp>
        <p:nvSpPr>
          <p:cNvPr id="3" name="Content Placeholder 2"/>
          <p:cNvSpPr>
            <a:spLocks noGrp="1"/>
          </p:cNvSpPr>
          <p:nvPr>
            <p:ph idx="1"/>
          </p:nvPr>
        </p:nvSpPr>
        <p:spPr/>
        <p:txBody>
          <a:bodyPr/>
          <a:lstStyle/>
          <a:p>
            <a:r>
              <a:rPr lang="en-US" dirty="0"/>
              <a:t>Write a program that</a:t>
            </a:r>
          </a:p>
          <a:p>
            <a:pPr lvl="1"/>
            <a:r>
              <a:rPr lang="en-US" dirty="0"/>
              <a:t>Reads a name of the country</a:t>
            </a:r>
          </a:p>
          <a:p>
            <a:pPr lvl="1"/>
            <a:r>
              <a:rPr lang="en-US" dirty="0"/>
              <a:t>Displays the name of currency and the exchange rate for requested country</a:t>
            </a:r>
          </a:p>
          <a:p>
            <a:r>
              <a:rPr lang="en-US" dirty="0"/>
              <a:t>File: Exchrate.txt</a:t>
            </a:r>
          </a:p>
          <a:p>
            <a:r>
              <a:rPr lang="en-US" dirty="0"/>
              <a:t>File format: name of the country, name of currency, exchange rate/USD$</a:t>
            </a:r>
          </a:p>
        </p:txBody>
      </p:sp>
      <p:pic>
        <p:nvPicPr>
          <p:cNvPr id="4" name="Picture 3"/>
          <p:cNvPicPr>
            <a:picLocks noChangeAspect="1"/>
          </p:cNvPicPr>
          <p:nvPr/>
        </p:nvPicPr>
        <p:blipFill>
          <a:blip r:embed="rId2"/>
          <a:stretch>
            <a:fillRect/>
          </a:stretch>
        </p:blipFill>
        <p:spPr>
          <a:xfrm>
            <a:off x="3002928" y="4347513"/>
            <a:ext cx="4970894" cy="902219"/>
          </a:xfrm>
          <a:prstGeom prst="rect">
            <a:avLst/>
          </a:prstGeom>
        </p:spPr>
      </p:pic>
    </p:spTree>
    <p:extLst>
      <p:ext uri="{BB962C8B-B14F-4D97-AF65-F5344CB8AC3E}">
        <p14:creationId xmlns:p14="http://schemas.microsoft.com/office/powerpoint/2010/main" val="1701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Miles per Gallon</a:t>
            </a:r>
          </a:p>
        </p:txBody>
      </p:sp>
      <p:sp>
        <p:nvSpPr>
          <p:cNvPr id="3" name="Content Placeholder 2"/>
          <p:cNvSpPr>
            <a:spLocks noGrp="1"/>
          </p:cNvSpPr>
          <p:nvPr>
            <p:ph idx="1"/>
          </p:nvPr>
        </p:nvSpPr>
        <p:spPr/>
        <p:txBody>
          <a:bodyPr/>
          <a:lstStyle/>
          <a:p>
            <a:r>
              <a:rPr lang="en-US" dirty="0"/>
              <a:t>Write a program that calculate average miles per gallon of car models</a:t>
            </a:r>
          </a:p>
          <a:p>
            <a:r>
              <a:rPr lang="en-US" dirty="0"/>
              <a:t>File: Mileage.txt</a:t>
            </a:r>
          </a:p>
          <a:p>
            <a:r>
              <a:rPr lang="en-US" dirty="0"/>
              <a:t>File format: model, gallons per 100 miles</a:t>
            </a:r>
          </a:p>
          <a:p>
            <a:endParaRPr lang="en-US" dirty="0"/>
          </a:p>
        </p:txBody>
      </p:sp>
      <p:pic>
        <p:nvPicPr>
          <p:cNvPr id="4" name="Picture 3"/>
          <p:cNvPicPr>
            <a:picLocks noChangeAspect="1"/>
          </p:cNvPicPr>
          <p:nvPr/>
        </p:nvPicPr>
        <p:blipFill>
          <a:blip r:embed="rId2"/>
          <a:stretch>
            <a:fillRect/>
          </a:stretch>
        </p:blipFill>
        <p:spPr>
          <a:xfrm>
            <a:off x="3640581" y="3646161"/>
            <a:ext cx="3205257" cy="1877608"/>
          </a:xfrm>
          <a:prstGeom prst="rect">
            <a:avLst/>
          </a:prstGeom>
        </p:spPr>
      </p:pic>
      <p:sp>
        <p:nvSpPr>
          <p:cNvPr id="5" name="TextBox 4">
            <a:extLst>
              <a:ext uri="{FF2B5EF4-FFF2-40B4-BE49-F238E27FC236}">
                <a16:creationId xmlns:a16="http://schemas.microsoft.com/office/drawing/2014/main" id="{AC803C83-ED07-4E44-8C2B-484923F4DF56}"/>
              </a:ext>
            </a:extLst>
          </p:cNvPr>
          <p:cNvSpPr txBox="1"/>
          <p:nvPr/>
        </p:nvSpPr>
        <p:spPr>
          <a:xfrm>
            <a:off x="6096000" y="2977069"/>
            <a:ext cx="2692893" cy="369332"/>
          </a:xfrm>
          <a:prstGeom prst="rect">
            <a:avLst/>
          </a:prstGeom>
          <a:noFill/>
        </p:spPr>
        <p:txBody>
          <a:bodyPr wrap="square" rtlCol="0">
            <a:spAutoFit/>
          </a:bodyPr>
          <a:lstStyle/>
          <a:p>
            <a:r>
              <a:rPr lang="en-US" dirty="0">
                <a:solidFill>
                  <a:srgbClr val="FF0000"/>
                </a:solidFill>
              </a:rPr>
              <a:t>100 / average</a:t>
            </a:r>
          </a:p>
        </p:txBody>
      </p:sp>
    </p:spTree>
    <p:extLst>
      <p:ext uri="{BB962C8B-B14F-4D97-AF65-F5344CB8AC3E}">
        <p14:creationId xmlns:p14="http://schemas.microsoft.com/office/powerpoint/2010/main" val="217947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Invoice</a:t>
            </a:r>
          </a:p>
        </p:txBody>
      </p:sp>
      <p:sp>
        <p:nvSpPr>
          <p:cNvPr id="3" name="Content Placeholder 2"/>
          <p:cNvSpPr>
            <a:spLocks noGrp="1"/>
          </p:cNvSpPr>
          <p:nvPr>
            <p:ph idx="1"/>
          </p:nvPr>
        </p:nvSpPr>
        <p:spPr/>
        <p:txBody>
          <a:bodyPr>
            <a:normAutofit fontScale="92500" lnSpcReduction="10000"/>
          </a:bodyPr>
          <a:lstStyle/>
          <a:p>
            <a:r>
              <a:rPr lang="en-US" dirty="0"/>
              <a:t>Write a program to print an invoice</a:t>
            </a:r>
          </a:p>
          <a:p>
            <a:r>
              <a:rPr lang="en-US" dirty="0"/>
              <a:t>Write a function called </a:t>
            </a:r>
            <a:r>
              <a:rPr lang="en-US" dirty="0" err="1"/>
              <a:t>sumproduct</a:t>
            </a:r>
            <a:r>
              <a:rPr lang="en-US" dirty="0"/>
              <a:t> which</a:t>
            </a:r>
          </a:p>
          <a:p>
            <a:pPr lvl="1"/>
            <a:r>
              <a:rPr lang="en-US" dirty="0"/>
              <a:t>Accepts a list of description, quantity, price per unit</a:t>
            </a:r>
          </a:p>
          <a:p>
            <a:pPr lvl="1"/>
            <a:r>
              <a:rPr lang="en-US" dirty="0"/>
              <a:t>Returns total amount</a:t>
            </a:r>
          </a:p>
          <a:p>
            <a:r>
              <a:rPr lang="en-US" dirty="0"/>
              <a:t>Write a function called </a:t>
            </a:r>
            <a:r>
              <a:rPr lang="en-US" dirty="0" err="1"/>
              <a:t>display_items</a:t>
            </a:r>
            <a:endParaRPr lang="en-US" dirty="0"/>
          </a:p>
          <a:p>
            <a:pPr lvl="1"/>
            <a:r>
              <a:rPr lang="en-US" dirty="0"/>
              <a:t>Accepts a list of description, quantity, price per unit</a:t>
            </a:r>
          </a:p>
          <a:p>
            <a:pPr lvl="1"/>
            <a:r>
              <a:rPr lang="en-US" dirty="0"/>
              <a:t>Displays description, price per unit, line total</a:t>
            </a:r>
          </a:p>
          <a:p>
            <a:r>
              <a:rPr lang="en-US" dirty="0"/>
              <a:t>Write a function called </a:t>
            </a:r>
            <a:r>
              <a:rPr lang="en-US" dirty="0" err="1"/>
              <a:t>display_invoice</a:t>
            </a:r>
            <a:endParaRPr lang="en-US" dirty="0"/>
          </a:p>
          <a:p>
            <a:pPr lvl="1"/>
            <a:r>
              <a:rPr lang="en-US" dirty="0"/>
              <a:t>Accepts a list of description, quantity, price per unit</a:t>
            </a:r>
          </a:p>
          <a:p>
            <a:pPr lvl="1"/>
            <a:r>
              <a:rPr lang="en-US" dirty="0"/>
              <a:t>Print invoice</a:t>
            </a:r>
          </a:p>
          <a:p>
            <a:r>
              <a:rPr lang="en-US" dirty="0"/>
              <a:t>File format: description, quantity, price per unit</a:t>
            </a:r>
          </a:p>
          <a:p>
            <a:endParaRPr lang="en-US" dirty="0"/>
          </a:p>
        </p:txBody>
      </p:sp>
      <p:pic>
        <p:nvPicPr>
          <p:cNvPr id="5" name="Picture 4"/>
          <p:cNvPicPr>
            <a:picLocks noChangeAspect="1"/>
          </p:cNvPicPr>
          <p:nvPr/>
        </p:nvPicPr>
        <p:blipFill rotWithShape="1">
          <a:blip r:embed="rId2"/>
          <a:srcRect l="239" t="60064" r="24444" b="5200"/>
          <a:stretch/>
        </p:blipFill>
        <p:spPr>
          <a:xfrm>
            <a:off x="6296296" y="4212950"/>
            <a:ext cx="5593977" cy="1893146"/>
          </a:xfrm>
          <a:prstGeom prst="rect">
            <a:avLst/>
          </a:prstGeom>
          <a:ln w="12700">
            <a:solidFill>
              <a:schemeClr val="tx1"/>
            </a:solidFill>
          </a:ln>
        </p:spPr>
      </p:pic>
      <p:sp>
        <p:nvSpPr>
          <p:cNvPr id="4" name="TextBox 3">
            <a:extLst>
              <a:ext uri="{FF2B5EF4-FFF2-40B4-BE49-F238E27FC236}">
                <a16:creationId xmlns:a16="http://schemas.microsoft.com/office/drawing/2014/main" id="{9D31679A-55B6-4E1F-9CA8-903E5A4DEAE3}"/>
              </a:ext>
            </a:extLst>
          </p:cNvPr>
          <p:cNvSpPr txBox="1"/>
          <p:nvPr/>
        </p:nvSpPr>
        <p:spPr>
          <a:xfrm>
            <a:off x="2112885" y="5856696"/>
            <a:ext cx="1126912" cy="369332"/>
          </a:xfrm>
          <a:prstGeom prst="rect">
            <a:avLst/>
          </a:prstGeom>
          <a:noFill/>
        </p:spPr>
        <p:txBody>
          <a:bodyPr wrap="none" rtlCol="0">
            <a:spAutoFit/>
          </a:bodyPr>
          <a:lstStyle/>
          <a:p>
            <a:r>
              <a:rPr lang="en-US" dirty="0">
                <a:solidFill>
                  <a:srgbClr val="FF0000"/>
                </a:solidFill>
              </a:rPr>
              <a:t>Order.txt</a:t>
            </a:r>
          </a:p>
        </p:txBody>
      </p:sp>
    </p:spTree>
    <p:extLst>
      <p:ext uri="{BB962C8B-B14F-4D97-AF65-F5344CB8AC3E}">
        <p14:creationId xmlns:p14="http://schemas.microsoft.com/office/powerpoint/2010/main" val="210048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a:t>
            </a:r>
          </a:p>
        </p:txBody>
      </p:sp>
      <p:sp>
        <p:nvSpPr>
          <p:cNvPr id="3" name="Content Placeholder 2"/>
          <p:cNvSpPr>
            <a:spLocks noGrp="1"/>
          </p:cNvSpPr>
          <p:nvPr>
            <p:ph idx="1"/>
          </p:nvPr>
        </p:nvSpPr>
        <p:spPr/>
        <p:txBody>
          <a:bodyPr/>
          <a:lstStyle/>
          <a:p>
            <a:r>
              <a:rPr lang="en-US" dirty="0"/>
              <a:t>Class Point</a:t>
            </a:r>
          </a:p>
          <a:p>
            <a:pPr lvl="1"/>
            <a:r>
              <a:rPr lang="en-US" dirty="0"/>
              <a:t>Instant variables: _x, _y</a:t>
            </a:r>
          </a:p>
          <a:p>
            <a:pPr lvl="1"/>
            <a:r>
              <a:rPr lang="en-US" dirty="0"/>
              <a:t>Getters and setters</a:t>
            </a:r>
          </a:p>
          <a:p>
            <a:pPr lvl="1"/>
            <a:r>
              <a:rPr lang="en-US" dirty="0"/>
              <a:t>Method __</a:t>
            </a:r>
            <a:r>
              <a:rPr lang="en-US" dirty="0" err="1"/>
              <a:t>str</a:t>
            </a:r>
            <a:r>
              <a:rPr lang="en-US" dirty="0"/>
              <a:t>__</a:t>
            </a:r>
          </a:p>
          <a:p>
            <a:pPr lvl="1"/>
            <a:r>
              <a:rPr lang="en-US" dirty="0"/>
              <a:t>Method </a:t>
            </a:r>
            <a:r>
              <a:rPr lang="en-US" dirty="0" err="1"/>
              <a:t>distance_from_origin</a:t>
            </a:r>
            <a:endParaRPr lang="en-US" dirty="0"/>
          </a:p>
          <a:p>
            <a:r>
              <a:rPr lang="en-US" dirty="0"/>
              <a:t>Sqrt((x^2)+(y^2))</a:t>
            </a:r>
          </a:p>
        </p:txBody>
      </p:sp>
      <p:pic>
        <p:nvPicPr>
          <p:cNvPr id="4" name="Picture 3"/>
          <p:cNvPicPr>
            <a:picLocks noChangeAspect="1"/>
          </p:cNvPicPr>
          <p:nvPr/>
        </p:nvPicPr>
        <p:blipFill>
          <a:blip r:embed="rId2"/>
          <a:stretch>
            <a:fillRect/>
          </a:stretch>
        </p:blipFill>
        <p:spPr>
          <a:xfrm>
            <a:off x="4727275" y="4463651"/>
            <a:ext cx="6800510" cy="1105781"/>
          </a:xfrm>
          <a:prstGeom prst="rect">
            <a:avLst/>
          </a:prstGeom>
        </p:spPr>
      </p:pic>
    </p:spTree>
    <p:extLst>
      <p:ext uri="{BB962C8B-B14F-4D97-AF65-F5344CB8AC3E}">
        <p14:creationId xmlns:p14="http://schemas.microsoft.com/office/powerpoint/2010/main" val="18842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a:t>
            </a:r>
          </a:p>
        </p:txBody>
      </p:sp>
      <p:sp>
        <p:nvSpPr>
          <p:cNvPr id="3" name="Content Placeholder 2"/>
          <p:cNvSpPr>
            <a:spLocks noGrp="1"/>
          </p:cNvSpPr>
          <p:nvPr>
            <p:ph idx="1"/>
          </p:nvPr>
        </p:nvSpPr>
        <p:spPr/>
        <p:txBody>
          <a:bodyPr/>
          <a:lstStyle/>
          <a:p>
            <a:r>
              <a:rPr lang="en-US" dirty="0"/>
              <a:t>Class Stock</a:t>
            </a:r>
          </a:p>
          <a:p>
            <a:pPr lvl="1"/>
            <a:r>
              <a:rPr lang="en-US" dirty="0"/>
              <a:t>name, symbol, </a:t>
            </a:r>
            <a:r>
              <a:rPr lang="en-US" dirty="0" err="1"/>
              <a:t>previous_price</a:t>
            </a:r>
            <a:r>
              <a:rPr lang="en-US" dirty="0"/>
              <a:t>, </a:t>
            </a:r>
            <a:r>
              <a:rPr lang="en-US" dirty="0" err="1"/>
              <a:t>current_price</a:t>
            </a:r>
            <a:endParaRPr lang="en-US" dirty="0"/>
          </a:p>
          <a:p>
            <a:pPr lvl="1"/>
            <a:r>
              <a:rPr lang="en-US" dirty="0"/>
              <a:t>Getters and setters</a:t>
            </a:r>
          </a:p>
          <a:p>
            <a:pPr lvl="1"/>
            <a:r>
              <a:rPr lang="en-US" dirty="0"/>
              <a:t>Method </a:t>
            </a:r>
            <a:r>
              <a:rPr lang="en-US" dirty="0" err="1"/>
              <a:t>get_change_percent</a:t>
            </a:r>
            <a:r>
              <a:rPr lang="en-US" dirty="0"/>
              <a:t> returns a string of percentage change</a:t>
            </a:r>
          </a:p>
        </p:txBody>
      </p:sp>
    </p:spTree>
    <p:extLst>
      <p:ext uri="{BB962C8B-B14F-4D97-AF65-F5344CB8AC3E}">
        <p14:creationId xmlns:p14="http://schemas.microsoft.com/office/powerpoint/2010/main" val="165662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Wages</a:t>
            </a:r>
          </a:p>
        </p:txBody>
      </p:sp>
      <p:sp>
        <p:nvSpPr>
          <p:cNvPr id="3" name="Content Placeholder 2"/>
          <p:cNvSpPr>
            <a:spLocks noGrp="1"/>
          </p:cNvSpPr>
          <p:nvPr>
            <p:ph idx="1"/>
          </p:nvPr>
        </p:nvSpPr>
        <p:spPr/>
        <p:txBody>
          <a:bodyPr/>
          <a:lstStyle/>
          <a:p>
            <a:r>
              <a:rPr lang="en-US" dirty="0"/>
              <a:t>Class Wages</a:t>
            </a:r>
          </a:p>
          <a:p>
            <a:pPr lvl="1"/>
            <a:r>
              <a:rPr lang="en-US" dirty="0"/>
              <a:t>Instance variable: _name, _hours, _wage</a:t>
            </a:r>
          </a:p>
          <a:p>
            <a:pPr lvl="1"/>
            <a:r>
              <a:rPr lang="en-US" dirty="0"/>
              <a:t>__</a:t>
            </a:r>
            <a:r>
              <a:rPr lang="en-US" dirty="0" err="1"/>
              <a:t>init</a:t>
            </a:r>
            <a:r>
              <a:rPr lang="en-US" dirty="0"/>
              <a:t>__ </a:t>
            </a:r>
            <a:r>
              <a:rPr lang="en-US" dirty="0" err="1"/>
              <a:t>mothod</a:t>
            </a:r>
            <a:r>
              <a:rPr lang="en-US" dirty="0"/>
              <a:t> accepts name=“”, hours=0.0, wage=0.0</a:t>
            </a:r>
          </a:p>
          <a:p>
            <a:pPr lvl="1"/>
            <a:r>
              <a:rPr lang="en-US" dirty="0"/>
              <a:t>Getters and setter</a:t>
            </a:r>
          </a:p>
          <a:p>
            <a:pPr lvl="1"/>
            <a:r>
              <a:rPr lang="en-US" dirty="0"/>
              <a:t>Method payment </a:t>
            </a:r>
          </a:p>
          <a:p>
            <a:pPr lvl="2"/>
            <a:r>
              <a:rPr lang="en-US" dirty="0"/>
              <a:t>Returns the payment for the week</a:t>
            </a:r>
          </a:p>
          <a:p>
            <a:pPr lvl="2"/>
            <a:r>
              <a:rPr lang="en-US" dirty="0"/>
              <a:t>If hours &gt; 40, the pay rate is 1.5 times the normal wage</a:t>
            </a:r>
          </a:p>
        </p:txBody>
      </p:sp>
      <p:pic>
        <p:nvPicPr>
          <p:cNvPr id="4" name="Picture 3"/>
          <p:cNvPicPr>
            <a:picLocks noChangeAspect="1"/>
          </p:cNvPicPr>
          <p:nvPr/>
        </p:nvPicPr>
        <p:blipFill>
          <a:blip r:embed="rId2"/>
          <a:stretch>
            <a:fillRect/>
          </a:stretch>
        </p:blipFill>
        <p:spPr>
          <a:xfrm>
            <a:off x="5136948" y="4802970"/>
            <a:ext cx="6257454" cy="1468581"/>
          </a:xfrm>
          <a:prstGeom prst="rect">
            <a:avLst/>
          </a:prstGeom>
        </p:spPr>
      </p:pic>
    </p:spTree>
    <p:extLst>
      <p:ext uri="{BB962C8B-B14F-4D97-AF65-F5344CB8AC3E}">
        <p14:creationId xmlns:p14="http://schemas.microsoft.com/office/powerpoint/2010/main" val="274003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Average Score</a:t>
            </a:r>
          </a:p>
        </p:txBody>
      </p:sp>
      <p:sp>
        <p:nvSpPr>
          <p:cNvPr id="3" name="Content Placeholder 2"/>
          <p:cNvSpPr>
            <a:spLocks noGrp="1"/>
          </p:cNvSpPr>
          <p:nvPr>
            <p:ph idx="1"/>
          </p:nvPr>
        </p:nvSpPr>
        <p:spPr/>
        <p:txBody>
          <a:bodyPr/>
          <a:lstStyle/>
          <a:p>
            <a:r>
              <a:rPr lang="en-US" dirty="0"/>
              <a:t>Class Quizzes</a:t>
            </a:r>
          </a:p>
          <a:p>
            <a:pPr lvl="1"/>
            <a:r>
              <a:rPr lang="en-US" dirty="0"/>
              <a:t>Method __</a:t>
            </a:r>
            <a:r>
              <a:rPr lang="en-US" dirty="0" err="1"/>
              <a:t>init</a:t>
            </a:r>
            <a:r>
              <a:rPr lang="en-US" dirty="0"/>
              <a:t>__ accepts a list of scores</a:t>
            </a:r>
          </a:p>
          <a:p>
            <a:pPr lvl="1"/>
            <a:r>
              <a:rPr lang="en-US" dirty="0"/>
              <a:t>Method average calculate the average by dropping the lowest quiz scores</a:t>
            </a:r>
          </a:p>
          <a:p>
            <a:pPr lvl="1"/>
            <a:r>
              <a:rPr lang="en-US" dirty="0"/>
              <a:t>Method __</a:t>
            </a:r>
            <a:r>
              <a:rPr lang="en-US" dirty="0" err="1"/>
              <a:t>str</a:t>
            </a:r>
            <a:r>
              <a:rPr lang="en-US" dirty="0"/>
              <a:t>__ returns a string of average</a:t>
            </a:r>
          </a:p>
          <a:p>
            <a:r>
              <a:rPr lang="en-US" dirty="0"/>
              <a:t>Function main</a:t>
            </a:r>
          </a:p>
          <a:p>
            <a:pPr lvl="1"/>
            <a:r>
              <a:rPr lang="en-US" dirty="0"/>
              <a:t>Reads a line of scores</a:t>
            </a:r>
          </a:p>
          <a:p>
            <a:pPr lvl="1"/>
            <a:r>
              <a:rPr lang="en-US" dirty="0"/>
              <a:t>Displays the average score</a:t>
            </a:r>
          </a:p>
        </p:txBody>
      </p:sp>
    </p:spTree>
    <p:extLst>
      <p:ext uri="{BB962C8B-B14F-4D97-AF65-F5344CB8AC3E}">
        <p14:creationId xmlns:p14="http://schemas.microsoft.com/office/powerpoint/2010/main" val="220574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a:t>
            </a:r>
          </a:p>
        </p:txBody>
      </p:sp>
      <p:sp>
        <p:nvSpPr>
          <p:cNvPr id="3" name="Content Placeholder 2"/>
          <p:cNvSpPr>
            <a:spLocks noGrp="1"/>
          </p:cNvSpPr>
          <p:nvPr>
            <p:ph idx="1"/>
          </p:nvPr>
        </p:nvSpPr>
        <p:spPr/>
        <p:txBody>
          <a:bodyPr/>
          <a:lstStyle/>
          <a:p>
            <a:r>
              <a:rPr lang="en-US" dirty="0"/>
              <a:t>Class </a:t>
            </a:r>
            <a:r>
              <a:rPr lang="en-US" dirty="0" err="1"/>
              <a:t>PairOfDice</a:t>
            </a:r>
            <a:endParaRPr lang="en-US" dirty="0"/>
          </a:p>
          <a:p>
            <a:pPr lvl="1"/>
            <a:r>
              <a:rPr lang="en-US" dirty="0"/>
              <a:t>Instant variables: _</a:t>
            </a:r>
            <a:r>
              <a:rPr lang="en-US" dirty="0" err="1"/>
              <a:t>red_die</a:t>
            </a:r>
            <a:r>
              <a:rPr lang="en-US" dirty="0"/>
              <a:t>, _</a:t>
            </a:r>
            <a:r>
              <a:rPr lang="en-US" dirty="0" err="1"/>
              <a:t>blue_die</a:t>
            </a:r>
            <a:endParaRPr lang="en-US" dirty="0"/>
          </a:p>
          <a:p>
            <a:pPr lvl="1"/>
            <a:r>
              <a:rPr lang="en-US" dirty="0"/>
              <a:t>Method __</a:t>
            </a:r>
            <a:r>
              <a:rPr lang="en-US" dirty="0" err="1"/>
              <a:t>init</a:t>
            </a:r>
            <a:r>
              <a:rPr lang="en-US" dirty="0"/>
              <a:t>__ initializes variable to 0</a:t>
            </a:r>
          </a:p>
          <a:p>
            <a:pPr lvl="1"/>
            <a:r>
              <a:rPr lang="en-US" dirty="0"/>
              <a:t>Method </a:t>
            </a:r>
            <a:r>
              <a:rPr lang="en-US" dirty="0" err="1"/>
              <a:t>get_red_die</a:t>
            </a:r>
            <a:r>
              <a:rPr lang="en-US" dirty="0"/>
              <a:t> returns red die</a:t>
            </a:r>
          </a:p>
          <a:p>
            <a:pPr lvl="1"/>
            <a:r>
              <a:rPr lang="en-US" dirty="0"/>
              <a:t>Method </a:t>
            </a:r>
            <a:r>
              <a:rPr lang="en-US" dirty="0" err="1"/>
              <a:t>get_blue_die</a:t>
            </a:r>
            <a:r>
              <a:rPr lang="en-US" dirty="0"/>
              <a:t> return blue die</a:t>
            </a:r>
          </a:p>
          <a:p>
            <a:pPr lvl="1"/>
            <a:r>
              <a:rPr lang="en-US" dirty="0"/>
              <a:t>Method roll randomly selects red die and blue die</a:t>
            </a:r>
          </a:p>
          <a:p>
            <a:pPr lvl="1"/>
            <a:r>
              <a:rPr lang="en-US" dirty="0"/>
              <a:t>Method sum returns sum of red die and blue die</a:t>
            </a:r>
          </a:p>
          <a:p>
            <a:r>
              <a:rPr lang="en-US" dirty="0"/>
              <a:t>Function main</a:t>
            </a:r>
          </a:p>
        </p:txBody>
      </p:sp>
      <p:pic>
        <p:nvPicPr>
          <p:cNvPr id="4" name="Picture 3"/>
          <p:cNvPicPr>
            <a:picLocks noChangeAspect="1"/>
          </p:cNvPicPr>
          <p:nvPr/>
        </p:nvPicPr>
        <p:blipFill>
          <a:blip r:embed="rId2"/>
          <a:stretch>
            <a:fillRect/>
          </a:stretch>
        </p:blipFill>
        <p:spPr>
          <a:xfrm>
            <a:off x="4405658" y="5234167"/>
            <a:ext cx="5977776" cy="1166633"/>
          </a:xfrm>
          <a:prstGeom prst="rect">
            <a:avLst/>
          </a:prstGeom>
        </p:spPr>
      </p:pic>
    </p:spTree>
    <p:extLst>
      <p:ext uri="{BB962C8B-B14F-4D97-AF65-F5344CB8AC3E}">
        <p14:creationId xmlns:p14="http://schemas.microsoft.com/office/powerpoint/2010/main" val="19617207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10022</TotalTime>
  <Words>564</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Algorithm Analysis and Data Structures</vt:lpstr>
      <vt:lpstr>Currency Exchange: Part 1</vt:lpstr>
      <vt:lpstr>Average Miles per Gallon</vt:lpstr>
      <vt:lpstr>Invoice</vt:lpstr>
      <vt:lpstr>Point</vt:lpstr>
      <vt:lpstr>Stock</vt:lpstr>
      <vt:lpstr>Wages</vt:lpstr>
      <vt:lpstr>Quiz Average Score</vt:lpstr>
      <vt:lpstr>Dice</vt:lpstr>
      <vt:lpstr>Probability</vt:lpstr>
      <vt:lpstr>Shopping</vt:lpstr>
      <vt:lpstr>Notebook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and Data Structures</dc:title>
  <dc:creator>Pramote  Kuacharoen</dc:creator>
  <cp:lastModifiedBy>Kronprom Thirawat</cp:lastModifiedBy>
  <cp:revision>45</cp:revision>
  <dcterms:created xsi:type="dcterms:W3CDTF">2016-12-29T08:00:10Z</dcterms:created>
  <dcterms:modified xsi:type="dcterms:W3CDTF">2018-02-12T18:41:33Z</dcterms:modified>
</cp:coreProperties>
</file>